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handoutMasterIdLst>
    <p:handoutMasterId r:id="rId9"/>
  </p:handoutMasterIdLst>
  <p:sldIdLst>
    <p:sldId id="256" r:id="rId3"/>
    <p:sldId id="257" r:id="rId4"/>
    <p:sldId id="258" r:id="rId5"/>
    <p:sldId id="259" r:id="rId6"/>
    <p:sldId id="260" r:id="rId7"/>
  </p:sldIdLst>
  <p:sldSz cx="12192000" cy="6858000"/>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9" autoAdjust="0"/>
    <p:restoredTop sz="94660"/>
  </p:normalViewPr>
  <p:slideViewPr>
    <p:cSldViewPr snapToGrid="0">
      <p:cViewPr>
        <p:scale>
          <a:sx n="45" d="100"/>
          <a:sy n="45" d="100"/>
        </p:scale>
        <p:origin x="5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95DE40-B48A-44AA-8D17-D4074D9C5A89}"/>
              </a:ext>
            </a:extLst>
          </p:cNvPr>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en-GB" sz="1400" b="0" i="0" u="none" strike="noStrike" kern="1200" cap="none">
              <a:ln>
                <a:noFill/>
              </a:ln>
              <a:latin typeface="Liberation Sans" pitchFamily="18"/>
              <a:ea typeface="Microsoft YaHei" pitchFamily="2"/>
              <a:cs typeface="Lucida Sans" pitchFamily="2"/>
            </a:endParaRPr>
          </a:p>
        </p:txBody>
      </p:sp>
      <p:sp>
        <p:nvSpPr>
          <p:cNvPr id="3" name="Date Placeholder 2">
            <a:extLst>
              <a:ext uri="{FF2B5EF4-FFF2-40B4-BE49-F238E27FC236}">
                <a16:creationId xmlns:a16="http://schemas.microsoft.com/office/drawing/2014/main" id="{F39B3722-1C6D-4DB8-ACC2-E44845EEF424}"/>
              </a:ext>
            </a:extLst>
          </p:cNvPr>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en-GB" sz="1400" b="0" i="0" u="none" strike="noStrike" kern="1200" cap="none">
              <a:ln>
                <a:noFill/>
              </a:ln>
              <a:latin typeface="Liberation Sans" pitchFamily="18"/>
              <a:ea typeface="Microsoft YaHei" pitchFamily="2"/>
              <a:cs typeface="Lucida Sans" pitchFamily="2"/>
            </a:endParaRPr>
          </a:p>
        </p:txBody>
      </p:sp>
      <p:sp>
        <p:nvSpPr>
          <p:cNvPr id="4" name="Footer Placeholder 3">
            <a:extLst>
              <a:ext uri="{FF2B5EF4-FFF2-40B4-BE49-F238E27FC236}">
                <a16:creationId xmlns:a16="http://schemas.microsoft.com/office/drawing/2014/main" id="{F7743648-6443-441A-826E-D69C312D004C}"/>
              </a:ext>
            </a:extLst>
          </p:cNvPr>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en-GB" sz="1400" b="0" i="0" u="none" strike="noStrike" kern="1200" cap="none">
              <a:ln>
                <a:noFill/>
              </a:ln>
              <a:latin typeface="Liberation Sans" pitchFamily="18"/>
              <a:ea typeface="Microsoft YaHei" pitchFamily="2"/>
              <a:cs typeface="Lucida Sans" pitchFamily="2"/>
            </a:endParaRPr>
          </a:p>
        </p:txBody>
      </p:sp>
      <p:sp>
        <p:nvSpPr>
          <p:cNvPr id="5" name="Slide Number Placeholder 4">
            <a:extLst>
              <a:ext uri="{FF2B5EF4-FFF2-40B4-BE49-F238E27FC236}">
                <a16:creationId xmlns:a16="http://schemas.microsoft.com/office/drawing/2014/main" id="{FDA652B1-C75D-4E86-AE0F-28616FE54FEA}"/>
              </a:ext>
            </a:extLst>
          </p:cNvPr>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14D2B058-5F55-4505-91F6-A2C17BD4ED94}" type="slidenum">
              <a:t>‹#›</a:t>
            </a:fld>
            <a:endParaRPr lang="en-GB" sz="1400" b="0" i="0" u="none" strike="noStrike" kern="1200" cap="none">
              <a:ln>
                <a:noFill/>
              </a:ln>
              <a:latin typeface="Liberation Sans" pitchFamily="18"/>
              <a:ea typeface="Microsoft YaHei" pitchFamily="2"/>
              <a:cs typeface="Lucida Sans" pitchFamily="2"/>
            </a:endParaRPr>
          </a:p>
        </p:txBody>
      </p:sp>
    </p:spTree>
    <p:extLst>
      <p:ext uri="{BB962C8B-B14F-4D97-AF65-F5344CB8AC3E}">
        <p14:creationId xmlns:p14="http://schemas.microsoft.com/office/powerpoint/2010/main" val="1182850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A03D57-4F01-4DB2-8288-1922FB60F7D5}"/>
              </a:ext>
            </a:extLst>
          </p:cNvPr>
          <p:cNvSpPr>
            <a:spLocks noGrp="1" noRot="1" noChangeAspect="1"/>
          </p:cNvSpPr>
          <p:nvPr>
            <p:ph type="sldImg" idx="2"/>
          </p:nvPr>
        </p:nvSpPr>
        <p:spPr>
          <a:xfrm>
            <a:off x="216000" y="812520"/>
            <a:ext cx="7127279" cy="4008959"/>
          </a:xfrm>
          <a:prstGeom prst="rect">
            <a:avLst/>
          </a:prstGeom>
          <a:noFill/>
          <a:ln>
            <a:noFill/>
            <a:prstDash val="solid"/>
          </a:ln>
        </p:spPr>
      </p:sp>
      <p:sp>
        <p:nvSpPr>
          <p:cNvPr id="3" name="Notes Placeholder 2">
            <a:extLst>
              <a:ext uri="{FF2B5EF4-FFF2-40B4-BE49-F238E27FC236}">
                <a16:creationId xmlns:a16="http://schemas.microsoft.com/office/drawing/2014/main" id="{7E4EEB6B-12A9-4044-AC20-B08B7722F33C}"/>
              </a:ext>
            </a:extLst>
          </p:cNvPr>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en-GB"/>
          </a:p>
        </p:txBody>
      </p:sp>
      <p:sp>
        <p:nvSpPr>
          <p:cNvPr id="4" name="Header Placeholder 3">
            <a:extLst>
              <a:ext uri="{FF2B5EF4-FFF2-40B4-BE49-F238E27FC236}">
                <a16:creationId xmlns:a16="http://schemas.microsoft.com/office/drawing/2014/main" id="{0D1E4707-0973-4680-AB8B-1C0319BB3FB8}"/>
              </a:ext>
            </a:extLst>
          </p:cNvPr>
          <p:cNvSpPr txBox="1">
            <a:spLocks noGrp="1"/>
          </p:cNvSpPr>
          <p:nvPr>
            <p:ph type="hdr" sz="quarter"/>
          </p:nvPr>
        </p:nvSpPr>
        <p:spPr>
          <a:xfrm>
            <a:off x="0" y="0"/>
            <a:ext cx="3280680" cy="534240"/>
          </a:xfrm>
          <a:prstGeom prst="rect">
            <a:avLst/>
          </a:prstGeom>
          <a:noFill/>
          <a:ln>
            <a:noFill/>
          </a:ln>
        </p:spPr>
        <p:txBody>
          <a:bodyPr vert="horz" lIns="0" tIns="0" rIns="0" bIns="0" anchorCtr="0">
            <a:noAutofit/>
          </a:bodyPr>
          <a:lstStyle>
            <a:lvl1pPr lvl="0" rtl="0" hangingPunct="0">
              <a:buNone/>
              <a:tabLst/>
              <a:defRPr lang="en-GB" sz="1400" kern="1200">
                <a:latin typeface="Liberation Serif" pitchFamily="18"/>
                <a:ea typeface="Segoe UI" pitchFamily="2"/>
                <a:cs typeface="Tahoma" pitchFamily="2"/>
              </a:defRPr>
            </a:lvl1pPr>
          </a:lstStyle>
          <a:p>
            <a:pPr lvl="0"/>
            <a:endParaRPr lang="en-GB"/>
          </a:p>
        </p:txBody>
      </p:sp>
      <p:sp>
        <p:nvSpPr>
          <p:cNvPr id="5" name="Date Placeholder 4">
            <a:extLst>
              <a:ext uri="{FF2B5EF4-FFF2-40B4-BE49-F238E27FC236}">
                <a16:creationId xmlns:a16="http://schemas.microsoft.com/office/drawing/2014/main" id="{22E1C419-96AB-4950-A6B5-98CCE6F0554C}"/>
              </a:ext>
            </a:extLst>
          </p:cNvPr>
          <p:cNvSpPr txBox="1">
            <a:spLocks noGrp="1"/>
          </p:cNvSpPr>
          <p:nvPr>
            <p:ph type="dt" idx="1"/>
          </p:nvPr>
        </p:nvSpPr>
        <p:spPr>
          <a:xfrm>
            <a:off x="4278960" y="0"/>
            <a:ext cx="3280680" cy="534240"/>
          </a:xfrm>
          <a:prstGeom prst="rect">
            <a:avLst/>
          </a:prstGeom>
          <a:noFill/>
          <a:ln>
            <a:noFill/>
          </a:ln>
        </p:spPr>
        <p:txBody>
          <a:bodyPr vert="horz" lIns="0" tIns="0" rIns="0" bIns="0" anchorCtr="0">
            <a:noAutofit/>
          </a:bodyPr>
          <a:lstStyle>
            <a:lvl1pPr lvl="0" algn="r" rtl="0" hangingPunct="0">
              <a:buNone/>
              <a:tabLst/>
              <a:defRPr lang="en-GB" sz="1400" kern="1200">
                <a:latin typeface="Liberation Serif" pitchFamily="18"/>
                <a:ea typeface="Segoe UI" pitchFamily="2"/>
                <a:cs typeface="Tahoma" pitchFamily="2"/>
              </a:defRPr>
            </a:lvl1pPr>
          </a:lstStyle>
          <a:p>
            <a:pPr lvl="0"/>
            <a:endParaRPr lang="en-GB"/>
          </a:p>
        </p:txBody>
      </p:sp>
      <p:sp>
        <p:nvSpPr>
          <p:cNvPr id="6" name="Footer Placeholder 5">
            <a:extLst>
              <a:ext uri="{FF2B5EF4-FFF2-40B4-BE49-F238E27FC236}">
                <a16:creationId xmlns:a16="http://schemas.microsoft.com/office/drawing/2014/main" id="{A421FBE3-B835-4093-8170-92E12E897A5E}"/>
              </a:ext>
            </a:extLst>
          </p:cNvPr>
          <p:cNvSpPr txBox="1">
            <a:spLocks noGrp="1"/>
          </p:cNvSpPr>
          <p:nvPr>
            <p:ph type="ftr" sz="quarter" idx="4"/>
          </p:nvPr>
        </p:nvSpPr>
        <p:spPr>
          <a:xfrm>
            <a:off x="0" y="10157400"/>
            <a:ext cx="3280680" cy="534240"/>
          </a:xfrm>
          <a:prstGeom prst="rect">
            <a:avLst/>
          </a:prstGeom>
          <a:noFill/>
          <a:ln>
            <a:noFill/>
          </a:ln>
        </p:spPr>
        <p:txBody>
          <a:bodyPr vert="horz" lIns="0" tIns="0" rIns="0" bIns="0" anchor="b" anchorCtr="0">
            <a:noAutofit/>
          </a:bodyPr>
          <a:lstStyle>
            <a:lvl1pPr lvl="0" rtl="0" hangingPunct="0">
              <a:buNone/>
              <a:tabLst/>
              <a:defRPr lang="en-GB" sz="1400" kern="1200">
                <a:latin typeface="Liberation Serif" pitchFamily="18"/>
                <a:ea typeface="Segoe UI" pitchFamily="2"/>
                <a:cs typeface="Tahoma" pitchFamily="2"/>
              </a:defRPr>
            </a:lvl1pPr>
          </a:lstStyle>
          <a:p>
            <a:pPr lvl="0"/>
            <a:endParaRPr lang="en-GB"/>
          </a:p>
        </p:txBody>
      </p:sp>
      <p:sp>
        <p:nvSpPr>
          <p:cNvPr id="7" name="Slide Number Placeholder 6">
            <a:extLst>
              <a:ext uri="{FF2B5EF4-FFF2-40B4-BE49-F238E27FC236}">
                <a16:creationId xmlns:a16="http://schemas.microsoft.com/office/drawing/2014/main" id="{D8012B51-CB60-4814-8B6F-5080C8774587}"/>
              </a:ext>
            </a:extLst>
          </p:cNvPr>
          <p:cNvSpPr txBox="1">
            <a:spLocks noGrp="1"/>
          </p:cNvSpPr>
          <p:nvPr>
            <p:ph type="sldNum" sz="quarter" idx="5"/>
          </p:nvPr>
        </p:nvSpPr>
        <p:spPr>
          <a:xfrm>
            <a:off x="4278960" y="10157400"/>
            <a:ext cx="3280680" cy="534240"/>
          </a:xfrm>
          <a:prstGeom prst="rect">
            <a:avLst/>
          </a:prstGeom>
          <a:noFill/>
          <a:ln>
            <a:noFill/>
          </a:ln>
        </p:spPr>
        <p:txBody>
          <a:bodyPr vert="horz" lIns="0" tIns="0" rIns="0" bIns="0" anchor="b" anchorCtr="0">
            <a:noAutofit/>
          </a:bodyPr>
          <a:lstStyle>
            <a:lvl1pPr lvl="0" algn="r" rtl="0" hangingPunct="0">
              <a:buNone/>
              <a:tabLst/>
              <a:defRPr lang="en-GB" sz="1400" kern="1200">
                <a:latin typeface="Liberation Serif" pitchFamily="18"/>
                <a:ea typeface="Segoe UI" pitchFamily="2"/>
                <a:cs typeface="Tahoma" pitchFamily="2"/>
              </a:defRPr>
            </a:lvl1pPr>
          </a:lstStyle>
          <a:p>
            <a:pPr lvl="0"/>
            <a:fld id="{50166A80-C5F2-48C4-BB33-49785848AB39}" type="slidenum">
              <a:t>‹#›</a:t>
            </a:fld>
            <a:endParaRPr lang="en-GB"/>
          </a:p>
        </p:txBody>
      </p:sp>
    </p:spTree>
    <p:extLst>
      <p:ext uri="{BB962C8B-B14F-4D97-AF65-F5344CB8AC3E}">
        <p14:creationId xmlns:p14="http://schemas.microsoft.com/office/powerpoint/2010/main" val="190144542"/>
      </p:ext>
    </p:extLst>
  </p:cSld>
  <p:clrMap bg1="lt1" tx1="dk1" bg2="lt2" tx2="dk2" accent1="accent1" accent2="accent2" accent3="accent3" accent4="accent4" accent5="accent5" accent6="accent6" hlink="hlink" folHlink="folHlink"/>
  <p:notesStyle>
    <a:lvl1pPr marL="216000" marR="0" indent="-216000" hangingPunct="0">
      <a:tabLst/>
      <a:defRPr lang="en-GB" sz="2000" b="0" i="0" u="none" strike="noStrike" kern="1200" cap="none">
        <a:ln>
          <a:noFill/>
        </a:ln>
        <a:highlight>
          <a:scrgbClr r="0" g="0" b="0">
            <a:alpha val="0"/>
          </a:scrgbClr>
        </a:highlight>
        <a:latin typeface="Liberation Sans"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6B06671-322C-4D24-89CE-5554140778A0}"/>
              </a:ext>
            </a:extLst>
          </p:cNvPr>
          <p:cNvSpPr txBox="1">
            <a:spLocks noGrp="1"/>
          </p:cNvSpPr>
          <p:nvPr>
            <p:ph type="sldNum" sz="quarter" idx="5"/>
          </p:nvPr>
        </p:nvSpPr>
        <p:spPr>
          <a:ln/>
        </p:spPr>
        <p:txBody>
          <a:bodyPr vert="horz" lIns="0" tIns="0" rIns="0" bIns="0" anchor="b" anchorCtr="0">
            <a:noAutofit/>
          </a:bodyPr>
          <a:lstStyle/>
          <a:p>
            <a:pPr lvl="0"/>
            <a:fld id="{BA2FD745-C4D2-42A2-B59E-515F4777E835}" type="slidenum">
              <a:t>2</a:t>
            </a:fld>
            <a:endParaRPr lang="en-GB"/>
          </a:p>
        </p:txBody>
      </p:sp>
      <p:sp>
        <p:nvSpPr>
          <p:cNvPr id="2" name="Slide Image Placeholder 1">
            <a:extLst>
              <a:ext uri="{FF2B5EF4-FFF2-40B4-BE49-F238E27FC236}">
                <a16:creationId xmlns:a16="http://schemas.microsoft.com/office/drawing/2014/main" id="{19BFB5E5-6675-4769-8567-1524CF3E9809}"/>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65D79F7B-3BCF-4D07-9908-0FD199D49DEA}"/>
              </a:ext>
            </a:extLst>
          </p:cNvPr>
          <p:cNvSpPr txBox="1">
            <a:spLocks noGrp="1"/>
          </p:cNvSpPr>
          <p:nvPr>
            <p:ph type="body" sz="quarter" idx="1"/>
          </p:nvPr>
        </p:nvSpPr>
        <p:spPr/>
        <p:txBody>
          <a:bodyPr vert="horz"/>
          <a:lstStyle/>
          <a:p>
            <a:pPr rtl="0"/>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CF90647-BA24-41AA-8B5B-BD03E49D3267}"/>
              </a:ext>
            </a:extLst>
          </p:cNvPr>
          <p:cNvSpPr txBox="1">
            <a:spLocks noGrp="1"/>
          </p:cNvSpPr>
          <p:nvPr>
            <p:ph type="sldNum" sz="quarter" idx="5"/>
          </p:nvPr>
        </p:nvSpPr>
        <p:spPr>
          <a:ln/>
        </p:spPr>
        <p:txBody>
          <a:bodyPr vert="horz" lIns="0" tIns="0" rIns="0" bIns="0" anchor="b" anchorCtr="0">
            <a:noAutofit/>
          </a:bodyPr>
          <a:lstStyle/>
          <a:p>
            <a:pPr lvl="0"/>
            <a:fld id="{CB7CE942-98AF-4744-9DA7-21537B55D92E}" type="slidenum">
              <a:t>3</a:t>
            </a:fld>
            <a:endParaRPr lang="en-GB"/>
          </a:p>
        </p:txBody>
      </p:sp>
      <p:sp>
        <p:nvSpPr>
          <p:cNvPr id="2" name="Slide Image Placeholder 1">
            <a:extLst>
              <a:ext uri="{FF2B5EF4-FFF2-40B4-BE49-F238E27FC236}">
                <a16:creationId xmlns:a16="http://schemas.microsoft.com/office/drawing/2014/main" id="{74FC58E2-CF86-474A-ABD6-860802AE04DC}"/>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519854C9-F057-421C-BFB3-26F30206017D}"/>
              </a:ext>
            </a:extLst>
          </p:cNvPr>
          <p:cNvSpPr txBox="1">
            <a:spLocks noGrp="1"/>
          </p:cNvSpPr>
          <p:nvPr>
            <p:ph type="body" sz="quarter" idx="1"/>
          </p:nvPr>
        </p:nvSpPr>
        <p:spPr/>
        <p:txBody>
          <a:bodyPr vert="horz"/>
          <a:lstStyle/>
          <a:p>
            <a:pPr rtl="0"/>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70C34EA-A4DC-4B47-BD34-7A4B4AE42C46}"/>
              </a:ext>
            </a:extLst>
          </p:cNvPr>
          <p:cNvSpPr txBox="1">
            <a:spLocks noGrp="1"/>
          </p:cNvSpPr>
          <p:nvPr>
            <p:ph type="sldNum" sz="quarter" idx="5"/>
          </p:nvPr>
        </p:nvSpPr>
        <p:spPr>
          <a:ln/>
        </p:spPr>
        <p:txBody>
          <a:bodyPr vert="horz" lIns="0" tIns="0" rIns="0" bIns="0" anchor="b" anchorCtr="0">
            <a:noAutofit/>
          </a:bodyPr>
          <a:lstStyle/>
          <a:p>
            <a:pPr lvl="0"/>
            <a:fld id="{038DD173-979E-4301-8B83-82D6C92F910A}" type="slidenum">
              <a:t>4</a:t>
            </a:fld>
            <a:endParaRPr lang="en-GB"/>
          </a:p>
        </p:txBody>
      </p:sp>
      <p:sp>
        <p:nvSpPr>
          <p:cNvPr id="2" name="Slide Image Placeholder 1">
            <a:extLst>
              <a:ext uri="{FF2B5EF4-FFF2-40B4-BE49-F238E27FC236}">
                <a16:creationId xmlns:a16="http://schemas.microsoft.com/office/drawing/2014/main" id="{78FB9C55-DAC1-455F-935E-DB3097A6C501}"/>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92D8F7BA-2D1E-498A-ACBB-E00E493A4EBB}"/>
              </a:ext>
            </a:extLst>
          </p:cNvPr>
          <p:cNvSpPr txBox="1">
            <a:spLocks noGrp="1"/>
          </p:cNvSpPr>
          <p:nvPr>
            <p:ph type="body" sz="quarter" idx="1"/>
          </p:nvPr>
        </p:nvSpPr>
        <p:spPr/>
        <p:txBody>
          <a:bodyPr vert="horz"/>
          <a:lstStyle/>
          <a:p>
            <a:pPr rtl="0"/>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A5741BE1-746A-40F6-BC87-DCECAF911C5C}"/>
              </a:ext>
            </a:extLst>
          </p:cNvPr>
          <p:cNvSpPr txBox="1">
            <a:spLocks noGrp="1"/>
          </p:cNvSpPr>
          <p:nvPr>
            <p:ph type="sldNum" sz="quarter" idx="5"/>
          </p:nvPr>
        </p:nvSpPr>
        <p:spPr>
          <a:ln/>
        </p:spPr>
        <p:txBody>
          <a:bodyPr vert="horz" lIns="0" tIns="0" rIns="0" bIns="0" anchor="b" anchorCtr="0">
            <a:noAutofit/>
          </a:bodyPr>
          <a:lstStyle/>
          <a:p>
            <a:pPr lvl="0"/>
            <a:fld id="{6EFAC14C-219D-41C7-96EC-D968980DCC53}" type="slidenum">
              <a:t>5</a:t>
            </a:fld>
            <a:endParaRPr lang="en-GB"/>
          </a:p>
        </p:txBody>
      </p:sp>
      <p:sp>
        <p:nvSpPr>
          <p:cNvPr id="2" name="Slide Image Placeholder 1">
            <a:extLst>
              <a:ext uri="{FF2B5EF4-FFF2-40B4-BE49-F238E27FC236}">
                <a16:creationId xmlns:a16="http://schemas.microsoft.com/office/drawing/2014/main" id="{86D65CB0-106A-4197-9E52-858497F2A980}"/>
              </a:ext>
            </a:extLst>
          </p:cNvPr>
          <p:cNvSpPr>
            <a:spLocks noGrp="1" noRot="1" noChangeAspect="1" noResize="1"/>
          </p:cNvSpPr>
          <p:nvPr>
            <p:ph type="sldImg"/>
          </p:nvPr>
        </p:nvSpPr>
        <p:spPr>
          <a:solidFill>
            <a:srgbClr val="729FCF"/>
          </a:solidFill>
          <a:ln w="25400">
            <a:solidFill>
              <a:srgbClr val="3465A4"/>
            </a:solidFill>
            <a:prstDash val="solid"/>
          </a:ln>
        </p:spPr>
      </p:sp>
      <p:sp>
        <p:nvSpPr>
          <p:cNvPr id="3" name="Notes Placeholder 2">
            <a:extLst>
              <a:ext uri="{FF2B5EF4-FFF2-40B4-BE49-F238E27FC236}">
                <a16:creationId xmlns:a16="http://schemas.microsoft.com/office/drawing/2014/main" id="{0ADAE195-D785-4DF2-8B55-3C470F05FD4A}"/>
              </a:ext>
            </a:extLst>
          </p:cNvPr>
          <p:cNvSpPr txBox="1">
            <a:spLocks noGrp="1"/>
          </p:cNvSpPr>
          <p:nvPr>
            <p:ph type="body" sz="quarter" idx="1"/>
          </p:nvPr>
        </p:nvSpPr>
        <p:spPr/>
        <p:txBody>
          <a:bodyPr vert="horz"/>
          <a:lstStyle/>
          <a:p>
            <a:pPr rtl="0"/>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D0489-D0E5-4A60-95A5-DC5244A23C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2E64B3-062A-485D-9004-D53C4F894C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A05B13-4F79-4EC0-B5BE-2A1F11EE38C5}"/>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5" name="Footer Placeholder 4">
            <a:extLst>
              <a:ext uri="{FF2B5EF4-FFF2-40B4-BE49-F238E27FC236}">
                <a16:creationId xmlns:a16="http://schemas.microsoft.com/office/drawing/2014/main" id="{6FF6A233-2D79-4902-A1E8-E964B40AC5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351C2D-3B59-4480-B723-745C66166B5D}"/>
              </a:ext>
            </a:extLst>
          </p:cNvPr>
          <p:cNvSpPr>
            <a:spLocks noGrp="1"/>
          </p:cNvSpPr>
          <p:nvPr>
            <p:ph type="sldNum" sz="quarter" idx="12"/>
          </p:nvPr>
        </p:nvSpPr>
        <p:spPr/>
        <p:txBody>
          <a:bodyPr/>
          <a:lstStyle/>
          <a:p>
            <a:fld id="{C22E94BD-5A01-4887-8A50-5544909664E6}" type="slidenum">
              <a:t>‹#›</a:t>
            </a:fld>
            <a:endParaRPr lang="en-US"/>
          </a:p>
        </p:txBody>
      </p:sp>
    </p:spTree>
    <p:extLst>
      <p:ext uri="{BB962C8B-B14F-4D97-AF65-F5344CB8AC3E}">
        <p14:creationId xmlns:p14="http://schemas.microsoft.com/office/powerpoint/2010/main" val="994242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87005-A8D1-459E-AB74-A24F123652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0A7E61-717E-4E5C-87C0-CA64619706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A012F9-ECD6-4639-9248-84C612D7736B}"/>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5" name="Footer Placeholder 4">
            <a:extLst>
              <a:ext uri="{FF2B5EF4-FFF2-40B4-BE49-F238E27FC236}">
                <a16:creationId xmlns:a16="http://schemas.microsoft.com/office/drawing/2014/main" id="{3C44395E-5100-4D5C-8549-06EEC005C7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7BFC9D-284A-47C9-B494-15C529F3BC58}"/>
              </a:ext>
            </a:extLst>
          </p:cNvPr>
          <p:cNvSpPr>
            <a:spLocks noGrp="1"/>
          </p:cNvSpPr>
          <p:nvPr>
            <p:ph type="sldNum" sz="quarter" idx="12"/>
          </p:nvPr>
        </p:nvSpPr>
        <p:spPr/>
        <p:txBody>
          <a:bodyPr/>
          <a:lstStyle/>
          <a:p>
            <a:fld id="{FCD1A07C-8C92-4021-8E11-752438D2646B}" type="slidenum">
              <a:t>‹#›</a:t>
            </a:fld>
            <a:endParaRPr lang="en-US"/>
          </a:p>
        </p:txBody>
      </p:sp>
    </p:spTree>
    <p:extLst>
      <p:ext uri="{BB962C8B-B14F-4D97-AF65-F5344CB8AC3E}">
        <p14:creationId xmlns:p14="http://schemas.microsoft.com/office/powerpoint/2010/main" val="302601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E0D416-DA7B-4693-829D-47A1149811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BD04DE-E9BB-40AE-95E5-4C89186931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08B183-70F3-488B-B35B-60DFC399D614}"/>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5" name="Footer Placeholder 4">
            <a:extLst>
              <a:ext uri="{FF2B5EF4-FFF2-40B4-BE49-F238E27FC236}">
                <a16:creationId xmlns:a16="http://schemas.microsoft.com/office/drawing/2014/main" id="{7E772EB4-DF52-423B-A7D3-A65C83164E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7D8539-D823-4E9F-AD94-0181FBDCD6FE}"/>
              </a:ext>
            </a:extLst>
          </p:cNvPr>
          <p:cNvSpPr>
            <a:spLocks noGrp="1"/>
          </p:cNvSpPr>
          <p:nvPr>
            <p:ph type="sldNum" sz="quarter" idx="12"/>
          </p:nvPr>
        </p:nvSpPr>
        <p:spPr/>
        <p:txBody>
          <a:bodyPr/>
          <a:lstStyle/>
          <a:p>
            <a:fld id="{E702825D-5F2F-43D1-85BF-1D6B8B67F415}" type="slidenum">
              <a:t>‹#›</a:t>
            </a:fld>
            <a:endParaRPr lang="en-US"/>
          </a:p>
        </p:txBody>
      </p:sp>
    </p:spTree>
    <p:extLst>
      <p:ext uri="{BB962C8B-B14F-4D97-AF65-F5344CB8AC3E}">
        <p14:creationId xmlns:p14="http://schemas.microsoft.com/office/powerpoint/2010/main" val="956090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93141-843E-4E6C-8D74-3577BA3E60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6CA503-DF4C-4BF6-A085-2EFC53D752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D0156D-0719-49B2-95FB-039005CEF827}"/>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5" name="Footer Placeholder 4">
            <a:extLst>
              <a:ext uri="{FF2B5EF4-FFF2-40B4-BE49-F238E27FC236}">
                <a16:creationId xmlns:a16="http://schemas.microsoft.com/office/drawing/2014/main" id="{CA2DC925-9834-469C-B521-2B8F2B5BBB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FE9F08-14B5-41A8-9F68-36C98D0FB0DF}"/>
              </a:ext>
            </a:extLst>
          </p:cNvPr>
          <p:cNvSpPr>
            <a:spLocks noGrp="1"/>
          </p:cNvSpPr>
          <p:nvPr>
            <p:ph type="sldNum" sz="quarter" idx="12"/>
          </p:nvPr>
        </p:nvSpPr>
        <p:spPr/>
        <p:txBody>
          <a:bodyPr/>
          <a:lstStyle/>
          <a:p>
            <a:fld id="{30AC087A-154D-4B44-97B1-1C8FF383618C}" type="slidenum">
              <a:t>‹#›</a:t>
            </a:fld>
            <a:endParaRPr lang="en-US"/>
          </a:p>
        </p:txBody>
      </p:sp>
    </p:spTree>
    <p:extLst>
      <p:ext uri="{BB962C8B-B14F-4D97-AF65-F5344CB8AC3E}">
        <p14:creationId xmlns:p14="http://schemas.microsoft.com/office/powerpoint/2010/main" val="38785107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F1858-D423-440A-A6F9-2384BDFFE9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C1418D-DD3D-4C8C-9A80-487D54F651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E27B5-CF9B-4D3E-92A8-8B59248CDCEC}"/>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5" name="Footer Placeholder 4">
            <a:extLst>
              <a:ext uri="{FF2B5EF4-FFF2-40B4-BE49-F238E27FC236}">
                <a16:creationId xmlns:a16="http://schemas.microsoft.com/office/drawing/2014/main" id="{214319B7-7DB2-4A58-A92F-8415BB7DA8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51292B-ECF3-43EA-A1E1-7E148D3CA383}"/>
              </a:ext>
            </a:extLst>
          </p:cNvPr>
          <p:cNvSpPr>
            <a:spLocks noGrp="1"/>
          </p:cNvSpPr>
          <p:nvPr>
            <p:ph type="sldNum" sz="quarter" idx="12"/>
          </p:nvPr>
        </p:nvSpPr>
        <p:spPr/>
        <p:txBody>
          <a:bodyPr/>
          <a:lstStyle/>
          <a:p>
            <a:fld id="{D52FDD71-0D92-4EFB-B395-D537F0422E7F}" type="slidenum">
              <a:t>‹#›</a:t>
            </a:fld>
            <a:endParaRPr lang="en-US"/>
          </a:p>
        </p:txBody>
      </p:sp>
    </p:spTree>
    <p:extLst>
      <p:ext uri="{BB962C8B-B14F-4D97-AF65-F5344CB8AC3E}">
        <p14:creationId xmlns:p14="http://schemas.microsoft.com/office/powerpoint/2010/main" val="2252048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C7D12-BEC4-4ED8-9DC2-AA2AD256B2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1AC96B-CD58-4067-B1FE-713656E1DD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B99D7B-4C3F-4652-BDD1-BECC8BFA5DD4}"/>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5" name="Footer Placeholder 4">
            <a:extLst>
              <a:ext uri="{FF2B5EF4-FFF2-40B4-BE49-F238E27FC236}">
                <a16:creationId xmlns:a16="http://schemas.microsoft.com/office/drawing/2014/main" id="{3DFD7470-9D03-4638-9388-1A4DBC838F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573B51-30CD-42DC-9EB1-B4ABC13AA192}"/>
              </a:ext>
            </a:extLst>
          </p:cNvPr>
          <p:cNvSpPr>
            <a:spLocks noGrp="1"/>
          </p:cNvSpPr>
          <p:nvPr>
            <p:ph type="sldNum" sz="quarter" idx="12"/>
          </p:nvPr>
        </p:nvSpPr>
        <p:spPr/>
        <p:txBody>
          <a:bodyPr/>
          <a:lstStyle/>
          <a:p>
            <a:fld id="{7732A296-7D65-4658-B318-FB1DC5F9676F}" type="slidenum">
              <a:t>‹#›</a:t>
            </a:fld>
            <a:endParaRPr lang="en-US"/>
          </a:p>
        </p:txBody>
      </p:sp>
    </p:spTree>
    <p:extLst>
      <p:ext uri="{BB962C8B-B14F-4D97-AF65-F5344CB8AC3E}">
        <p14:creationId xmlns:p14="http://schemas.microsoft.com/office/powerpoint/2010/main" val="3804153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574D3-3D67-45AA-A6ED-F67E0EB42C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90E43C-8F9F-464E-A26C-3883A37384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FC53878-FE89-4433-A049-5F2DE13205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77DC92A-6647-4748-84E4-74DBD5F31C86}"/>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6" name="Footer Placeholder 5">
            <a:extLst>
              <a:ext uri="{FF2B5EF4-FFF2-40B4-BE49-F238E27FC236}">
                <a16:creationId xmlns:a16="http://schemas.microsoft.com/office/drawing/2014/main" id="{6270262C-4D28-4A3F-9B10-8EC7887097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6D0851-48EE-44AD-8423-7AF5AF662E6F}"/>
              </a:ext>
            </a:extLst>
          </p:cNvPr>
          <p:cNvSpPr>
            <a:spLocks noGrp="1"/>
          </p:cNvSpPr>
          <p:nvPr>
            <p:ph type="sldNum" sz="quarter" idx="12"/>
          </p:nvPr>
        </p:nvSpPr>
        <p:spPr/>
        <p:txBody>
          <a:bodyPr/>
          <a:lstStyle/>
          <a:p>
            <a:fld id="{743785FA-106A-462E-8396-B6B90927431F}" type="slidenum">
              <a:t>‹#›</a:t>
            </a:fld>
            <a:endParaRPr lang="en-US"/>
          </a:p>
        </p:txBody>
      </p:sp>
    </p:spTree>
    <p:extLst>
      <p:ext uri="{BB962C8B-B14F-4D97-AF65-F5344CB8AC3E}">
        <p14:creationId xmlns:p14="http://schemas.microsoft.com/office/powerpoint/2010/main" val="4101059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0259A-C52D-4AA5-9841-612E2354D9B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2CF01B-1413-48D7-B0B6-1247959D7E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08F11A-9441-4E20-AFA1-9458CAB35C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5B70D6-EE58-4740-BB50-CAFF68DB3A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6431268-2FD4-41AA-9F09-242A1E333A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E543BC-3D0E-4A49-9F68-3C874FB96464}"/>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8" name="Footer Placeholder 7">
            <a:extLst>
              <a:ext uri="{FF2B5EF4-FFF2-40B4-BE49-F238E27FC236}">
                <a16:creationId xmlns:a16="http://schemas.microsoft.com/office/drawing/2014/main" id="{089F8409-1D25-4B21-9BF3-78053E4204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2CB501-7190-4F50-9061-53BCA2D8ECF7}"/>
              </a:ext>
            </a:extLst>
          </p:cNvPr>
          <p:cNvSpPr>
            <a:spLocks noGrp="1"/>
          </p:cNvSpPr>
          <p:nvPr>
            <p:ph type="sldNum" sz="quarter" idx="12"/>
          </p:nvPr>
        </p:nvSpPr>
        <p:spPr/>
        <p:txBody>
          <a:bodyPr/>
          <a:lstStyle/>
          <a:p>
            <a:fld id="{76094DFA-4D7B-4D08-825D-C7EEDE0EF2B0}" type="slidenum">
              <a:t>‹#›</a:t>
            </a:fld>
            <a:endParaRPr lang="en-US"/>
          </a:p>
        </p:txBody>
      </p:sp>
    </p:spTree>
    <p:extLst>
      <p:ext uri="{BB962C8B-B14F-4D97-AF65-F5344CB8AC3E}">
        <p14:creationId xmlns:p14="http://schemas.microsoft.com/office/powerpoint/2010/main" val="12761976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66DBD-46D4-49DA-A547-A1E5AA30A4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3BF3B0-CC21-425C-B1A6-1F7DB3456D6E}"/>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4" name="Footer Placeholder 3">
            <a:extLst>
              <a:ext uri="{FF2B5EF4-FFF2-40B4-BE49-F238E27FC236}">
                <a16:creationId xmlns:a16="http://schemas.microsoft.com/office/drawing/2014/main" id="{B24FA27B-72BA-416F-874A-EE921ABF47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3EF6F9-1A71-4596-A479-B3929948AD56}"/>
              </a:ext>
            </a:extLst>
          </p:cNvPr>
          <p:cNvSpPr>
            <a:spLocks noGrp="1"/>
          </p:cNvSpPr>
          <p:nvPr>
            <p:ph type="sldNum" sz="quarter" idx="12"/>
          </p:nvPr>
        </p:nvSpPr>
        <p:spPr/>
        <p:txBody>
          <a:bodyPr/>
          <a:lstStyle/>
          <a:p>
            <a:fld id="{46116F32-8493-49FE-890A-38DFB0AEA78E}" type="slidenum">
              <a:t>‹#›</a:t>
            </a:fld>
            <a:endParaRPr lang="en-US"/>
          </a:p>
        </p:txBody>
      </p:sp>
    </p:spTree>
    <p:extLst>
      <p:ext uri="{BB962C8B-B14F-4D97-AF65-F5344CB8AC3E}">
        <p14:creationId xmlns:p14="http://schemas.microsoft.com/office/powerpoint/2010/main" val="494110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5F540F-B754-4FF3-890A-F07B69792A72}"/>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3" name="Footer Placeholder 2">
            <a:extLst>
              <a:ext uri="{FF2B5EF4-FFF2-40B4-BE49-F238E27FC236}">
                <a16:creationId xmlns:a16="http://schemas.microsoft.com/office/drawing/2014/main" id="{28A31FB9-DD0E-43F2-B19F-3BDEE09084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E5BDD4-9EEE-4B2C-88C4-DE357FD18961}"/>
              </a:ext>
            </a:extLst>
          </p:cNvPr>
          <p:cNvSpPr>
            <a:spLocks noGrp="1"/>
          </p:cNvSpPr>
          <p:nvPr>
            <p:ph type="sldNum" sz="quarter" idx="12"/>
          </p:nvPr>
        </p:nvSpPr>
        <p:spPr/>
        <p:txBody>
          <a:bodyPr/>
          <a:lstStyle/>
          <a:p>
            <a:fld id="{EF13CAFF-5F34-4141-A86D-72B313A7D5A8}" type="slidenum">
              <a:t>‹#›</a:t>
            </a:fld>
            <a:endParaRPr lang="en-US"/>
          </a:p>
        </p:txBody>
      </p:sp>
    </p:spTree>
    <p:extLst>
      <p:ext uri="{BB962C8B-B14F-4D97-AF65-F5344CB8AC3E}">
        <p14:creationId xmlns:p14="http://schemas.microsoft.com/office/powerpoint/2010/main" val="75251415"/>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628A3-3761-4BBA-9BCA-C2E2C2ED6B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B843FE-1144-4FBF-AD8C-16FE45FE97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F0DEDD-C80D-4D5A-8EB6-EF6B7AD959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8CDC52-0C03-47A9-A912-A98FA5B0EACC}"/>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6" name="Footer Placeholder 5">
            <a:extLst>
              <a:ext uri="{FF2B5EF4-FFF2-40B4-BE49-F238E27FC236}">
                <a16:creationId xmlns:a16="http://schemas.microsoft.com/office/drawing/2014/main" id="{5B3EFCAE-2811-43AF-8764-6DDEE54EBB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DB8EBC-C574-4C94-A2DF-B86A60AA0A47}"/>
              </a:ext>
            </a:extLst>
          </p:cNvPr>
          <p:cNvSpPr>
            <a:spLocks noGrp="1"/>
          </p:cNvSpPr>
          <p:nvPr>
            <p:ph type="sldNum" sz="quarter" idx="12"/>
          </p:nvPr>
        </p:nvSpPr>
        <p:spPr/>
        <p:txBody>
          <a:bodyPr/>
          <a:lstStyle/>
          <a:p>
            <a:fld id="{5AC56B21-B909-4FFA-89B1-9F98C72C368E}" type="slidenum">
              <a:t>‹#›</a:t>
            </a:fld>
            <a:endParaRPr lang="en-US"/>
          </a:p>
        </p:txBody>
      </p:sp>
    </p:spTree>
    <p:extLst>
      <p:ext uri="{BB962C8B-B14F-4D97-AF65-F5344CB8AC3E}">
        <p14:creationId xmlns:p14="http://schemas.microsoft.com/office/powerpoint/2010/main" val="2471034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34DD1-3515-4185-BB09-9C3E391E4C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825F67-1012-4679-8345-E765656650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772D1D-97C0-4DA0-BDBC-992BEC0E43E7}"/>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5" name="Footer Placeholder 4">
            <a:extLst>
              <a:ext uri="{FF2B5EF4-FFF2-40B4-BE49-F238E27FC236}">
                <a16:creationId xmlns:a16="http://schemas.microsoft.com/office/drawing/2014/main" id="{64C66E16-804D-4185-9346-AE1FBB1BA4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92665A-16CF-4051-B81B-F149CAF8F4A9}"/>
              </a:ext>
            </a:extLst>
          </p:cNvPr>
          <p:cNvSpPr>
            <a:spLocks noGrp="1"/>
          </p:cNvSpPr>
          <p:nvPr>
            <p:ph type="sldNum" sz="quarter" idx="12"/>
          </p:nvPr>
        </p:nvSpPr>
        <p:spPr/>
        <p:txBody>
          <a:bodyPr/>
          <a:lstStyle/>
          <a:p>
            <a:fld id="{15129EAF-427C-41C3-927D-88507A9D7A4B}" type="slidenum">
              <a:t>‹#›</a:t>
            </a:fld>
            <a:endParaRPr lang="en-US"/>
          </a:p>
        </p:txBody>
      </p:sp>
    </p:spTree>
    <p:extLst>
      <p:ext uri="{BB962C8B-B14F-4D97-AF65-F5344CB8AC3E}">
        <p14:creationId xmlns:p14="http://schemas.microsoft.com/office/powerpoint/2010/main" val="2365155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B08ED-2066-4E31-912E-E24E763FC4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27E25C-6E96-47B8-8ED6-D03AE6EAE0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2BFC45-5725-4532-9C6B-21B98A39B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43F488-97F6-4863-B334-865C1F9BA21A}"/>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6" name="Footer Placeholder 5">
            <a:extLst>
              <a:ext uri="{FF2B5EF4-FFF2-40B4-BE49-F238E27FC236}">
                <a16:creationId xmlns:a16="http://schemas.microsoft.com/office/drawing/2014/main" id="{773D4DE0-2AD1-4954-AEF1-E1BA2C8628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01D1C5-EA66-4F34-B119-2DD65BDC5636}"/>
              </a:ext>
            </a:extLst>
          </p:cNvPr>
          <p:cNvSpPr>
            <a:spLocks noGrp="1"/>
          </p:cNvSpPr>
          <p:nvPr>
            <p:ph type="sldNum" sz="quarter" idx="12"/>
          </p:nvPr>
        </p:nvSpPr>
        <p:spPr/>
        <p:txBody>
          <a:bodyPr/>
          <a:lstStyle/>
          <a:p>
            <a:fld id="{39CD7C13-97E8-4582-BCCE-072CB629BA64}" type="slidenum">
              <a:t>‹#›</a:t>
            </a:fld>
            <a:endParaRPr lang="en-US"/>
          </a:p>
        </p:txBody>
      </p:sp>
    </p:spTree>
    <p:extLst>
      <p:ext uri="{BB962C8B-B14F-4D97-AF65-F5344CB8AC3E}">
        <p14:creationId xmlns:p14="http://schemas.microsoft.com/office/powerpoint/2010/main" val="6456379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0E54E-FF95-434F-8BEB-D3EFD69C23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04A620-1C8A-46BD-8AC1-BDE0AA215A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31E489-CB82-4DCE-BF7E-1C5C6693E09D}"/>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5" name="Footer Placeholder 4">
            <a:extLst>
              <a:ext uri="{FF2B5EF4-FFF2-40B4-BE49-F238E27FC236}">
                <a16:creationId xmlns:a16="http://schemas.microsoft.com/office/drawing/2014/main" id="{5762E781-1FA6-4B5D-A828-54DB733278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2668C-15DC-402B-BF8E-1FB88425CE7E}"/>
              </a:ext>
            </a:extLst>
          </p:cNvPr>
          <p:cNvSpPr>
            <a:spLocks noGrp="1"/>
          </p:cNvSpPr>
          <p:nvPr>
            <p:ph type="sldNum" sz="quarter" idx="12"/>
          </p:nvPr>
        </p:nvSpPr>
        <p:spPr/>
        <p:txBody>
          <a:bodyPr/>
          <a:lstStyle/>
          <a:p>
            <a:fld id="{64A3B932-3A18-46C3-BE56-DACF060D2A04}" type="slidenum">
              <a:t>‹#›</a:t>
            </a:fld>
            <a:endParaRPr lang="en-US"/>
          </a:p>
        </p:txBody>
      </p:sp>
    </p:spTree>
    <p:extLst>
      <p:ext uri="{BB962C8B-B14F-4D97-AF65-F5344CB8AC3E}">
        <p14:creationId xmlns:p14="http://schemas.microsoft.com/office/powerpoint/2010/main" val="5350679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D1E2AC-F87C-40D0-83EF-A829D8DE63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836745-0184-49FB-A5C9-ADEA960405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C60866-6244-4A9F-AD28-E84EDAE1811E}"/>
              </a:ext>
            </a:extLst>
          </p:cNvPr>
          <p:cNvSpPr>
            <a:spLocks noGrp="1"/>
          </p:cNvSpPr>
          <p:nvPr>
            <p:ph type="dt" sz="half" idx="10"/>
          </p:nvPr>
        </p:nvSpPr>
        <p:spPr/>
        <p:txBody>
          <a:bodyPr/>
          <a:lstStyle/>
          <a:p>
            <a:fld id="{1CAF0E85-6D26-4F81-A77D-2F708DEF7D83}" type="datetimeFigureOut">
              <a:rPr lang="en-US" smtClean="0"/>
              <a:t>4/9/2022</a:t>
            </a:fld>
            <a:endParaRPr lang="en-US"/>
          </a:p>
        </p:txBody>
      </p:sp>
      <p:sp>
        <p:nvSpPr>
          <p:cNvPr id="5" name="Footer Placeholder 4">
            <a:extLst>
              <a:ext uri="{FF2B5EF4-FFF2-40B4-BE49-F238E27FC236}">
                <a16:creationId xmlns:a16="http://schemas.microsoft.com/office/drawing/2014/main" id="{B606923E-091A-477C-B1AE-CD2A825253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78AA3B-27A0-4105-955E-0FD48B0974F7}"/>
              </a:ext>
            </a:extLst>
          </p:cNvPr>
          <p:cNvSpPr>
            <a:spLocks noGrp="1"/>
          </p:cNvSpPr>
          <p:nvPr>
            <p:ph type="sldNum" sz="quarter" idx="12"/>
          </p:nvPr>
        </p:nvSpPr>
        <p:spPr/>
        <p:txBody>
          <a:bodyPr/>
          <a:lstStyle/>
          <a:p>
            <a:fld id="{92FF6A87-4353-4B61-B927-E934C3C0183F}" type="slidenum">
              <a:t>‹#›</a:t>
            </a:fld>
            <a:endParaRPr lang="en-US"/>
          </a:p>
        </p:txBody>
      </p:sp>
    </p:spTree>
    <p:extLst>
      <p:ext uri="{BB962C8B-B14F-4D97-AF65-F5344CB8AC3E}">
        <p14:creationId xmlns:p14="http://schemas.microsoft.com/office/powerpoint/2010/main" val="2731292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CEF7E-48BB-4570-A46B-FFE338CC54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FD8DEF-BD58-4152-B315-E478311715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F5A889-EB77-4A58-B888-4EB18917F677}"/>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5" name="Footer Placeholder 4">
            <a:extLst>
              <a:ext uri="{FF2B5EF4-FFF2-40B4-BE49-F238E27FC236}">
                <a16:creationId xmlns:a16="http://schemas.microsoft.com/office/drawing/2014/main" id="{E3081C28-828E-4A6F-A45E-C2367C0F18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D62802-A510-42B1-ABAC-0EBD9FDD079C}"/>
              </a:ext>
            </a:extLst>
          </p:cNvPr>
          <p:cNvSpPr>
            <a:spLocks noGrp="1"/>
          </p:cNvSpPr>
          <p:nvPr>
            <p:ph type="sldNum" sz="quarter" idx="12"/>
          </p:nvPr>
        </p:nvSpPr>
        <p:spPr/>
        <p:txBody>
          <a:bodyPr/>
          <a:lstStyle/>
          <a:p>
            <a:fld id="{D0E9EAE8-A1AB-4A1F-A2D7-117015626BF2}" type="slidenum">
              <a:t>‹#›</a:t>
            </a:fld>
            <a:endParaRPr lang="en-US"/>
          </a:p>
        </p:txBody>
      </p:sp>
    </p:spTree>
    <p:extLst>
      <p:ext uri="{BB962C8B-B14F-4D97-AF65-F5344CB8AC3E}">
        <p14:creationId xmlns:p14="http://schemas.microsoft.com/office/powerpoint/2010/main" val="3579817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154D0-D097-4742-951F-8CDD54CAFF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2F1111-1B6E-4B39-970D-65A4299FC6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F4B71A-4F4A-467F-AAD9-FBCDE39195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7F3672-879B-4599-94BC-F871621740C9}"/>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6" name="Footer Placeholder 5">
            <a:extLst>
              <a:ext uri="{FF2B5EF4-FFF2-40B4-BE49-F238E27FC236}">
                <a16:creationId xmlns:a16="http://schemas.microsoft.com/office/drawing/2014/main" id="{7F276EA3-AF13-4D83-BDA0-87469227DE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F183B0-106C-4269-B704-D90CF038EAEB}"/>
              </a:ext>
            </a:extLst>
          </p:cNvPr>
          <p:cNvSpPr>
            <a:spLocks noGrp="1"/>
          </p:cNvSpPr>
          <p:nvPr>
            <p:ph type="sldNum" sz="quarter" idx="12"/>
          </p:nvPr>
        </p:nvSpPr>
        <p:spPr/>
        <p:txBody>
          <a:bodyPr/>
          <a:lstStyle/>
          <a:p>
            <a:fld id="{E74B857C-BDFC-4144-819C-82B6A5707B1A}" type="slidenum">
              <a:t>‹#›</a:t>
            </a:fld>
            <a:endParaRPr lang="en-US"/>
          </a:p>
        </p:txBody>
      </p:sp>
    </p:spTree>
    <p:extLst>
      <p:ext uri="{BB962C8B-B14F-4D97-AF65-F5344CB8AC3E}">
        <p14:creationId xmlns:p14="http://schemas.microsoft.com/office/powerpoint/2010/main" val="3714350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09E95-5ECC-4BB4-93EC-F388A52899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AA105E-3355-4C17-B6CA-74D4BFDF8A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116909-F0BD-4F77-A869-06D617B131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E49C2C-B07C-478B-9230-52EDCD5614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7DEF49-0F00-41D2-917E-78B4C6C1DE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819B4B-4F1E-4AAF-92D0-C67FD135C6F1}"/>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8" name="Footer Placeholder 7">
            <a:extLst>
              <a:ext uri="{FF2B5EF4-FFF2-40B4-BE49-F238E27FC236}">
                <a16:creationId xmlns:a16="http://schemas.microsoft.com/office/drawing/2014/main" id="{43F10064-6D4F-42E0-B8EC-21C050CA8C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05B768-6653-4B9A-ACB5-2FE4AD4FD4B7}"/>
              </a:ext>
            </a:extLst>
          </p:cNvPr>
          <p:cNvSpPr>
            <a:spLocks noGrp="1"/>
          </p:cNvSpPr>
          <p:nvPr>
            <p:ph type="sldNum" sz="quarter" idx="12"/>
          </p:nvPr>
        </p:nvSpPr>
        <p:spPr/>
        <p:txBody>
          <a:bodyPr/>
          <a:lstStyle/>
          <a:p>
            <a:fld id="{68C60CE3-4E7E-4B6E-8FFA-D77B5BB99AB2}" type="slidenum">
              <a:t>‹#›</a:t>
            </a:fld>
            <a:endParaRPr lang="en-US"/>
          </a:p>
        </p:txBody>
      </p:sp>
    </p:spTree>
    <p:extLst>
      <p:ext uri="{BB962C8B-B14F-4D97-AF65-F5344CB8AC3E}">
        <p14:creationId xmlns:p14="http://schemas.microsoft.com/office/powerpoint/2010/main" val="3848744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1FDCC-4FDF-4DE2-A3F4-00A6393194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51F0E8-18FE-40BC-A3C5-240AB88E59E4}"/>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4" name="Footer Placeholder 3">
            <a:extLst>
              <a:ext uri="{FF2B5EF4-FFF2-40B4-BE49-F238E27FC236}">
                <a16:creationId xmlns:a16="http://schemas.microsoft.com/office/drawing/2014/main" id="{E691D724-6654-4ED5-A0E1-5006507F65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7B101C-D8F4-49FF-8CE8-1576394EE028}"/>
              </a:ext>
            </a:extLst>
          </p:cNvPr>
          <p:cNvSpPr>
            <a:spLocks noGrp="1"/>
          </p:cNvSpPr>
          <p:nvPr>
            <p:ph type="sldNum" sz="quarter" idx="12"/>
          </p:nvPr>
        </p:nvSpPr>
        <p:spPr/>
        <p:txBody>
          <a:bodyPr/>
          <a:lstStyle/>
          <a:p>
            <a:fld id="{85C789F2-E4AE-46AC-8B17-E1FF95D4AC2C}" type="slidenum">
              <a:t>‹#›</a:t>
            </a:fld>
            <a:endParaRPr lang="en-US"/>
          </a:p>
        </p:txBody>
      </p:sp>
    </p:spTree>
    <p:extLst>
      <p:ext uri="{BB962C8B-B14F-4D97-AF65-F5344CB8AC3E}">
        <p14:creationId xmlns:p14="http://schemas.microsoft.com/office/powerpoint/2010/main" val="60216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C9084D-5539-4809-986B-7AE253537EA8}"/>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3" name="Footer Placeholder 2">
            <a:extLst>
              <a:ext uri="{FF2B5EF4-FFF2-40B4-BE49-F238E27FC236}">
                <a16:creationId xmlns:a16="http://schemas.microsoft.com/office/drawing/2014/main" id="{799B7BEE-45CD-41F3-AF5C-1AB7B75371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C524E5-BEC5-41C9-A25C-2580F7AE775D}"/>
              </a:ext>
            </a:extLst>
          </p:cNvPr>
          <p:cNvSpPr>
            <a:spLocks noGrp="1"/>
          </p:cNvSpPr>
          <p:nvPr>
            <p:ph type="sldNum" sz="quarter" idx="12"/>
          </p:nvPr>
        </p:nvSpPr>
        <p:spPr/>
        <p:txBody>
          <a:bodyPr/>
          <a:lstStyle/>
          <a:p>
            <a:fld id="{22C129E4-2C19-4537-9AEB-5A43746DC89C}" type="slidenum">
              <a:t>‹#›</a:t>
            </a:fld>
            <a:endParaRPr lang="en-US"/>
          </a:p>
        </p:txBody>
      </p:sp>
    </p:spTree>
    <p:extLst>
      <p:ext uri="{BB962C8B-B14F-4D97-AF65-F5344CB8AC3E}">
        <p14:creationId xmlns:p14="http://schemas.microsoft.com/office/powerpoint/2010/main" val="213692016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C2BAB-BFBB-43BD-9CCC-2E2B4B2846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EB7A21-BBDD-4D30-934F-BA4ED6B5E5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C758CB-2906-42E1-9DE6-3DD3E4DFD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5614E8-471D-404E-A6BE-8D24E021AC6C}"/>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6" name="Footer Placeholder 5">
            <a:extLst>
              <a:ext uri="{FF2B5EF4-FFF2-40B4-BE49-F238E27FC236}">
                <a16:creationId xmlns:a16="http://schemas.microsoft.com/office/drawing/2014/main" id="{7DCAD89D-6AD9-4AAD-A776-F2F5CB004E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4458AC-4BDB-4820-B883-C1A635B7D68E}"/>
              </a:ext>
            </a:extLst>
          </p:cNvPr>
          <p:cNvSpPr>
            <a:spLocks noGrp="1"/>
          </p:cNvSpPr>
          <p:nvPr>
            <p:ph type="sldNum" sz="quarter" idx="12"/>
          </p:nvPr>
        </p:nvSpPr>
        <p:spPr/>
        <p:txBody>
          <a:bodyPr/>
          <a:lstStyle/>
          <a:p>
            <a:fld id="{194CB2EC-638F-4686-A4F2-DE3837CFA0FE}" type="slidenum">
              <a:t>‹#›</a:t>
            </a:fld>
            <a:endParaRPr lang="en-US"/>
          </a:p>
        </p:txBody>
      </p:sp>
    </p:spTree>
    <p:extLst>
      <p:ext uri="{BB962C8B-B14F-4D97-AF65-F5344CB8AC3E}">
        <p14:creationId xmlns:p14="http://schemas.microsoft.com/office/powerpoint/2010/main" val="310160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60497-F613-4267-9E42-E5D34829C1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C68BC0-DFEE-40CF-B4B3-2B33522C62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1AB0C6-304C-474D-B1D3-B4DD09F5C5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0EFFC7-305E-4FAB-89BF-6B4565AAFA6E}"/>
              </a:ext>
            </a:extLst>
          </p:cNvPr>
          <p:cNvSpPr>
            <a:spLocks noGrp="1"/>
          </p:cNvSpPr>
          <p:nvPr>
            <p:ph type="dt" sz="half" idx="10"/>
          </p:nvPr>
        </p:nvSpPr>
        <p:spPr/>
        <p:txBody>
          <a:bodyPr/>
          <a:lstStyle/>
          <a:p>
            <a:fld id="{91DA68D3-106E-4AE5-8707-B6095E4B9075}" type="datetimeFigureOut">
              <a:rPr lang="en-US" smtClean="0"/>
              <a:t>4/9/2022</a:t>
            </a:fld>
            <a:endParaRPr lang="en-US"/>
          </a:p>
        </p:txBody>
      </p:sp>
      <p:sp>
        <p:nvSpPr>
          <p:cNvPr id="6" name="Footer Placeholder 5">
            <a:extLst>
              <a:ext uri="{FF2B5EF4-FFF2-40B4-BE49-F238E27FC236}">
                <a16:creationId xmlns:a16="http://schemas.microsoft.com/office/drawing/2014/main" id="{25472EF7-630F-4196-BBF8-A67CA2F2E4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A08EBA-7369-46A2-B289-50684FEEF831}"/>
              </a:ext>
            </a:extLst>
          </p:cNvPr>
          <p:cNvSpPr>
            <a:spLocks noGrp="1"/>
          </p:cNvSpPr>
          <p:nvPr>
            <p:ph type="sldNum" sz="quarter" idx="12"/>
          </p:nvPr>
        </p:nvSpPr>
        <p:spPr/>
        <p:txBody>
          <a:bodyPr/>
          <a:lstStyle/>
          <a:p>
            <a:fld id="{B676DFCF-54A8-48EB-BEAB-86576872D4B1}" type="slidenum">
              <a:t>‹#›</a:t>
            </a:fld>
            <a:endParaRPr lang="en-US"/>
          </a:p>
        </p:txBody>
      </p:sp>
    </p:spTree>
    <p:extLst>
      <p:ext uri="{BB962C8B-B14F-4D97-AF65-F5344CB8AC3E}">
        <p14:creationId xmlns:p14="http://schemas.microsoft.com/office/powerpoint/2010/main" val="3931077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E94002-8D37-4E8E-A11B-516CDB0DC2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49782C2-800E-453E-A187-DB1490312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BAA559-32A9-4414-93BA-67AA4C4C11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DA68D3-106E-4AE5-8707-B6095E4B9075}" type="datetimeFigureOut">
              <a:rPr lang="en-US" smtClean="0"/>
              <a:t>4/9/2022</a:t>
            </a:fld>
            <a:endParaRPr lang="en-US"/>
          </a:p>
        </p:txBody>
      </p:sp>
      <p:sp>
        <p:nvSpPr>
          <p:cNvPr id="5" name="Footer Placeholder 4">
            <a:extLst>
              <a:ext uri="{FF2B5EF4-FFF2-40B4-BE49-F238E27FC236}">
                <a16:creationId xmlns:a16="http://schemas.microsoft.com/office/drawing/2014/main" id="{4F8C1586-7211-4361-BC09-688A9CA2B9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AA77F6-9FDB-4763-956F-337BC9E273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B0FDB-8C9C-4D02-B19E-D4839DB24B74}"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464C67-0B20-4B48-85E5-4FC6948DBE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E52936-11AC-4205-B796-285087B5BC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19BEE4-6525-4CC3-9C54-1304243645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AF0E85-6D26-4F81-A77D-2F708DEF7D83}" type="datetimeFigureOut">
              <a:rPr lang="en-US" smtClean="0"/>
              <a:t>4/9/2022</a:t>
            </a:fld>
            <a:endParaRPr lang="en-US"/>
          </a:p>
        </p:txBody>
      </p:sp>
      <p:sp>
        <p:nvSpPr>
          <p:cNvPr id="5" name="Footer Placeholder 4">
            <a:extLst>
              <a:ext uri="{FF2B5EF4-FFF2-40B4-BE49-F238E27FC236}">
                <a16:creationId xmlns:a16="http://schemas.microsoft.com/office/drawing/2014/main" id="{B5E693CC-4A51-4CD1-95D1-17E1A199A6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97EBE3-1434-42F3-91EE-CD8210B1E3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B8EEB2-E39A-4C96-81A3-876614885484}" type="slidenum">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0410FCF-3368-4013-B9AA-3C2193AF8701}"/>
              </a:ext>
            </a:extLst>
          </p:cNvPr>
          <p:cNvSpPr>
            <a:spLocks noGrp="1"/>
          </p:cNvSpPr>
          <p:nvPr>
            <p:ph type="ctrTitle"/>
          </p:nvPr>
        </p:nvSpPr>
        <p:spPr>
          <a:xfrm>
            <a:off x="1328497" y="1148090"/>
            <a:ext cx="8124076" cy="1877068"/>
          </a:xfrm>
        </p:spPr>
        <p:txBody>
          <a:bodyPr/>
          <a:lstStyle/>
          <a:p>
            <a:pPr algn="l"/>
            <a:r>
              <a:rPr lang="en-US" sz="4000" b="1" i="0" dirty="0">
                <a:effectLst/>
              </a:rPr>
              <a:t>THE ART OF ENTREPRENEURSHIP</a:t>
            </a:r>
            <a:br>
              <a:rPr lang="en-US" sz="1100" b="1" i="0" dirty="0">
                <a:effectLst/>
              </a:rPr>
            </a:br>
            <a:endParaRPr lang="en-US" sz="4000" dirty="0"/>
          </a:p>
        </p:txBody>
      </p:sp>
      <p:sp>
        <p:nvSpPr>
          <p:cNvPr id="7" name="Subtitle 2">
            <a:extLst>
              <a:ext uri="{FF2B5EF4-FFF2-40B4-BE49-F238E27FC236}">
                <a16:creationId xmlns:a16="http://schemas.microsoft.com/office/drawing/2014/main" id="{060C5A72-F351-4B50-BDFD-0ADDC3035EF1}"/>
              </a:ext>
            </a:extLst>
          </p:cNvPr>
          <p:cNvSpPr>
            <a:spLocks noGrp="1"/>
          </p:cNvSpPr>
          <p:nvPr>
            <p:ph type="subTitle" idx="1"/>
          </p:nvPr>
        </p:nvSpPr>
        <p:spPr>
          <a:xfrm>
            <a:off x="1507067" y="4050833"/>
            <a:ext cx="7766936" cy="1096899"/>
          </a:xfrm>
        </p:spPr>
        <p:txBody>
          <a:bodyPr>
            <a:normAutofit/>
          </a:bodyPr>
          <a:lstStyle/>
          <a:p>
            <a:r>
              <a:rPr lang="en-US" sz="2800" dirty="0"/>
              <a:t>Valerio </a:t>
            </a:r>
            <a:r>
              <a:rPr lang="en-US" sz="2800" dirty="0" err="1"/>
              <a:t>Odubayo</a:t>
            </a:r>
            <a:r>
              <a:rPr lang="en-US" sz="2800" dirty="0"/>
              <a:t> Thompson Boco, Entrepreneur. Equatorial Guinea</a:t>
            </a:r>
          </a:p>
        </p:txBody>
      </p:sp>
      <p:grpSp>
        <p:nvGrpSpPr>
          <p:cNvPr id="8" name="Group 7">
            <a:extLst>
              <a:ext uri="{FF2B5EF4-FFF2-40B4-BE49-F238E27FC236}">
                <a16:creationId xmlns:a16="http://schemas.microsoft.com/office/drawing/2014/main" id="{0669A19D-D2E0-4404-97E8-AB4CB5426DE6}"/>
              </a:ext>
            </a:extLst>
          </p:cNvPr>
          <p:cNvGrpSpPr>
            <a:grpSpLocks noChangeAspect="1"/>
          </p:cNvGrpSpPr>
          <p:nvPr/>
        </p:nvGrpSpPr>
        <p:grpSpPr>
          <a:xfrm>
            <a:off x="-20272" y="0"/>
            <a:ext cx="1257300" cy="1226820"/>
            <a:chOff x="3736278" y="3130586"/>
            <a:chExt cx="1842894" cy="1852413"/>
          </a:xfrm>
        </p:grpSpPr>
        <p:grpSp>
          <p:nvGrpSpPr>
            <p:cNvPr id="9" name="Group 8">
              <a:extLst>
                <a:ext uri="{FF2B5EF4-FFF2-40B4-BE49-F238E27FC236}">
                  <a16:creationId xmlns:a16="http://schemas.microsoft.com/office/drawing/2014/main" id="{EED15D71-BAAD-4ECB-9C24-D5837FB45092}"/>
                </a:ext>
              </a:extLst>
            </p:cNvPr>
            <p:cNvGrpSpPr/>
            <p:nvPr/>
          </p:nvGrpSpPr>
          <p:grpSpPr>
            <a:xfrm>
              <a:off x="3736278" y="3130586"/>
              <a:ext cx="1842894" cy="1852413"/>
              <a:chOff x="907473" y="684700"/>
              <a:chExt cx="1842894" cy="1852413"/>
            </a:xfrm>
          </p:grpSpPr>
          <p:sp>
            <p:nvSpPr>
              <p:cNvPr id="11" name="Star: 4 Points 10">
                <a:extLst>
                  <a:ext uri="{FF2B5EF4-FFF2-40B4-BE49-F238E27FC236}">
                    <a16:creationId xmlns:a16="http://schemas.microsoft.com/office/drawing/2014/main" id="{2DD543EB-04D5-45BB-A8FA-19E2CE445444}"/>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CCE0B8A3-AC01-46BE-A176-0AC434BF6889}"/>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tar: 4 Points 12">
                <a:extLst>
                  <a:ext uri="{FF2B5EF4-FFF2-40B4-BE49-F238E27FC236}">
                    <a16:creationId xmlns:a16="http://schemas.microsoft.com/office/drawing/2014/main" id="{86C30EE2-FEEB-4529-B92A-33B3157C21F2}"/>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tar: 4 Points 13">
                <a:extLst>
                  <a:ext uri="{FF2B5EF4-FFF2-40B4-BE49-F238E27FC236}">
                    <a16:creationId xmlns:a16="http://schemas.microsoft.com/office/drawing/2014/main" id="{8D84E12B-A1D1-4E2C-B98D-7BC35E2B39D5}"/>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tar: 4 Points 14">
                <a:extLst>
                  <a:ext uri="{FF2B5EF4-FFF2-40B4-BE49-F238E27FC236}">
                    <a16:creationId xmlns:a16="http://schemas.microsoft.com/office/drawing/2014/main" id="{4BFBB491-9CE2-4D12-88F2-D1AFFF54D24B}"/>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tar: 4 Points 15">
                <a:extLst>
                  <a:ext uri="{FF2B5EF4-FFF2-40B4-BE49-F238E27FC236}">
                    <a16:creationId xmlns:a16="http://schemas.microsoft.com/office/drawing/2014/main" id="{6518B3FC-82AC-4014-9010-92DCD7DD5F18}"/>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3831DE2B-B15C-47D3-BF39-320508F11A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0" name="Graphic 9" descr="Africa">
              <a:extLst>
                <a:ext uri="{FF2B5EF4-FFF2-40B4-BE49-F238E27FC236}">
                  <a16:creationId xmlns:a16="http://schemas.microsoft.com/office/drawing/2014/main" id="{3374B70D-AF4C-466D-A0B9-4C1363D2BDB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8" name="TextBox 17">
            <a:extLst>
              <a:ext uri="{FF2B5EF4-FFF2-40B4-BE49-F238E27FC236}">
                <a16:creationId xmlns:a16="http://schemas.microsoft.com/office/drawing/2014/main" id="{98FFE178-BE8D-4454-820E-2F9BEBA42F29}"/>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Current Business Issues </a:t>
            </a:r>
          </a:p>
          <a:p>
            <a:r>
              <a:rPr lang="en-US" sz="2000" b="1" dirty="0">
                <a:solidFill>
                  <a:srgbClr val="FFC000"/>
                </a:solidFill>
              </a:rPr>
              <a:t>in African Countries</a:t>
            </a:r>
          </a:p>
          <a:p>
            <a:r>
              <a:rPr lang="en-US" sz="2000" b="1" dirty="0">
                <a:solidFill>
                  <a:srgbClr val="FFC000"/>
                </a:solidFill>
              </a:rPr>
              <a:t>2022</a:t>
            </a:r>
          </a:p>
        </p:txBody>
      </p:sp>
      <p:pic>
        <p:nvPicPr>
          <p:cNvPr id="19" name="Picture 18">
            <a:extLst>
              <a:ext uri="{FF2B5EF4-FFF2-40B4-BE49-F238E27FC236}">
                <a16:creationId xmlns:a16="http://schemas.microsoft.com/office/drawing/2014/main" id="{E52B3D52-5193-4052-AA27-B3B40ED7177D}"/>
              </a:ext>
            </a:extLst>
          </p:cNvPr>
          <p:cNvPicPr>
            <a:picLocks noChangeAspect="1"/>
          </p:cNvPicPr>
          <p:nvPr/>
        </p:nvPicPr>
        <p:blipFill>
          <a:blip r:embed="rId4"/>
          <a:stretch>
            <a:fillRect/>
          </a:stretch>
        </p:blipFill>
        <p:spPr>
          <a:xfrm>
            <a:off x="-20272" y="5860646"/>
            <a:ext cx="1614488" cy="611981"/>
          </a:xfrm>
          <a:prstGeom prst="rect">
            <a:avLst/>
          </a:prstGeom>
        </p:spPr>
      </p:pic>
      <p:sp>
        <p:nvSpPr>
          <p:cNvPr id="20" name="TextBox 19">
            <a:extLst>
              <a:ext uri="{FF2B5EF4-FFF2-40B4-BE49-F238E27FC236}">
                <a16:creationId xmlns:a16="http://schemas.microsoft.com/office/drawing/2014/main" id="{77412F4F-D0B5-4F8C-8578-B6C549D1BAAC}"/>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7 – 8, 2022                 WWW.</a:t>
            </a:r>
            <a:r>
              <a:rPr lang="en-US" sz="1800" b="1" dirty="0">
                <a:solidFill>
                  <a:srgbClr val="052C34"/>
                </a:solidFill>
                <a:highlight>
                  <a:srgbClr val="FFC000"/>
                </a:highlight>
              </a:rPr>
              <a:t>CBIAC.NET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59FCC-ADC0-4C5A-8E06-10E2628BFFF6}"/>
              </a:ext>
            </a:extLst>
          </p:cNvPr>
          <p:cNvSpPr txBox="1">
            <a:spLocks noGrp="1"/>
          </p:cNvSpPr>
          <p:nvPr>
            <p:ph type="title" idx="4294967295"/>
          </p:nvPr>
        </p:nvSpPr>
        <p:spPr>
          <a:xfrm>
            <a:off x="677160" y="609480"/>
            <a:ext cx="8596440" cy="830879"/>
          </a:xfrm>
          <a:noFill/>
          <a:ln>
            <a:noFill/>
          </a:ln>
        </p:spPr>
        <p:txBody>
          <a:bodyPr wrap="square" anchor="t">
            <a:noAutofit/>
          </a:bodyPr>
          <a:lstStyle/>
          <a:p>
            <a:pPr lvl="0">
              <a:lnSpc>
                <a:spcPct val="100000"/>
              </a:lnSpc>
              <a:spcBef>
                <a:spcPts val="0"/>
              </a:spcBef>
            </a:pPr>
            <a:r>
              <a:rPr lang="en-US" sz="3600" u="sng">
                <a:solidFill>
                  <a:srgbClr val="052C34"/>
                </a:solidFill>
                <a:highlight>
                  <a:scrgbClr r="0" g="0" b="0">
                    <a:alpha val="0"/>
                  </a:scrgbClr>
                </a:highlight>
                <a:latin typeface="Trebuchet MS"/>
                <a:ea typeface="Microsoft YaHei" pitchFamily="2"/>
              </a:rPr>
              <a:t>Introduction</a:t>
            </a:r>
          </a:p>
        </p:txBody>
      </p:sp>
      <p:sp>
        <p:nvSpPr>
          <p:cNvPr id="3" name="Content Placeholder 2">
            <a:extLst>
              <a:ext uri="{FF2B5EF4-FFF2-40B4-BE49-F238E27FC236}">
                <a16:creationId xmlns:a16="http://schemas.microsoft.com/office/drawing/2014/main" id="{A51EC4D6-F879-4DC8-BBB6-9812A49964F0}"/>
              </a:ext>
            </a:extLst>
          </p:cNvPr>
          <p:cNvSpPr txBox="1">
            <a:spLocks noGrp="1"/>
          </p:cNvSpPr>
          <p:nvPr>
            <p:ph type="body" idx="4294967295"/>
          </p:nvPr>
        </p:nvSpPr>
        <p:spPr>
          <a:xfrm>
            <a:off x="677160" y="1745640"/>
            <a:ext cx="10991880" cy="4862520"/>
          </a:xfrm>
          <a:noFill/>
          <a:ln>
            <a:noFill/>
          </a:ln>
        </p:spPr>
        <p:txBody>
          <a:bodyPr wrap="square" anchor="t">
            <a:noAutofit/>
          </a:bodyPr>
          <a:lstStyle/>
          <a:p>
            <a:pPr marL="0" lvl="0" indent="0">
              <a:lnSpc>
                <a:spcPct val="100000"/>
              </a:lnSpc>
              <a:spcBef>
                <a:spcPts val="1001"/>
              </a:spcBef>
              <a:buNone/>
            </a:pPr>
            <a:endParaRPr lang="en-US" sz="2400">
              <a:solidFill>
                <a:srgbClr val="486113"/>
              </a:solidFill>
              <a:highlight>
                <a:scrgbClr r="0" g="0" b="0">
                  <a:alpha val="0"/>
                </a:scrgbClr>
              </a:highlight>
              <a:latin typeface="Trebuchet MS"/>
              <a:ea typeface="Microsoft YaHei" pitchFamily="2"/>
            </a:endParaRPr>
          </a:p>
          <a:p>
            <a:pPr marL="0" lvl="0" indent="0">
              <a:lnSpc>
                <a:spcPct val="100000"/>
              </a:lnSpc>
              <a:spcBef>
                <a:spcPts val="1001"/>
              </a:spcBef>
              <a:buClr>
                <a:srgbClr val="90C226"/>
              </a:buClr>
              <a:buSzPct val="80000"/>
              <a:buFont typeface="Wingdings 3"/>
              <a:buChar char=""/>
            </a:pPr>
            <a:r>
              <a:rPr lang="en-US" sz="2400">
                <a:solidFill>
                  <a:srgbClr val="486113"/>
                </a:solidFill>
                <a:highlight>
                  <a:scrgbClr r="0" g="0" b="0">
                    <a:alpha val="0"/>
                  </a:scrgbClr>
                </a:highlight>
                <a:latin typeface="Trebuchet MS"/>
                <a:ea typeface="Microsoft YaHei" pitchFamily="2"/>
              </a:rPr>
              <a:t>Entrepreneurship as a way of life:</a:t>
            </a:r>
          </a:p>
          <a:p>
            <a:pPr marL="0" lvl="0" indent="0">
              <a:lnSpc>
                <a:spcPct val="100000"/>
              </a:lnSpc>
              <a:spcBef>
                <a:spcPts val="1001"/>
              </a:spcBef>
              <a:buClr>
                <a:srgbClr val="90C226"/>
              </a:buClr>
              <a:buSzPct val="80000"/>
              <a:buFont typeface="Wingdings 3"/>
              <a:buChar char=""/>
            </a:pPr>
            <a:r>
              <a:rPr lang="en-US" sz="2400">
                <a:solidFill>
                  <a:srgbClr val="486113"/>
                </a:solidFill>
                <a:highlight>
                  <a:scrgbClr r="0" g="0" b="0">
                    <a:alpha val="0"/>
                  </a:scrgbClr>
                </a:highlight>
                <a:latin typeface="Trebuchet MS"/>
                <a:ea typeface="Microsoft YaHei" pitchFamily="2"/>
              </a:rPr>
              <a:t>People come first</a:t>
            </a:r>
          </a:p>
          <a:p>
            <a:pPr marL="0" lvl="0" indent="0">
              <a:lnSpc>
                <a:spcPct val="100000"/>
              </a:lnSpc>
              <a:spcBef>
                <a:spcPts val="1001"/>
              </a:spcBef>
              <a:buClr>
                <a:srgbClr val="90C226"/>
              </a:buClr>
              <a:buSzPct val="80000"/>
              <a:buFont typeface="Wingdings 3"/>
              <a:buChar char=""/>
            </a:pPr>
            <a:r>
              <a:rPr lang="en-US" sz="2400">
                <a:solidFill>
                  <a:srgbClr val="486113"/>
                </a:solidFill>
                <a:highlight>
                  <a:scrgbClr r="0" g="0" b="0">
                    <a:alpha val="0"/>
                  </a:scrgbClr>
                </a:highlight>
                <a:latin typeface="Trebuchet MS"/>
                <a:ea typeface="Microsoft YaHei" pitchFamily="2"/>
              </a:rPr>
              <a:t>Value creation and impact</a:t>
            </a:r>
          </a:p>
          <a:p>
            <a:pPr marL="0" lvl="0" indent="0">
              <a:lnSpc>
                <a:spcPct val="100000"/>
              </a:lnSpc>
              <a:spcBef>
                <a:spcPts val="1001"/>
              </a:spcBef>
              <a:buClr>
                <a:srgbClr val="90C226"/>
              </a:buClr>
              <a:buSzPct val="80000"/>
              <a:buFont typeface="Wingdings 3"/>
              <a:buChar char=""/>
            </a:pPr>
            <a:r>
              <a:rPr lang="en-US" sz="2400">
                <a:solidFill>
                  <a:srgbClr val="486113"/>
                </a:solidFill>
                <a:highlight>
                  <a:scrgbClr r="0" g="0" b="0">
                    <a:alpha val="0"/>
                  </a:scrgbClr>
                </a:highlight>
                <a:latin typeface="Trebuchet MS"/>
                <a:ea typeface="Microsoft YaHei" pitchFamily="2"/>
              </a:rPr>
              <a:t>Partnership and collaborations a key to growth</a:t>
            </a:r>
          </a:p>
          <a:p>
            <a:pPr marL="0" lvl="2" indent="0">
              <a:lnSpc>
                <a:spcPct val="100000"/>
              </a:lnSpc>
              <a:spcBef>
                <a:spcPts val="1001"/>
              </a:spcBef>
              <a:buNone/>
            </a:pPr>
            <a:endParaRPr lang="en-US" sz="2400">
              <a:solidFill>
                <a:srgbClr val="000000"/>
              </a:solidFill>
              <a:highlight>
                <a:scrgbClr r="0" g="0" b="0">
                  <a:alpha val="0"/>
                </a:scrgbClr>
              </a:highlight>
              <a:latin typeface="Trebuchet MS"/>
              <a:ea typeface="Microsoft YaHei" pitchFamily="2"/>
            </a:endParaRPr>
          </a:p>
          <a:p>
            <a:pPr marL="0" lvl="0" indent="0">
              <a:lnSpc>
                <a:spcPct val="100000"/>
              </a:lnSpc>
              <a:spcBef>
                <a:spcPts val="1417"/>
              </a:spcBef>
              <a:buNone/>
            </a:pPr>
            <a:endParaRPr lang="en-US" sz="2400">
              <a:solidFill>
                <a:srgbClr val="000000"/>
              </a:solidFill>
              <a:highlight>
                <a:scrgbClr r="0" g="0" b="0">
                  <a:alpha val="0"/>
                </a:scrgbClr>
              </a:highlight>
              <a:latin typeface="Trebuchet MS"/>
              <a:ea typeface="Microsoft YaHei" pitchFamily="2"/>
            </a:endParaRPr>
          </a:p>
          <a:p>
            <a:pPr marL="0" lvl="1" indent="0">
              <a:lnSpc>
                <a:spcPct val="100000"/>
              </a:lnSpc>
              <a:spcBef>
                <a:spcPts val="1001"/>
              </a:spcBef>
              <a:buNone/>
            </a:pPr>
            <a:endParaRPr lang="en-US">
              <a:solidFill>
                <a:srgbClr val="486113"/>
              </a:solidFill>
              <a:highlight>
                <a:scrgbClr r="0" g="0" b="0">
                  <a:alpha val="0"/>
                </a:scrgbClr>
              </a:highlight>
              <a:latin typeface="Trebuchet MS"/>
              <a:ea typeface="Microsoft YaHei" pitchFamily="2"/>
            </a:endParaRPr>
          </a:p>
          <a:p>
            <a:pPr marL="0" lvl="0" indent="0">
              <a:lnSpc>
                <a:spcPct val="100000"/>
              </a:lnSpc>
              <a:spcBef>
                <a:spcPts val="1001"/>
              </a:spcBef>
              <a:buNone/>
            </a:pPr>
            <a:endParaRPr lang="en-US" sz="2400">
              <a:solidFill>
                <a:srgbClr val="052C34"/>
              </a:solidFill>
              <a:highlight>
                <a:scrgbClr r="0" g="0" b="0">
                  <a:alpha val="0"/>
                </a:scrgbClr>
              </a:highlight>
              <a:latin typeface="Trebuchet MS"/>
              <a:ea typeface="Microsoft YaHei" pitchFamily="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To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E2F08-7B38-4B0F-B952-43A6783DD229}"/>
              </a:ext>
            </a:extLst>
          </p:cNvPr>
          <p:cNvSpPr txBox="1">
            <a:spLocks noGrp="1"/>
          </p:cNvSpPr>
          <p:nvPr>
            <p:ph type="title" idx="4294967295"/>
          </p:nvPr>
        </p:nvSpPr>
        <p:spPr>
          <a:xfrm>
            <a:off x="677160" y="609480"/>
            <a:ext cx="8596440" cy="830879"/>
          </a:xfrm>
          <a:noFill/>
          <a:ln>
            <a:noFill/>
          </a:ln>
        </p:spPr>
        <p:txBody>
          <a:bodyPr wrap="square" anchor="t">
            <a:noAutofit/>
          </a:bodyPr>
          <a:lstStyle/>
          <a:p>
            <a:pPr lvl="0">
              <a:lnSpc>
                <a:spcPct val="100000"/>
              </a:lnSpc>
              <a:spcBef>
                <a:spcPts val="0"/>
              </a:spcBef>
            </a:pPr>
            <a:r>
              <a:rPr lang="en-US" sz="3600" u="sng">
                <a:solidFill>
                  <a:srgbClr val="052C34"/>
                </a:solidFill>
                <a:highlight>
                  <a:scrgbClr r="0" g="0" b="0">
                    <a:alpha val="0"/>
                  </a:scrgbClr>
                </a:highlight>
                <a:latin typeface="Trebuchet MS"/>
                <a:ea typeface="Microsoft YaHei" pitchFamily="2"/>
              </a:rPr>
              <a:t>Entrepreneurship as a way of life</a:t>
            </a:r>
          </a:p>
        </p:txBody>
      </p:sp>
      <p:sp>
        <p:nvSpPr>
          <p:cNvPr id="3" name="Content Placeholder 2">
            <a:extLst>
              <a:ext uri="{FF2B5EF4-FFF2-40B4-BE49-F238E27FC236}">
                <a16:creationId xmlns:a16="http://schemas.microsoft.com/office/drawing/2014/main" id="{C7B5A25A-3C82-48D2-824C-703CFA897072}"/>
              </a:ext>
            </a:extLst>
          </p:cNvPr>
          <p:cNvSpPr txBox="1">
            <a:spLocks noGrp="1"/>
          </p:cNvSpPr>
          <p:nvPr>
            <p:ph type="body" idx="4294967295"/>
          </p:nvPr>
        </p:nvSpPr>
        <p:spPr>
          <a:xfrm>
            <a:off x="677160" y="1745640"/>
            <a:ext cx="9114840" cy="4862520"/>
          </a:xfrm>
          <a:noFill/>
          <a:ln>
            <a:noFill/>
          </a:ln>
        </p:spPr>
        <p:txBody>
          <a:bodyPr wrap="square" anchor="t">
            <a:noAutofit/>
          </a:bodyPr>
          <a:lstStyle/>
          <a:p>
            <a:pPr marL="0" lvl="0" indent="0">
              <a:lnSpc>
                <a:spcPct val="100000"/>
              </a:lnSpc>
              <a:spcBef>
                <a:spcPts val="1001"/>
              </a:spcBef>
              <a:buNone/>
            </a:pPr>
            <a:r>
              <a:rPr lang="en-US" sz="2000">
                <a:solidFill>
                  <a:srgbClr val="486113"/>
                </a:solidFill>
                <a:highlight>
                  <a:scrgbClr r="0" g="0" b="0">
                    <a:alpha val="0"/>
                  </a:scrgbClr>
                </a:highlight>
                <a:latin typeface="Trebuchet MS"/>
                <a:ea typeface="Microsoft YaHei" pitchFamily="2"/>
              </a:rPr>
              <a:t>Intro: Entrepreneurship is not a 9 – 5 job, but a way of life.</a:t>
            </a:r>
          </a:p>
          <a:p>
            <a:pPr marL="0" lvl="0" indent="0">
              <a:lnSpc>
                <a:spcPct val="100000"/>
              </a:lnSpc>
              <a:spcBef>
                <a:spcPts val="1001"/>
              </a:spcBef>
              <a:buNone/>
            </a:pPr>
            <a:r>
              <a:rPr lang="en-GB" sz="2000">
                <a:solidFill>
                  <a:srgbClr val="486113"/>
                </a:solidFill>
                <a:highlight>
                  <a:scrgbClr r="0" g="0" b="0">
                    <a:alpha val="0"/>
                  </a:scrgbClr>
                </a:highlight>
                <a:latin typeface="Trebuchet MS"/>
                <a:ea typeface="Microsoft YaHei" pitchFamily="2"/>
                <a:cs typeface="Calibri" pitchFamily="34"/>
              </a:rPr>
              <a:t>Life is a journey that sometimes leads us to very rough paths as we embark on achieving our goals in life. The journey of entrepreneurship is not a bed of roses because it goes through various processes, challenges, struggles, and sometimes failures, but in the end, it all ends up in success. Real entrepreneurs do not fail, but they learn in the process of failure.</a:t>
            </a:r>
          </a:p>
          <a:p>
            <a:pPr marL="0" lvl="0" indent="0">
              <a:lnSpc>
                <a:spcPct val="100000"/>
              </a:lnSpc>
              <a:spcBef>
                <a:spcPts val="1001"/>
              </a:spcBef>
              <a:buNone/>
            </a:pPr>
            <a:r>
              <a:rPr lang="en-GB" sz="2000">
                <a:solidFill>
                  <a:srgbClr val="486113"/>
                </a:solidFill>
                <a:highlight>
                  <a:scrgbClr r="0" g="0" b="0">
                    <a:alpha val="0"/>
                  </a:scrgbClr>
                </a:highlight>
                <a:latin typeface="Trebuchet MS"/>
                <a:ea typeface="Microsoft YaHei" pitchFamily="2"/>
                <a:cs typeface="Calibri" pitchFamily="34"/>
              </a:rPr>
              <a:t>Seeing entrepreneurship as a way of life helps you transform your mentality, approach and understanding towards entrepreneurship. We sleep and wake in it! Because it is a process coupled with constant innovation, creativity, passion, and also falling in love with it, and not forgetting that entrepreneurship is just like a battle field. You need to be brave, you need to be trained, equipped and empowered, while being ready to face the toughest moments.</a:t>
            </a:r>
            <a:r>
              <a:rPr lang="en-GB" sz="2400">
                <a:solidFill>
                  <a:srgbClr val="486113"/>
                </a:solidFill>
                <a:highlight>
                  <a:scrgbClr r="0" g="0" b="0">
                    <a:alpha val="0"/>
                  </a:scrgbClr>
                </a:highlight>
                <a:latin typeface="Trebuchet MS"/>
                <a:ea typeface="Microsoft YaHei" pitchFamily="2"/>
                <a:cs typeface="Calibri" pitchFamily="34"/>
              </a:rPr>
              <a:t>  </a:t>
            </a:r>
          </a:p>
          <a:p>
            <a:pPr marL="0" lvl="0" indent="0">
              <a:lnSpc>
                <a:spcPct val="100000"/>
              </a:lnSpc>
              <a:spcBef>
                <a:spcPts val="1001"/>
              </a:spcBef>
              <a:buNone/>
            </a:pPr>
            <a:endParaRPr lang="en-GB" sz="2400">
              <a:solidFill>
                <a:srgbClr val="486113"/>
              </a:solidFill>
              <a:highlight>
                <a:scrgbClr r="0" g="0" b="0">
                  <a:alpha val="0"/>
                </a:scrgbClr>
              </a:highlight>
              <a:latin typeface="Trebuchet MS"/>
              <a:ea typeface="Microsoft YaHei" pitchFamily="2"/>
              <a:cs typeface="Calibri" pitchFamily="34"/>
            </a:endParaRPr>
          </a:p>
          <a:p>
            <a:pPr marL="0" lvl="0" indent="0">
              <a:lnSpc>
                <a:spcPct val="100000"/>
              </a:lnSpc>
              <a:spcBef>
                <a:spcPts val="1001"/>
              </a:spcBef>
              <a:buNone/>
            </a:pPr>
            <a:endParaRPr lang="en-US" sz="2400">
              <a:solidFill>
                <a:srgbClr val="052C34"/>
              </a:solidFill>
              <a:highlight>
                <a:scrgbClr r="0" g="0" b="0">
                  <a:alpha val="0"/>
                </a:scrgbClr>
              </a:highlight>
              <a:latin typeface="Trebuchet MS"/>
              <a:ea typeface="Microsoft YaHei" pitchFamily="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To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07BB6-8965-483B-9189-DEDCAB009850}"/>
              </a:ext>
            </a:extLst>
          </p:cNvPr>
          <p:cNvSpPr txBox="1">
            <a:spLocks noGrp="1"/>
          </p:cNvSpPr>
          <p:nvPr>
            <p:ph type="title" idx="4294967295"/>
          </p:nvPr>
        </p:nvSpPr>
        <p:spPr>
          <a:xfrm>
            <a:off x="677160" y="609480"/>
            <a:ext cx="8596440" cy="830879"/>
          </a:xfrm>
          <a:noFill/>
          <a:ln>
            <a:noFill/>
          </a:ln>
        </p:spPr>
        <p:txBody>
          <a:bodyPr wrap="square" anchor="t">
            <a:noAutofit/>
          </a:bodyPr>
          <a:lstStyle/>
          <a:p>
            <a:pPr lvl="0">
              <a:lnSpc>
                <a:spcPct val="100000"/>
              </a:lnSpc>
              <a:spcBef>
                <a:spcPts val="0"/>
              </a:spcBef>
            </a:pPr>
            <a:r>
              <a:rPr lang="en-US" sz="3600" u="sng">
                <a:solidFill>
                  <a:srgbClr val="052C34"/>
                </a:solidFill>
                <a:highlight>
                  <a:scrgbClr r="0" g="0" b="0">
                    <a:alpha val="0"/>
                  </a:scrgbClr>
                </a:highlight>
                <a:latin typeface="Trebuchet MS"/>
                <a:ea typeface="Microsoft YaHei" pitchFamily="2"/>
              </a:rPr>
              <a:t>PEOPLE COME FIRST</a:t>
            </a:r>
          </a:p>
        </p:txBody>
      </p:sp>
      <p:sp>
        <p:nvSpPr>
          <p:cNvPr id="3" name="Content Placeholder 2">
            <a:extLst>
              <a:ext uri="{FF2B5EF4-FFF2-40B4-BE49-F238E27FC236}">
                <a16:creationId xmlns:a16="http://schemas.microsoft.com/office/drawing/2014/main" id="{480EED69-5648-4B00-B68E-1C42ADD45317}"/>
              </a:ext>
            </a:extLst>
          </p:cNvPr>
          <p:cNvSpPr txBox="1">
            <a:spLocks noGrp="1"/>
          </p:cNvSpPr>
          <p:nvPr>
            <p:ph type="body" idx="4294967295"/>
          </p:nvPr>
        </p:nvSpPr>
        <p:spPr>
          <a:xfrm>
            <a:off x="144000" y="1584000"/>
            <a:ext cx="9720000" cy="4608000"/>
          </a:xfrm>
          <a:noFill/>
          <a:ln>
            <a:noFill/>
          </a:ln>
        </p:spPr>
        <p:txBody>
          <a:bodyPr wrap="square" anchor="t">
            <a:noAutofit/>
          </a:bodyPr>
          <a:lstStyle/>
          <a:p>
            <a:pPr lvl="0" algn="just">
              <a:lnSpc>
                <a:spcPct val="100000"/>
              </a:lnSpc>
              <a:spcBef>
                <a:spcPts val="0"/>
              </a:spcBef>
              <a:spcAft>
                <a:spcPts val="601"/>
              </a:spcAft>
              <a:buNone/>
            </a:pPr>
            <a:r>
              <a:rPr lang="en-GB" sz="2000">
                <a:solidFill>
                  <a:srgbClr val="486113"/>
                </a:solidFill>
                <a:highlight>
                  <a:scrgbClr r="0" g="0" b="0">
                    <a:alpha val="0"/>
                  </a:scrgbClr>
                </a:highlight>
                <a:latin typeface="Trebuchet MS"/>
                <a:cs typeface="Calibri" pitchFamily="34"/>
              </a:rPr>
              <a:t>Focusing on people's needs is a vital key for revenue generation for any business to grow because it will not only be generating income but also creating a solution for the needs of the community.</a:t>
            </a:r>
          </a:p>
          <a:p>
            <a:pPr lvl="0" algn="just">
              <a:lnSpc>
                <a:spcPct val="100000"/>
              </a:lnSpc>
              <a:spcBef>
                <a:spcPts val="0"/>
              </a:spcBef>
              <a:spcAft>
                <a:spcPts val="601"/>
              </a:spcAft>
              <a:buNone/>
            </a:pPr>
            <a:endParaRPr lang="en-GB" sz="2000">
              <a:solidFill>
                <a:srgbClr val="486113"/>
              </a:solidFill>
              <a:highlight>
                <a:scrgbClr r="0" g="0" b="0">
                  <a:alpha val="0"/>
                </a:scrgbClr>
              </a:highlight>
              <a:latin typeface="Trebuchet MS"/>
              <a:cs typeface="Calibri" pitchFamily="34"/>
            </a:endParaRPr>
          </a:p>
          <a:p>
            <a:pPr lvl="0" algn="just">
              <a:lnSpc>
                <a:spcPct val="100000"/>
              </a:lnSpc>
              <a:spcBef>
                <a:spcPts val="0"/>
              </a:spcBef>
              <a:spcAft>
                <a:spcPts val="601"/>
              </a:spcAft>
              <a:buNone/>
            </a:pPr>
            <a:r>
              <a:rPr lang="en-GB" sz="2000">
                <a:solidFill>
                  <a:srgbClr val="486113"/>
                </a:solidFill>
                <a:highlight>
                  <a:scrgbClr r="0" g="0" b="0">
                    <a:alpha val="0"/>
                  </a:scrgbClr>
                </a:highlight>
                <a:latin typeface="Trebuchet MS"/>
                <a:cs typeface="Calibri" pitchFamily="34"/>
              </a:rPr>
              <a:t>The term people come first is directed to an entrepreneurs desire to problem solving. The ability to transform observed problems into solutions via your service or product is what makes you different from every ordinary individual.  Focusing your business on people’s need automatically makes you want to offer them a solution, knowing that there is a difference between want and need.</a:t>
            </a:r>
          </a:p>
          <a:p>
            <a:pPr marL="0" lvl="0" indent="0">
              <a:lnSpc>
                <a:spcPct val="100000"/>
              </a:lnSpc>
              <a:spcBef>
                <a:spcPts val="1417"/>
              </a:spcBef>
              <a:buNone/>
            </a:pPr>
            <a:endParaRPr lang="en-US" sz="2400">
              <a:solidFill>
                <a:srgbClr val="000000"/>
              </a:solidFill>
              <a:highlight>
                <a:scrgbClr r="0" g="0" b="0">
                  <a:alpha val="0"/>
                </a:scrgbClr>
              </a:highlight>
              <a:latin typeface="Trebuchet MS"/>
              <a:ea typeface="Microsoft YaHei" pitchFamily="2"/>
            </a:endParaRPr>
          </a:p>
          <a:p>
            <a:pPr marL="0" lvl="1" indent="0">
              <a:lnSpc>
                <a:spcPct val="100000"/>
              </a:lnSpc>
              <a:spcBef>
                <a:spcPts val="1001"/>
              </a:spcBef>
              <a:buNone/>
            </a:pPr>
            <a:endParaRPr lang="en-US">
              <a:solidFill>
                <a:srgbClr val="486113"/>
              </a:solidFill>
              <a:highlight>
                <a:scrgbClr r="0" g="0" b="0">
                  <a:alpha val="0"/>
                </a:scrgbClr>
              </a:highlight>
              <a:latin typeface="Trebuchet MS"/>
              <a:ea typeface="Microsoft YaHei" pitchFamily="2"/>
            </a:endParaRPr>
          </a:p>
          <a:p>
            <a:pPr marL="0" lvl="0" indent="0">
              <a:lnSpc>
                <a:spcPct val="100000"/>
              </a:lnSpc>
              <a:spcBef>
                <a:spcPts val="1001"/>
              </a:spcBef>
              <a:buNone/>
            </a:pPr>
            <a:endParaRPr lang="en-US" sz="2400">
              <a:solidFill>
                <a:srgbClr val="052C34"/>
              </a:solidFill>
              <a:highlight>
                <a:scrgbClr r="0" g="0" b="0">
                  <a:alpha val="0"/>
                </a:scrgbClr>
              </a:highlight>
              <a:latin typeface="Trebuchet MS"/>
              <a:ea typeface="Microsoft YaHei" pitchFamily="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To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28017-E22A-4944-A752-DB20C90B7E4C}"/>
              </a:ext>
            </a:extLst>
          </p:cNvPr>
          <p:cNvSpPr txBox="1">
            <a:spLocks noGrp="1"/>
          </p:cNvSpPr>
          <p:nvPr>
            <p:ph type="title" idx="4294967295"/>
          </p:nvPr>
        </p:nvSpPr>
        <p:spPr>
          <a:xfrm>
            <a:off x="677160" y="609480"/>
            <a:ext cx="8596440" cy="830879"/>
          </a:xfrm>
          <a:noFill/>
          <a:ln>
            <a:noFill/>
          </a:ln>
        </p:spPr>
        <p:txBody>
          <a:bodyPr wrap="square" anchor="t">
            <a:noAutofit/>
          </a:bodyPr>
          <a:lstStyle/>
          <a:p>
            <a:pPr lvl="0">
              <a:lnSpc>
                <a:spcPct val="100000"/>
              </a:lnSpc>
              <a:spcBef>
                <a:spcPts val="0"/>
              </a:spcBef>
            </a:pPr>
            <a:r>
              <a:rPr lang="en-US" sz="3600" u="sng">
                <a:solidFill>
                  <a:srgbClr val="052C34"/>
                </a:solidFill>
                <a:highlight>
                  <a:scrgbClr r="0" g="0" b="0">
                    <a:alpha val="0"/>
                  </a:scrgbClr>
                </a:highlight>
                <a:latin typeface="Trebuchet MS"/>
                <a:ea typeface="Microsoft YaHei" pitchFamily="2"/>
              </a:rPr>
              <a:t>VALUE CREATION AND IMPACT</a:t>
            </a:r>
          </a:p>
        </p:txBody>
      </p:sp>
      <p:sp>
        <p:nvSpPr>
          <p:cNvPr id="3" name="Content Placeholder 2">
            <a:extLst>
              <a:ext uri="{FF2B5EF4-FFF2-40B4-BE49-F238E27FC236}">
                <a16:creationId xmlns:a16="http://schemas.microsoft.com/office/drawing/2014/main" id="{844B49EA-ED63-4C88-87E6-23DCCBF86474}"/>
              </a:ext>
            </a:extLst>
          </p:cNvPr>
          <p:cNvSpPr txBox="1">
            <a:spLocks noGrp="1"/>
          </p:cNvSpPr>
          <p:nvPr>
            <p:ph type="body" idx="4294967295"/>
          </p:nvPr>
        </p:nvSpPr>
        <p:spPr>
          <a:xfrm>
            <a:off x="216000" y="1440360"/>
            <a:ext cx="9720000" cy="5167800"/>
          </a:xfrm>
          <a:noFill/>
          <a:ln>
            <a:noFill/>
          </a:ln>
        </p:spPr>
        <p:txBody>
          <a:bodyPr wrap="square" anchor="t">
            <a:noAutofit/>
          </a:bodyPr>
          <a:lstStyle/>
          <a:p>
            <a:pPr lvl="0" algn="just">
              <a:lnSpc>
                <a:spcPct val="100000"/>
              </a:lnSpc>
              <a:spcBef>
                <a:spcPts val="0"/>
              </a:spcBef>
              <a:spcAft>
                <a:spcPts val="601"/>
              </a:spcAft>
              <a:buNone/>
            </a:pPr>
            <a:r>
              <a:rPr lang="en-GB" sz="2000">
                <a:solidFill>
                  <a:srgbClr val="486113"/>
                </a:solidFill>
                <a:highlight>
                  <a:scrgbClr r="0" g="0" b="0">
                    <a:alpha val="0"/>
                  </a:scrgbClr>
                </a:highlight>
                <a:latin typeface="Trebuchet MS" pitchFamily="34"/>
                <a:cs typeface="Calibri" pitchFamily="34"/>
              </a:rPr>
              <a:t>Note that your service to your customer is job number one. Your business might have the right personnel, right funding, leadership, or whatever, but if you do not satisfy and meet your customer's needs, then such business will fail. This means that value creation is an essential key in creating a sustainable business.  But the question is, ‘How do you create value, and also impact your customers while you rendering them service’?  Value is created through work, service, delivery, and satisfaction.</a:t>
            </a:r>
          </a:p>
          <a:p>
            <a:pPr lvl="0" algn="just">
              <a:lnSpc>
                <a:spcPct val="100000"/>
              </a:lnSpc>
              <a:spcBef>
                <a:spcPts val="0"/>
              </a:spcBef>
              <a:spcAft>
                <a:spcPts val="601"/>
              </a:spcAft>
              <a:buNone/>
            </a:pPr>
            <a:r>
              <a:rPr lang="en-GB" sz="2000">
                <a:solidFill>
                  <a:srgbClr val="486113"/>
                </a:solidFill>
                <a:highlight>
                  <a:scrgbClr r="0" g="0" b="0">
                    <a:alpha val="0"/>
                  </a:scrgbClr>
                </a:highlight>
                <a:latin typeface="Trebuchet MS" pitchFamily="34"/>
                <a:cs typeface="Calibri" pitchFamily="34"/>
              </a:rPr>
              <a:t>It’s more easier gaining a customer for the very first time, but more difficult maintaining the customer. So, how do we maintain our customers? Through customer satisfaction. How do you satisfy your customer? By giving them more than what they expect. Offering more than what the service was paid for.</a:t>
            </a:r>
          </a:p>
          <a:p>
            <a:pPr marL="0" lvl="0" indent="0">
              <a:lnSpc>
                <a:spcPct val="100000"/>
              </a:lnSpc>
              <a:spcBef>
                <a:spcPts val="1417"/>
              </a:spcBef>
              <a:buNone/>
            </a:pPr>
            <a:endParaRPr lang="en-US" sz="2400">
              <a:solidFill>
                <a:srgbClr val="000000"/>
              </a:solidFill>
              <a:highlight>
                <a:scrgbClr r="0" g="0" b="0">
                  <a:alpha val="0"/>
                </a:scrgbClr>
              </a:highlight>
              <a:latin typeface="Trebuchet MS"/>
              <a:ea typeface="Microsoft YaHei" pitchFamily="2"/>
            </a:endParaRPr>
          </a:p>
          <a:p>
            <a:pPr marL="0" lvl="1" indent="0">
              <a:lnSpc>
                <a:spcPct val="100000"/>
              </a:lnSpc>
              <a:spcBef>
                <a:spcPts val="1001"/>
              </a:spcBef>
              <a:buNone/>
            </a:pPr>
            <a:endParaRPr lang="en-US">
              <a:solidFill>
                <a:srgbClr val="486113"/>
              </a:solidFill>
              <a:highlight>
                <a:scrgbClr r="0" g="0" b="0">
                  <a:alpha val="0"/>
                </a:scrgbClr>
              </a:highlight>
              <a:latin typeface="Trebuchet MS"/>
              <a:ea typeface="Microsoft YaHei" pitchFamily="2"/>
            </a:endParaRPr>
          </a:p>
          <a:p>
            <a:pPr marL="0" lvl="0" indent="0">
              <a:lnSpc>
                <a:spcPct val="100000"/>
              </a:lnSpc>
              <a:spcBef>
                <a:spcPts val="1001"/>
              </a:spcBef>
              <a:buNone/>
            </a:pPr>
            <a:endParaRPr lang="en-US" sz="2400">
              <a:solidFill>
                <a:srgbClr val="052C34"/>
              </a:solidFill>
              <a:highlight>
                <a:scrgbClr r="0" g="0" b="0">
                  <a:alpha val="0"/>
                </a:scrgbClr>
              </a:highlight>
              <a:latin typeface="Trebuchet MS"/>
              <a:ea typeface="Microsoft YaHei" pitchFamily="2"/>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1233</TotalTime>
  <Words>503</Words>
  <Application>Microsoft Office PowerPoint</Application>
  <PresentationFormat>Widescreen</PresentationFormat>
  <Paragraphs>31</Paragraphs>
  <Slides>5</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Arial</vt:lpstr>
      <vt:lpstr>Calibri</vt:lpstr>
      <vt:lpstr>Calibri Light</vt:lpstr>
      <vt:lpstr>Liberation Sans</vt:lpstr>
      <vt:lpstr>Liberation Serif</vt:lpstr>
      <vt:lpstr>Trebuchet MS</vt:lpstr>
      <vt:lpstr>Wingdings 3</vt:lpstr>
      <vt:lpstr>Office Theme</vt:lpstr>
      <vt:lpstr>Office Theme</vt:lpstr>
      <vt:lpstr>THE ART OF ENTREPRENEURSHIP </vt:lpstr>
      <vt:lpstr>Introduction</vt:lpstr>
      <vt:lpstr>Entrepreneurship as a way of life</vt:lpstr>
      <vt:lpstr>PEOPLE COME FIRST</vt:lpstr>
      <vt:lpstr>VALUE CREATION AND IMPACT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35</cp:revision>
  <dcterms:created xsi:type="dcterms:W3CDTF">2020-02-19T16:22:48Z</dcterms:created>
  <dcterms:modified xsi:type="dcterms:W3CDTF">2022-04-10T01:31:16Z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r8>0</vt:r8>
  </property>
  <property fmtid="{D5CDD505-2E9C-101B-9397-08002B2CF9AE}" pid="4" name="HyperlinksChanged">
    <vt:bool>false</vt:bool>
  </property>
  <property fmtid="{D5CDD505-2E9C-101B-9397-08002B2CF9AE}" pid="5" name="LinksUpToDate">
    <vt:bool>false</vt:bool>
  </property>
  <property fmtid="{D5CDD505-2E9C-101B-9397-08002B2CF9AE}" pid="6" name="MMClips">
    <vt:r8>0</vt:r8>
  </property>
  <property fmtid="{D5CDD505-2E9C-101B-9397-08002B2CF9AE}" pid="7" name="Notes">
    <vt:r8>0</vt:r8>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r8>9</vt:r8>
  </property>
</Properties>
</file>