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drawings/drawing3.xml" ContentType="application/vnd.openxmlformats-officedocument.drawingml.chartshapes+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sldIdLst>
    <p:sldId id="256" r:id="rId3"/>
    <p:sldId id="258" r:id="rId4"/>
    <p:sldId id="275" r:id="rId5"/>
    <p:sldId id="276" r:id="rId6"/>
    <p:sldId id="277" r:id="rId7"/>
    <p:sldId id="278" r:id="rId8"/>
    <p:sldId id="279" r:id="rId9"/>
    <p:sldId id="273" r:id="rId10"/>
    <p:sldId id="274" r:id="rId11"/>
    <p:sldId id="280" r:id="rId12"/>
    <p:sldId id="281" r:id="rId13"/>
    <p:sldId id="282" r:id="rId14"/>
    <p:sldId id="283" r:id="rId15"/>
    <p:sldId id="284" r:id="rId16"/>
    <p:sldId id="285" r:id="rId17"/>
    <p:sldId id="286" r:id="rId18"/>
    <p:sldId id="287" r:id="rId19"/>
    <p:sldId id="288" r:id="rId20"/>
    <p:sldId id="289" r:id="rId21"/>
    <p:sldId id="29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486113"/>
    <a:srgbClr val="404040"/>
    <a:srgbClr val="052C34"/>
    <a:srgbClr val="0844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p:cViewPr varScale="1">
        <p:scale>
          <a:sx n="75" d="100"/>
          <a:sy n="75" d="100"/>
        </p:scale>
        <p:origin x="902"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1.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6619001549379"/>
          <c:y val="0.10316964916744407"/>
          <c:w val="0.94708921230974341"/>
          <c:h val="0.78254304112946538"/>
        </c:manualLayout>
      </c:layout>
      <c:doughnutChart>
        <c:varyColors val="1"/>
        <c:ser>
          <c:idx val="0"/>
          <c:order val="0"/>
          <c:tx>
            <c:strRef>
              <c:f>Sheet1!$B$1</c:f>
              <c:strCache>
                <c:ptCount val="1"/>
                <c:pt idx="0">
                  <c:v>Sales</c:v>
                </c:pt>
              </c:strCache>
            </c:strRef>
          </c:tx>
          <c:dPt>
            <c:idx val="0"/>
            <c:bubble3D val="0"/>
            <c:spPr>
              <a:solidFill>
                <a:schemeClr val="accent4">
                  <a:shade val="76000"/>
                </a:schemeClr>
              </a:solidFill>
              <a:ln>
                <a:noFill/>
              </a:ln>
              <a:effectLst/>
            </c:spPr>
            <c:extLst>
              <c:ext xmlns:c16="http://schemas.microsoft.com/office/drawing/2014/chart" uri="{C3380CC4-5D6E-409C-BE32-E72D297353CC}">
                <c16:uniqueId val="{00000001-7BD8-4EB4-818D-CE2A4B8779E6}"/>
              </c:ext>
            </c:extLst>
          </c:dPt>
          <c:dPt>
            <c:idx val="1"/>
            <c:bubble3D val="0"/>
            <c:spPr>
              <a:solidFill>
                <a:schemeClr val="accent6">
                  <a:lumMod val="20000"/>
                  <a:lumOff val="80000"/>
                </a:schemeClr>
              </a:solidFill>
              <a:ln>
                <a:noFill/>
              </a:ln>
              <a:effectLst/>
            </c:spPr>
            <c:extLst>
              <c:ext xmlns:c16="http://schemas.microsoft.com/office/drawing/2014/chart" uri="{C3380CC4-5D6E-409C-BE32-E72D297353CC}">
                <c16:uniqueId val="{00000003-7BD8-4EB4-818D-CE2A4B8779E6}"/>
              </c:ext>
            </c:extLst>
          </c:dPt>
          <c:cat>
            <c:strRef>
              <c:f>Sheet1!$A$2:$A$3</c:f>
              <c:strCache>
                <c:ptCount val="2"/>
                <c:pt idx="0">
                  <c:v>1st Qtr</c:v>
                </c:pt>
                <c:pt idx="1">
                  <c:v>2nd Qtr</c:v>
                </c:pt>
              </c:strCache>
            </c:str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7BD8-4EB4-818D-CE2A4B8779E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6619001549379"/>
          <c:y val="0.10316964916744407"/>
          <c:w val="0.94708921230974341"/>
          <c:h val="0.78254304112946538"/>
        </c:manualLayout>
      </c:layout>
      <c:doughnutChart>
        <c:varyColors val="1"/>
        <c:ser>
          <c:idx val="0"/>
          <c:order val="0"/>
          <c:tx>
            <c:strRef>
              <c:f>Sheet1!$B$1</c:f>
              <c:strCache>
                <c:ptCount val="1"/>
                <c:pt idx="0">
                  <c:v>Sales</c:v>
                </c:pt>
              </c:strCache>
            </c:strRef>
          </c:tx>
          <c:spPr>
            <a:solidFill>
              <a:schemeClr val="accent1"/>
            </a:solidFill>
          </c:spPr>
          <c:dPt>
            <c:idx val="0"/>
            <c:bubble3D val="0"/>
            <c:spPr>
              <a:solidFill>
                <a:schemeClr val="accent1"/>
              </a:solidFill>
              <a:ln>
                <a:noFill/>
              </a:ln>
              <a:effectLst/>
            </c:spPr>
            <c:extLst>
              <c:ext xmlns:c16="http://schemas.microsoft.com/office/drawing/2014/chart" uri="{C3380CC4-5D6E-409C-BE32-E72D297353CC}">
                <c16:uniqueId val="{00000001-5558-4BEE-8E6C-83210CAD9E80}"/>
              </c:ext>
            </c:extLst>
          </c:dPt>
          <c:dPt>
            <c:idx val="1"/>
            <c:bubble3D val="0"/>
            <c:spPr>
              <a:solidFill>
                <a:schemeClr val="bg2">
                  <a:lumMod val="90000"/>
                </a:schemeClr>
              </a:solidFill>
              <a:ln>
                <a:noFill/>
              </a:ln>
              <a:effectLst/>
            </c:spPr>
            <c:extLst>
              <c:ext xmlns:c16="http://schemas.microsoft.com/office/drawing/2014/chart" uri="{C3380CC4-5D6E-409C-BE32-E72D297353CC}">
                <c16:uniqueId val="{00000003-5558-4BEE-8E6C-83210CAD9E80}"/>
              </c:ext>
            </c:extLst>
          </c:dPt>
          <c:cat>
            <c:strRef>
              <c:f>Sheet1!$A$2:$A$3</c:f>
              <c:strCache>
                <c:ptCount val="2"/>
                <c:pt idx="0">
                  <c:v>1st Qtr</c:v>
                </c:pt>
                <c:pt idx="1">
                  <c:v>2nd Qtr</c:v>
                </c:pt>
              </c:strCache>
            </c:str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5558-4BEE-8E6C-83210CAD9E8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02488612376403"/>
          <c:y val="0.10316937020699739"/>
          <c:w val="0.94708921230974341"/>
          <c:h val="0.78254304112946538"/>
        </c:manualLayout>
      </c:layout>
      <c:doughnutChart>
        <c:varyColors val="1"/>
        <c:ser>
          <c:idx val="0"/>
          <c:order val="0"/>
          <c:tx>
            <c:strRef>
              <c:f>Sheet1!$B$1</c:f>
              <c:strCache>
                <c:ptCount val="1"/>
                <c:pt idx="0">
                  <c:v>Sales</c:v>
                </c:pt>
              </c:strCache>
            </c:strRef>
          </c:tx>
          <c:dPt>
            <c:idx val="0"/>
            <c:bubble3D val="0"/>
            <c:spPr>
              <a:solidFill>
                <a:schemeClr val="accent2"/>
              </a:solidFill>
            </c:spPr>
            <c:extLst>
              <c:ext xmlns:c16="http://schemas.microsoft.com/office/drawing/2014/chart" uri="{C3380CC4-5D6E-409C-BE32-E72D297353CC}">
                <c16:uniqueId val="{00000001-84C3-4D53-909B-458D099A3F75}"/>
              </c:ext>
            </c:extLst>
          </c:dPt>
          <c:dPt>
            <c:idx val="1"/>
            <c:bubble3D val="0"/>
            <c:spPr>
              <a:solidFill>
                <a:schemeClr val="bg1">
                  <a:lumMod val="85000"/>
                  <a:alpha val="50000"/>
                </a:schemeClr>
              </a:solidFill>
            </c:spPr>
            <c:extLst>
              <c:ext xmlns:c16="http://schemas.microsoft.com/office/drawing/2014/chart" uri="{C3380CC4-5D6E-409C-BE32-E72D297353CC}">
                <c16:uniqueId val="{00000003-84C3-4D53-909B-458D099A3F75}"/>
              </c:ext>
            </c:extLst>
          </c:dPt>
          <c:cat>
            <c:strRef>
              <c:f>Sheet1!$A$2:$A$3</c:f>
              <c:strCache>
                <c:ptCount val="2"/>
                <c:pt idx="0">
                  <c:v>1st Qtr</c:v>
                </c:pt>
                <c:pt idx="1">
                  <c:v>2nd Qtr</c:v>
                </c:pt>
              </c:strCache>
            </c:strRef>
          </c:cat>
          <c:val>
            <c:numRef>
              <c:f>Sheet1!$B$2:$B$3</c:f>
              <c:numCache>
                <c:formatCode>General</c:formatCode>
                <c:ptCount val="2"/>
                <c:pt idx="0">
                  <c:v>35</c:v>
                </c:pt>
                <c:pt idx="1">
                  <c:v>65</c:v>
                </c:pt>
              </c:numCache>
            </c:numRef>
          </c:val>
          <c:extLst>
            <c:ext xmlns:c16="http://schemas.microsoft.com/office/drawing/2014/chart" uri="{C3380CC4-5D6E-409C-BE32-E72D297353CC}">
              <c16:uniqueId val="{00000004-84C3-4D53-909B-458D099A3F75}"/>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02488612376403"/>
          <c:y val="0.10316937020699739"/>
          <c:w val="0.94708921230974341"/>
          <c:h val="0.78254304112946538"/>
        </c:manualLayout>
      </c:layout>
      <c:doughnutChart>
        <c:varyColors val="1"/>
        <c:ser>
          <c:idx val="0"/>
          <c:order val="0"/>
          <c:tx>
            <c:strRef>
              <c:f>Sheet1!$B$1</c:f>
              <c:strCache>
                <c:ptCount val="1"/>
                <c:pt idx="0">
                  <c:v>Sales</c:v>
                </c:pt>
              </c:strCache>
            </c:strRef>
          </c:tx>
          <c:dPt>
            <c:idx val="0"/>
            <c:bubble3D val="0"/>
            <c:spPr>
              <a:solidFill>
                <a:schemeClr val="accent3"/>
              </a:solidFill>
            </c:spPr>
            <c:extLst>
              <c:ext xmlns:c16="http://schemas.microsoft.com/office/drawing/2014/chart" uri="{C3380CC4-5D6E-409C-BE32-E72D297353CC}">
                <c16:uniqueId val="{00000001-28DB-4526-AED3-8AEB4122A653}"/>
              </c:ext>
            </c:extLst>
          </c:dPt>
          <c:dPt>
            <c:idx val="1"/>
            <c:bubble3D val="0"/>
            <c:spPr>
              <a:solidFill>
                <a:schemeClr val="bg1">
                  <a:lumMod val="85000"/>
                  <a:alpha val="50000"/>
                </a:schemeClr>
              </a:solidFill>
            </c:spPr>
            <c:extLst>
              <c:ext xmlns:c16="http://schemas.microsoft.com/office/drawing/2014/chart" uri="{C3380CC4-5D6E-409C-BE32-E72D297353CC}">
                <c16:uniqueId val="{00000003-28DB-4526-AED3-8AEB4122A653}"/>
              </c:ext>
            </c:extLst>
          </c:dPt>
          <c:cat>
            <c:strRef>
              <c:f>Sheet1!$A$2:$A$3</c:f>
              <c:strCache>
                <c:ptCount val="2"/>
                <c:pt idx="0">
                  <c:v>1st Qtr</c:v>
                </c:pt>
                <c:pt idx="1">
                  <c:v>2nd Qtr</c:v>
                </c:pt>
              </c:strCache>
            </c:strRef>
          </c:cat>
          <c:val>
            <c:numRef>
              <c:f>Sheet1!$B$2:$B$3</c:f>
              <c:numCache>
                <c:formatCode>General</c:formatCode>
                <c:ptCount val="2"/>
                <c:pt idx="0">
                  <c:v>68</c:v>
                </c:pt>
                <c:pt idx="1">
                  <c:v>32</c:v>
                </c:pt>
              </c:numCache>
            </c:numRef>
          </c:val>
          <c:extLst>
            <c:ext xmlns:c16="http://schemas.microsoft.com/office/drawing/2014/chart" uri="{C3380CC4-5D6E-409C-BE32-E72D297353CC}">
              <c16:uniqueId val="{00000004-28DB-4526-AED3-8AEB4122A653}"/>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6619001549379"/>
          <c:y val="0"/>
          <c:w val="0.80551946238040162"/>
          <c:h val="0.85428129956093157"/>
        </c:manualLayout>
      </c:layout>
      <c:doughnutChart>
        <c:varyColors val="1"/>
        <c:ser>
          <c:idx val="0"/>
          <c:order val="0"/>
          <c:tx>
            <c:strRef>
              <c:f>Sheet1!$B$1</c:f>
              <c:strCache>
                <c:ptCount val="1"/>
                <c:pt idx="0">
                  <c:v>Sales</c:v>
                </c:pt>
              </c:strCache>
            </c:strRef>
          </c:tx>
          <c:spPr>
            <a:solidFill>
              <a:schemeClr val="accent1"/>
            </a:solidFill>
          </c:spPr>
          <c:dPt>
            <c:idx val="0"/>
            <c:bubble3D val="0"/>
            <c:spPr>
              <a:solidFill>
                <a:schemeClr val="accent5"/>
              </a:solidFill>
              <a:ln>
                <a:noFill/>
              </a:ln>
              <a:effectLst/>
            </c:spPr>
            <c:extLst>
              <c:ext xmlns:c16="http://schemas.microsoft.com/office/drawing/2014/chart" uri="{C3380CC4-5D6E-409C-BE32-E72D297353CC}">
                <c16:uniqueId val="{00000001-E2C4-4E77-83CC-78E0D4041A6A}"/>
              </c:ext>
            </c:extLst>
          </c:dPt>
          <c:dPt>
            <c:idx val="1"/>
            <c:bubble3D val="0"/>
            <c:spPr>
              <a:solidFill>
                <a:schemeClr val="bg1">
                  <a:lumMod val="95000"/>
                </a:schemeClr>
              </a:solidFill>
              <a:ln>
                <a:noFill/>
              </a:ln>
              <a:effectLst/>
            </c:spPr>
            <c:extLst>
              <c:ext xmlns:c16="http://schemas.microsoft.com/office/drawing/2014/chart" uri="{C3380CC4-5D6E-409C-BE32-E72D297353CC}">
                <c16:uniqueId val="{00000003-E2C4-4E77-83CC-78E0D4041A6A}"/>
              </c:ext>
            </c:extLst>
          </c:dPt>
          <c:cat>
            <c:strRef>
              <c:f>Sheet1!$A$2:$A$3</c:f>
              <c:strCache>
                <c:ptCount val="2"/>
                <c:pt idx="0">
                  <c:v>1st Qtr</c:v>
                </c:pt>
                <c:pt idx="1">
                  <c:v>2nd Qtr</c:v>
                </c:pt>
              </c:strCache>
            </c:str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E2C4-4E77-83CC-78E0D4041A6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5168091797977612E-2"/>
          <c:y val="0.16324682111130465"/>
          <c:w val="0.91125458529986825"/>
          <c:h val="0.77335562544317915"/>
        </c:manualLayout>
      </c:layout>
      <c:bar3DChart>
        <c:barDir val="col"/>
        <c:grouping val="clustered"/>
        <c:varyColors val="0"/>
        <c:ser>
          <c:idx val="0"/>
          <c:order val="0"/>
          <c:spPr>
            <a:solidFill>
              <a:srgbClr val="00B050"/>
            </a:solidFill>
            <a:ln>
              <a:noFill/>
            </a:ln>
            <a:effectLst/>
            <a:sp3d/>
          </c:spPr>
          <c:invertIfNegative val="0"/>
          <c:dPt>
            <c:idx val="1"/>
            <c:invertIfNegative val="0"/>
            <c:bubble3D val="0"/>
            <c:spPr>
              <a:solidFill>
                <a:srgbClr val="E62949"/>
              </a:solidFill>
              <a:ln>
                <a:noFill/>
              </a:ln>
              <a:effectLst/>
              <a:sp3d/>
            </c:spPr>
            <c:extLst>
              <c:ext xmlns:c16="http://schemas.microsoft.com/office/drawing/2014/chart" uri="{C3380CC4-5D6E-409C-BE32-E72D297353CC}">
                <c16:uniqueId val="{00000001-BD63-43CD-B752-521B0CF6C307}"/>
              </c:ext>
            </c:extLst>
          </c:dPt>
          <c:dPt>
            <c:idx val="2"/>
            <c:invertIfNegative val="0"/>
            <c:bubble3D val="0"/>
            <c:spPr>
              <a:solidFill>
                <a:srgbClr val="F07624"/>
              </a:solidFill>
              <a:ln>
                <a:noFill/>
              </a:ln>
              <a:effectLst/>
              <a:sp3d/>
            </c:spPr>
            <c:extLst>
              <c:ext xmlns:c16="http://schemas.microsoft.com/office/drawing/2014/chart" uri="{C3380CC4-5D6E-409C-BE32-E72D297353CC}">
                <c16:uniqueId val="{00000003-BD63-43CD-B752-521B0CF6C307}"/>
              </c:ext>
            </c:extLst>
          </c:dPt>
          <c:dPt>
            <c:idx val="3"/>
            <c:invertIfNegative val="0"/>
            <c:bubble3D val="0"/>
            <c:spPr>
              <a:solidFill>
                <a:srgbClr val="0070C0"/>
              </a:solidFill>
              <a:ln>
                <a:noFill/>
              </a:ln>
              <a:effectLst/>
              <a:sp3d/>
            </c:spPr>
            <c:extLst>
              <c:ext xmlns:c16="http://schemas.microsoft.com/office/drawing/2014/chart" uri="{C3380CC4-5D6E-409C-BE32-E72D297353CC}">
                <c16:uniqueId val="{00000005-BD63-43CD-B752-521B0CF6C307}"/>
              </c:ext>
            </c:extLst>
          </c:dPt>
          <c:dPt>
            <c:idx val="4"/>
            <c:invertIfNegative val="0"/>
            <c:bubble3D val="0"/>
            <c:spPr>
              <a:solidFill>
                <a:srgbClr val="FAAF40"/>
              </a:solidFill>
              <a:ln>
                <a:noFill/>
              </a:ln>
              <a:effectLst/>
              <a:sp3d/>
            </c:spPr>
            <c:extLst>
              <c:ext xmlns:c16="http://schemas.microsoft.com/office/drawing/2014/chart" uri="{C3380CC4-5D6E-409C-BE32-E72D297353CC}">
                <c16:uniqueId val="{00000007-BD63-43CD-B752-521B0CF6C307}"/>
              </c:ext>
            </c:extLst>
          </c:dPt>
          <c:dPt>
            <c:idx val="5"/>
            <c:invertIfNegative val="0"/>
            <c:bubble3D val="0"/>
            <c:spPr>
              <a:solidFill>
                <a:srgbClr val="7030A0"/>
              </a:solidFill>
              <a:ln>
                <a:noFill/>
              </a:ln>
              <a:effectLst/>
              <a:sp3d/>
            </c:spPr>
            <c:extLst>
              <c:ext xmlns:c16="http://schemas.microsoft.com/office/drawing/2014/chart" uri="{C3380CC4-5D6E-409C-BE32-E72D297353CC}">
                <c16:uniqueId val="{00000009-BD63-43CD-B752-521B0CF6C307}"/>
              </c:ext>
            </c:extLst>
          </c:dPt>
          <c:dLbls>
            <c:dLbl>
              <c:idx val="0"/>
              <c:layout>
                <c:manualLayout>
                  <c:x val="1.5003750937734414E-2"/>
                  <c:y val="-2.78697091099111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D63-43CD-B752-521B0CF6C307}"/>
                </c:ext>
              </c:extLst>
            </c:dLbl>
            <c:dLbl>
              <c:idx val="1"/>
              <c:layout>
                <c:manualLayout>
                  <c:x val="1.9290536919944271E-2"/>
                  <c:y val="-4.87719909423446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63-43CD-B752-521B0CF6C307}"/>
                </c:ext>
              </c:extLst>
            </c:dLbl>
            <c:dLbl>
              <c:idx val="2"/>
              <c:layout>
                <c:manualLayout>
                  <c:x val="2.357732290215411E-2"/>
                  <c:y val="-5.92231318585612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63-43CD-B752-521B0CF6C307}"/>
                </c:ext>
              </c:extLst>
            </c:dLbl>
            <c:dLbl>
              <c:idx val="3"/>
              <c:layout>
                <c:manualLayout>
                  <c:x val="1.9290536919944271E-2"/>
                  <c:y val="-5.92231318585612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D63-43CD-B752-521B0CF6C307}"/>
                </c:ext>
              </c:extLst>
            </c:dLbl>
            <c:dLbl>
              <c:idx val="4"/>
              <c:layout>
                <c:manualLayout>
                  <c:x val="1.9290536919944271E-2"/>
                  <c:y val="-5.92231318585612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D63-43CD-B752-521B0CF6C307}"/>
                </c:ext>
              </c:extLst>
            </c:dLbl>
            <c:dLbl>
              <c:idx val="5"/>
              <c:layout>
                <c:manualLayout>
                  <c:x val="1.9290536919944271E-2"/>
                  <c:y val="-4.87719909423445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D63-43CD-B752-521B0CF6C30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synthese!$C$50:$C$55</c:f>
              <c:strCache>
                <c:ptCount val="6"/>
                <c:pt idx="0">
                  <c:v>L'anticipation</c:v>
                </c:pt>
                <c:pt idx="1">
                  <c:v>La réactivité </c:v>
                </c:pt>
                <c:pt idx="2">
                  <c:v>La rapidité </c:v>
                </c:pt>
                <c:pt idx="3">
                  <c:v>La prévention</c:v>
                </c:pt>
                <c:pt idx="4">
                  <c:v>L'agilité</c:v>
                </c:pt>
                <c:pt idx="5">
                  <c:v>Autres</c:v>
                </c:pt>
              </c:strCache>
            </c:strRef>
          </c:cat>
          <c:val>
            <c:numRef>
              <c:f>synthese!$D$50:$D$55</c:f>
              <c:numCache>
                <c:formatCode>0%</c:formatCode>
                <c:ptCount val="6"/>
                <c:pt idx="0">
                  <c:v>0.32</c:v>
                </c:pt>
                <c:pt idx="1">
                  <c:v>0.2</c:v>
                </c:pt>
                <c:pt idx="2">
                  <c:v>0.16</c:v>
                </c:pt>
                <c:pt idx="3">
                  <c:v>0.12</c:v>
                </c:pt>
                <c:pt idx="4">
                  <c:v>0.12</c:v>
                </c:pt>
                <c:pt idx="5">
                  <c:v>0.08</c:v>
                </c:pt>
              </c:numCache>
            </c:numRef>
          </c:val>
          <c:extLst>
            <c:ext xmlns:c16="http://schemas.microsoft.com/office/drawing/2014/chart" uri="{C3380CC4-5D6E-409C-BE32-E72D297353CC}">
              <c16:uniqueId val="{0000000B-BD63-43CD-B752-521B0CF6C307}"/>
            </c:ext>
          </c:extLst>
        </c:ser>
        <c:dLbls>
          <c:showLegendKey val="0"/>
          <c:showVal val="1"/>
          <c:showCatName val="0"/>
          <c:showSerName val="0"/>
          <c:showPercent val="0"/>
          <c:showBubbleSize val="0"/>
        </c:dLbls>
        <c:gapWidth val="150"/>
        <c:shape val="box"/>
        <c:axId val="1617965087"/>
        <c:axId val="1617964671"/>
        <c:axId val="0"/>
      </c:bar3DChart>
      <c:catAx>
        <c:axId val="161796508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617964671"/>
        <c:crosses val="autoZero"/>
        <c:auto val="1"/>
        <c:lblAlgn val="ctr"/>
        <c:lblOffset val="100"/>
        <c:noMultiLvlLbl val="0"/>
      </c:catAx>
      <c:valAx>
        <c:axId val="16179646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7965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rgbClr val="0070C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1-C953-42F1-9AB9-6059B68136D7}"/>
              </c:ext>
            </c:extLst>
          </c:dPt>
          <c:dPt>
            <c:idx val="1"/>
            <c:invertIfNegative val="0"/>
            <c:bubble3D val="0"/>
            <c:spPr>
              <a:solidFill>
                <a:srgbClr val="C0000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3-C953-42F1-9AB9-6059B68136D7}"/>
              </c:ext>
            </c:extLst>
          </c:dPt>
          <c:dPt>
            <c:idx val="2"/>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C953-42F1-9AB9-6059B68136D7}"/>
              </c:ext>
            </c:extLst>
          </c:dPt>
          <c:dPt>
            <c:idx val="3"/>
            <c:invertIfNegative val="0"/>
            <c:bubble3D val="0"/>
            <c:spPr>
              <a:solidFill>
                <a:schemeClr val="accent1">
                  <a:lumMod val="75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C953-42F1-9AB9-6059B68136D7}"/>
              </c:ext>
            </c:extLst>
          </c:dPt>
          <c:dPt>
            <c:idx val="4"/>
            <c:invertIfNegative val="0"/>
            <c:bubble3D val="0"/>
            <c:spPr>
              <a:solidFill>
                <a:srgbClr val="7030A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9-C953-42F1-9AB9-6059B68136D7}"/>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synthese!$C$29:$C$33</c:f>
              <c:strCache>
                <c:ptCount val="5"/>
                <c:pt idx="0">
                  <c:v>L'approche Partenariale </c:v>
                </c:pt>
                <c:pt idx="1">
                  <c:v>L'augmentation du niveau des stocks</c:v>
                </c:pt>
                <c:pt idx="2">
                  <c:v>Renforecer les capacités de réapprovsionnement, de stockage , de livraison</c:v>
                </c:pt>
                <c:pt idx="3">
                  <c:v>Le recours à d'autres sources alternatives d'approvisionnement</c:v>
                </c:pt>
                <c:pt idx="4">
                  <c:v>Autres</c:v>
                </c:pt>
              </c:strCache>
            </c:strRef>
          </c:cat>
          <c:val>
            <c:numRef>
              <c:f>synthese!$D$29:$D$33</c:f>
              <c:numCache>
                <c:formatCode>0.00%</c:formatCode>
                <c:ptCount val="5"/>
                <c:pt idx="0">
                  <c:v>0.27200000000000002</c:v>
                </c:pt>
                <c:pt idx="1">
                  <c:v>0.20399999999999999</c:v>
                </c:pt>
                <c:pt idx="2">
                  <c:v>0.20399999999999999</c:v>
                </c:pt>
                <c:pt idx="3">
                  <c:v>0.13600000000000001</c:v>
                </c:pt>
                <c:pt idx="4">
                  <c:v>0.13600000000000001</c:v>
                </c:pt>
              </c:numCache>
            </c:numRef>
          </c:val>
          <c:extLst>
            <c:ext xmlns:c16="http://schemas.microsoft.com/office/drawing/2014/chart" uri="{C3380CC4-5D6E-409C-BE32-E72D297353CC}">
              <c16:uniqueId val="{0000000A-C953-42F1-9AB9-6059B68136D7}"/>
            </c:ext>
          </c:extLst>
        </c:ser>
        <c:dLbls>
          <c:dLblPos val="inEnd"/>
          <c:showLegendKey val="0"/>
          <c:showVal val="1"/>
          <c:showCatName val="0"/>
          <c:showSerName val="0"/>
          <c:showPercent val="0"/>
          <c:showBubbleSize val="0"/>
        </c:dLbls>
        <c:gapWidth val="65"/>
        <c:axId val="227240559"/>
        <c:axId val="227238895"/>
      </c:barChart>
      <c:catAx>
        <c:axId val="227240559"/>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227238895"/>
        <c:crosses val="autoZero"/>
        <c:auto val="1"/>
        <c:lblAlgn val="ctr"/>
        <c:lblOffset val="100"/>
        <c:noMultiLvlLbl val="0"/>
      </c:catAx>
      <c:valAx>
        <c:axId val="227238895"/>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227240559"/>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FD3D57-F3BB-4E5E-B091-1500A3C92E81}" type="doc">
      <dgm:prSet loTypeId="urn:microsoft.com/office/officeart/2005/8/layout/pyramid1" loCatId="pyramid" qsTypeId="urn:microsoft.com/office/officeart/2005/8/quickstyle/simple1" qsCatId="simple" csTypeId="urn:microsoft.com/office/officeart/2005/8/colors/accent1_2" csCatId="accent1" phldr="1"/>
      <dgm:spPr/>
    </dgm:pt>
    <dgm:pt modelId="{E924DC90-2427-4BE5-A522-6ACD4563EB45}">
      <dgm:prSet phldrT="[Text]" custT="1"/>
      <dgm:spPr>
        <a:xfrm>
          <a:off x="527033" y="0"/>
          <a:ext cx="478319" cy="426859"/>
        </a:xfrm>
        <a:prstGeom prst="trapezoid">
          <a:avLst>
            <a:gd name="adj" fmla="val 56851"/>
          </a:avLst>
        </a:prstGeom>
        <a:solidFill>
          <a:srgbClr val="E62949"/>
        </a:solidFill>
        <a:ln w="63500" cap="flat" cmpd="sng" algn="ctr">
          <a:solidFill>
            <a:sysClr val="window" lastClr="FFFFFF"/>
          </a:solidFill>
          <a:prstDash val="solid"/>
          <a:miter lim="800000"/>
        </a:ln>
        <a:effectLst/>
      </dgm:spPr>
      <dgm:t>
        <a:bodyPr anchor="ctr"/>
        <a:lstStyle/>
        <a:p>
          <a:pPr algn="ctr"/>
          <a:endParaRPr lang="en-JM" sz="1600" b="1" dirty="0">
            <a:solidFill>
              <a:sysClr val="windowText" lastClr="000000">
                <a:hueOff val="0"/>
                <a:satOff val="0"/>
                <a:lumOff val="0"/>
                <a:alphaOff val="0"/>
              </a:sysClr>
            </a:solidFill>
            <a:latin typeface="Arial" pitchFamily="34" charset="0"/>
            <a:ea typeface="Arial Unicode MS"/>
            <a:cs typeface="Arial" pitchFamily="34" charset="0"/>
          </a:endParaRPr>
        </a:p>
      </dgm:t>
    </dgm:pt>
    <dgm:pt modelId="{9E545862-1292-4DB6-B36C-D6247532E625}" type="parTrans" cxnId="{685D1073-2D3C-412E-A123-0EF4D596743E}">
      <dgm:prSet/>
      <dgm:spPr/>
      <dgm:t>
        <a:bodyPr/>
        <a:lstStyle/>
        <a:p>
          <a:endParaRPr lang="en-JM">
            <a:solidFill>
              <a:schemeClr val="bg1"/>
            </a:solidFill>
          </a:endParaRPr>
        </a:p>
      </dgm:t>
    </dgm:pt>
    <dgm:pt modelId="{BD5A33EB-119A-4BA7-8787-7DF55D1248BC}" type="sibTrans" cxnId="{685D1073-2D3C-412E-A123-0EF4D596743E}">
      <dgm:prSet/>
      <dgm:spPr/>
      <dgm:t>
        <a:bodyPr/>
        <a:lstStyle/>
        <a:p>
          <a:endParaRPr lang="en-JM">
            <a:solidFill>
              <a:schemeClr val="bg1"/>
            </a:solidFill>
          </a:endParaRPr>
        </a:p>
      </dgm:t>
    </dgm:pt>
    <dgm:pt modelId="{9D67B1F7-C4FF-4E1E-94F4-69209A4E7C47}">
      <dgm:prSet phldrT="[Text]" custT="1"/>
      <dgm:spPr>
        <a:xfrm>
          <a:off x="174506" y="733813"/>
          <a:ext cx="1183373" cy="306954"/>
        </a:xfrm>
        <a:prstGeom prst="trapezoid">
          <a:avLst>
            <a:gd name="adj" fmla="val 56851"/>
          </a:avLst>
        </a:prstGeom>
        <a:solidFill>
          <a:srgbClr val="FAAF40"/>
        </a:solidFill>
        <a:ln w="63500" cap="flat" cmpd="sng" algn="ctr">
          <a:solidFill>
            <a:sysClr val="window" lastClr="FFFFFF"/>
          </a:solidFill>
          <a:prstDash val="solid"/>
          <a:miter lim="800000"/>
        </a:ln>
        <a:effectLst/>
      </dgm:spPr>
      <dgm:t>
        <a:bodyPr anchor="ctr"/>
        <a:lstStyle/>
        <a:p>
          <a:pPr algn="ctr"/>
          <a:r>
            <a:rPr lang="ko-KR" altLang="en-US" sz="1600" b="1" dirty="0">
              <a:solidFill>
                <a:sysClr val="windowText" lastClr="000000">
                  <a:hueOff val="0"/>
                  <a:satOff val="0"/>
                  <a:lumOff val="0"/>
                  <a:alphaOff val="0"/>
                </a:sysClr>
              </a:solidFill>
              <a:latin typeface="Arial" pitchFamily="34" charset="0"/>
              <a:ea typeface="Arial Unicode MS"/>
              <a:cs typeface="Arial" pitchFamily="34" charset="0"/>
            </a:rPr>
            <a:t> </a:t>
          </a:r>
          <a:r>
            <a:rPr lang="en-US" altLang="ko-KR" sz="1600" b="1" dirty="0">
              <a:solidFill>
                <a:sysClr val="windowText" lastClr="000000">
                  <a:hueOff val="0"/>
                  <a:satOff val="0"/>
                  <a:lumOff val="0"/>
                  <a:alphaOff val="0"/>
                </a:sysClr>
              </a:solidFill>
              <a:latin typeface="Arial" pitchFamily="34" charset="0"/>
              <a:ea typeface="Arial Unicode MS"/>
              <a:cs typeface="Arial" pitchFamily="34" charset="0"/>
            </a:rPr>
            <a:t> </a:t>
          </a:r>
          <a:endParaRPr lang="en-JM" sz="1600" b="1" dirty="0">
            <a:solidFill>
              <a:sysClr val="windowText" lastClr="000000">
                <a:hueOff val="0"/>
                <a:satOff val="0"/>
                <a:lumOff val="0"/>
                <a:alphaOff val="0"/>
              </a:sysClr>
            </a:solidFill>
            <a:latin typeface="Arial" pitchFamily="34" charset="0"/>
            <a:ea typeface="Arial Unicode MS"/>
            <a:cs typeface="Arial" pitchFamily="34" charset="0"/>
          </a:endParaRPr>
        </a:p>
      </dgm:t>
    </dgm:pt>
    <dgm:pt modelId="{BD4D3042-AB5C-4E8F-B8BE-BC3A20988EB3}" type="parTrans" cxnId="{1263D722-8372-4789-B9F5-BFD8D9C870F1}">
      <dgm:prSet/>
      <dgm:spPr/>
      <dgm:t>
        <a:bodyPr/>
        <a:lstStyle/>
        <a:p>
          <a:endParaRPr lang="en-JM">
            <a:solidFill>
              <a:schemeClr val="bg1"/>
            </a:solidFill>
          </a:endParaRPr>
        </a:p>
      </dgm:t>
    </dgm:pt>
    <dgm:pt modelId="{B379D14A-425C-47B8-B779-1E5D839E4BC8}" type="sibTrans" cxnId="{1263D722-8372-4789-B9F5-BFD8D9C870F1}">
      <dgm:prSet/>
      <dgm:spPr/>
      <dgm:t>
        <a:bodyPr/>
        <a:lstStyle/>
        <a:p>
          <a:endParaRPr lang="en-JM">
            <a:solidFill>
              <a:schemeClr val="bg1"/>
            </a:solidFill>
          </a:endParaRPr>
        </a:p>
      </dgm:t>
    </dgm:pt>
    <dgm:pt modelId="{53563D61-A301-4644-8AE7-FCAFDA9A58AB}">
      <dgm:prSet phldrT="[Text]" custT="1"/>
      <dgm:spPr>
        <a:xfrm>
          <a:off x="0" y="1040767"/>
          <a:ext cx="1532386" cy="306954"/>
        </a:xfrm>
        <a:prstGeom prst="trapezoid">
          <a:avLst>
            <a:gd name="adj" fmla="val 56851"/>
          </a:avLst>
        </a:prstGeom>
        <a:solidFill>
          <a:srgbClr val="2A78BD"/>
        </a:solidFill>
        <a:ln w="63500" cap="flat" cmpd="sng" algn="ctr">
          <a:solidFill>
            <a:sysClr val="window" lastClr="FFFFFF"/>
          </a:solidFill>
          <a:prstDash val="solid"/>
          <a:miter lim="800000"/>
        </a:ln>
        <a:effectLst/>
      </dgm:spPr>
      <dgm:t>
        <a:bodyPr anchor="ctr"/>
        <a:lstStyle/>
        <a:p>
          <a:pPr algn="ctr"/>
          <a:r>
            <a:rPr lang="ko-KR" altLang="en-US" sz="1600" b="1" dirty="0">
              <a:solidFill>
                <a:sysClr val="windowText" lastClr="000000">
                  <a:hueOff val="0"/>
                  <a:satOff val="0"/>
                  <a:lumOff val="0"/>
                  <a:alphaOff val="0"/>
                </a:sysClr>
              </a:solidFill>
              <a:latin typeface="Arial" pitchFamily="34" charset="0"/>
              <a:ea typeface="Arial Unicode MS"/>
              <a:cs typeface="Arial" pitchFamily="34" charset="0"/>
            </a:rPr>
            <a:t> </a:t>
          </a:r>
          <a:r>
            <a:rPr lang="en-US" altLang="ko-KR" sz="1600" b="1" dirty="0">
              <a:solidFill>
                <a:sysClr val="windowText" lastClr="000000">
                  <a:hueOff val="0"/>
                  <a:satOff val="0"/>
                  <a:lumOff val="0"/>
                  <a:alphaOff val="0"/>
                </a:sysClr>
              </a:solidFill>
              <a:latin typeface="Arial" pitchFamily="34" charset="0"/>
              <a:ea typeface="Arial Unicode MS"/>
              <a:cs typeface="Arial" pitchFamily="34" charset="0"/>
            </a:rPr>
            <a:t> </a:t>
          </a:r>
          <a:endParaRPr lang="en-JM" sz="1600" b="1" dirty="0">
            <a:solidFill>
              <a:sysClr val="windowText" lastClr="000000">
                <a:hueOff val="0"/>
                <a:satOff val="0"/>
                <a:lumOff val="0"/>
                <a:alphaOff val="0"/>
              </a:sysClr>
            </a:solidFill>
            <a:latin typeface="Arial" pitchFamily="34" charset="0"/>
            <a:ea typeface="Arial Unicode MS"/>
            <a:cs typeface="Arial" pitchFamily="34" charset="0"/>
          </a:endParaRPr>
        </a:p>
      </dgm:t>
    </dgm:pt>
    <dgm:pt modelId="{B60323EE-B859-4184-88BB-62221AE106AB}" type="parTrans" cxnId="{F3697A49-7026-40CE-A2B9-71761A0223E3}">
      <dgm:prSet/>
      <dgm:spPr/>
      <dgm:t>
        <a:bodyPr/>
        <a:lstStyle/>
        <a:p>
          <a:endParaRPr lang="en-JM">
            <a:solidFill>
              <a:schemeClr val="bg1"/>
            </a:solidFill>
          </a:endParaRPr>
        </a:p>
      </dgm:t>
    </dgm:pt>
    <dgm:pt modelId="{426A8813-506E-429E-87DB-53AA3F5535D1}" type="sibTrans" cxnId="{F3697A49-7026-40CE-A2B9-71761A0223E3}">
      <dgm:prSet/>
      <dgm:spPr/>
      <dgm:t>
        <a:bodyPr/>
        <a:lstStyle/>
        <a:p>
          <a:endParaRPr lang="en-JM">
            <a:solidFill>
              <a:schemeClr val="bg1"/>
            </a:solidFill>
          </a:endParaRPr>
        </a:p>
      </dgm:t>
    </dgm:pt>
    <dgm:pt modelId="{85631E1F-364A-4A2A-9989-E896E5049557}">
      <dgm:prSet phldrT="[Text]" custT="1"/>
      <dgm:spPr>
        <a:xfrm>
          <a:off x="349012" y="426859"/>
          <a:ext cx="834360" cy="306954"/>
        </a:xfrm>
        <a:prstGeom prst="trapezoid">
          <a:avLst>
            <a:gd name="adj" fmla="val 56851"/>
          </a:avLst>
        </a:prstGeom>
        <a:solidFill>
          <a:srgbClr val="F07624"/>
        </a:solidFill>
        <a:ln w="63500" cap="flat" cmpd="sng" algn="ctr">
          <a:solidFill>
            <a:sysClr val="window" lastClr="FFFFFF"/>
          </a:solidFill>
          <a:prstDash val="solid"/>
          <a:miter lim="800000"/>
        </a:ln>
        <a:effectLst/>
      </dgm:spPr>
      <dgm:t>
        <a:bodyPr anchor="ctr"/>
        <a:lstStyle/>
        <a:p>
          <a:pPr algn="ctr"/>
          <a:r>
            <a:rPr lang="ko-KR" altLang="en-US" sz="1600" b="1" dirty="0">
              <a:solidFill>
                <a:sysClr val="windowText" lastClr="000000">
                  <a:hueOff val="0"/>
                  <a:satOff val="0"/>
                  <a:lumOff val="0"/>
                  <a:alphaOff val="0"/>
                </a:sysClr>
              </a:solidFill>
              <a:latin typeface="Arial" pitchFamily="34" charset="0"/>
              <a:ea typeface="Arial Unicode MS"/>
              <a:cs typeface="Arial" pitchFamily="34" charset="0"/>
            </a:rPr>
            <a:t> </a:t>
          </a:r>
          <a:r>
            <a:rPr lang="en-US" altLang="ko-KR" sz="1600" b="1" dirty="0">
              <a:solidFill>
                <a:sysClr val="windowText" lastClr="000000">
                  <a:hueOff val="0"/>
                  <a:satOff val="0"/>
                  <a:lumOff val="0"/>
                  <a:alphaOff val="0"/>
                </a:sysClr>
              </a:solidFill>
              <a:latin typeface="Arial" pitchFamily="34" charset="0"/>
              <a:ea typeface="Arial Unicode MS"/>
              <a:cs typeface="Arial" pitchFamily="34" charset="0"/>
            </a:rPr>
            <a:t> </a:t>
          </a:r>
          <a:endParaRPr lang="en-JM" sz="1600" b="1" dirty="0">
            <a:solidFill>
              <a:sysClr val="windowText" lastClr="000000">
                <a:hueOff val="0"/>
                <a:satOff val="0"/>
                <a:lumOff val="0"/>
                <a:alphaOff val="0"/>
              </a:sysClr>
            </a:solidFill>
            <a:latin typeface="Arial" pitchFamily="34" charset="0"/>
            <a:ea typeface="Arial Unicode MS"/>
            <a:cs typeface="Arial" pitchFamily="34" charset="0"/>
          </a:endParaRPr>
        </a:p>
      </dgm:t>
    </dgm:pt>
    <dgm:pt modelId="{EBE3CA2F-C22D-4DAD-BBB2-CC29F3FBCF68}" type="parTrans" cxnId="{689B59B0-BF9D-489D-8A96-D6B2CF499ABF}">
      <dgm:prSet/>
      <dgm:spPr/>
      <dgm:t>
        <a:bodyPr/>
        <a:lstStyle/>
        <a:p>
          <a:pPr latinLnBrk="1"/>
          <a:endParaRPr lang="ko-KR" altLang="en-US"/>
        </a:p>
      </dgm:t>
    </dgm:pt>
    <dgm:pt modelId="{DC75A793-C6A2-4960-947A-450C2653BBC6}" type="sibTrans" cxnId="{689B59B0-BF9D-489D-8A96-D6B2CF499ABF}">
      <dgm:prSet/>
      <dgm:spPr/>
      <dgm:t>
        <a:bodyPr/>
        <a:lstStyle/>
        <a:p>
          <a:pPr latinLnBrk="1"/>
          <a:endParaRPr lang="ko-KR" altLang="en-US"/>
        </a:p>
      </dgm:t>
    </dgm:pt>
    <dgm:pt modelId="{6346E340-6B27-47A2-93A8-AA7F0249167F}" type="pres">
      <dgm:prSet presAssocID="{28FD3D57-F3BB-4E5E-B091-1500A3C92E81}" presName="Name0" presStyleCnt="0">
        <dgm:presLayoutVars>
          <dgm:dir/>
          <dgm:animLvl val="lvl"/>
          <dgm:resizeHandles val="exact"/>
        </dgm:presLayoutVars>
      </dgm:prSet>
      <dgm:spPr/>
    </dgm:pt>
    <dgm:pt modelId="{8351BCDF-D287-464A-AB10-4261CFFC4E79}" type="pres">
      <dgm:prSet presAssocID="{E924DC90-2427-4BE5-A522-6ACD4563EB45}" presName="Name8" presStyleCnt="0"/>
      <dgm:spPr/>
    </dgm:pt>
    <dgm:pt modelId="{864F954D-81D4-4546-B08E-448FBA7A18FE}" type="pres">
      <dgm:prSet presAssocID="{E924DC90-2427-4BE5-A522-6ACD4563EB45}" presName="level" presStyleLbl="node1" presStyleIdx="0" presStyleCnt="4" custScaleX="98552" custScaleY="139063">
        <dgm:presLayoutVars>
          <dgm:chMax val="1"/>
          <dgm:bulletEnabled val="1"/>
        </dgm:presLayoutVars>
      </dgm:prSet>
      <dgm:spPr/>
    </dgm:pt>
    <dgm:pt modelId="{A8AE7F33-3372-4D78-96A6-FD2B204E9D9D}" type="pres">
      <dgm:prSet presAssocID="{E924DC90-2427-4BE5-A522-6ACD4563EB45}" presName="levelTx" presStyleLbl="revTx" presStyleIdx="0" presStyleCnt="0">
        <dgm:presLayoutVars>
          <dgm:chMax val="1"/>
          <dgm:bulletEnabled val="1"/>
        </dgm:presLayoutVars>
      </dgm:prSet>
      <dgm:spPr/>
    </dgm:pt>
    <dgm:pt modelId="{45295FEF-34B7-47B0-80DB-E881F25871A9}" type="pres">
      <dgm:prSet presAssocID="{85631E1F-364A-4A2A-9989-E896E5049557}" presName="Name8" presStyleCnt="0"/>
      <dgm:spPr/>
    </dgm:pt>
    <dgm:pt modelId="{3CE8FECB-ADC6-4195-8C29-ECF1EEE9F8FA}" type="pres">
      <dgm:prSet presAssocID="{85631E1F-364A-4A2A-9989-E896E5049557}" presName="level" presStyleLbl="node1" presStyleIdx="1" presStyleCnt="4">
        <dgm:presLayoutVars>
          <dgm:chMax val="1"/>
          <dgm:bulletEnabled val="1"/>
        </dgm:presLayoutVars>
      </dgm:prSet>
      <dgm:spPr/>
    </dgm:pt>
    <dgm:pt modelId="{DC549F7C-7B63-4EBA-944C-0C5CAC570546}" type="pres">
      <dgm:prSet presAssocID="{85631E1F-364A-4A2A-9989-E896E5049557}" presName="levelTx" presStyleLbl="revTx" presStyleIdx="0" presStyleCnt="0">
        <dgm:presLayoutVars>
          <dgm:chMax val="1"/>
          <dgm:bulletEnabled val="1"/>
        </dgm:presLayoutVars>
      </dgm:prSet>
      <dgm:spPr/>
    </dgm:pt>
    <dgm:pt modelId="{BF7100C5-692A-476D-9242-E6DE2BFA407E}" type="pres">
      <dgm:prSet presAssocID="{9D67B1F7-C4FF-4E1E-94F4-69209A4E7C47}" presName="Name8" presStyleCnt="0"/>
      <dgm:spPr/>
    </dgm:pt>
    <dgm:pt modelId="{753AA43A-5097-42D8-A3EF-20B11215D8F3}" type="pres">
      <dgm:prSet presAssocID="{9D67B1F7-C4FF-4E1E-94F4-69209A4E7C47}" presName="level" presStyleLbl="node1" presStyleIdx="2" presStyleCnt="4">
        <dgm:presLayoutVars>
          <dgm:chMax val="1"/>
          <dgm:bulletEnabled val="1"/>
        </dgm:presLayoutVars>
      </dgm:prSet>
      <dgm:spPr/>
    </dgm:pt>
    <dgm:pt modelId="{7E617F38-6BB2-4E03-8198-FF7E7F898924}" type="pres">
      <dgm:prSet presAssocID="{9D67B1F7-C4FF-4E1E-94F4-69209A4E7C47}" presName="levelTx" presStyleLbl="revTx" presStyleIdx="0" presStyleCnt="0">
        <dgm:presLayoutVars>
          <dgm:chMax val="1"/>
          <dgm:bulletEnabled val="1"/>
        </dgm:presLayoutVars>
      </dgm:prSet>
      <dgm:spPr/>
    </dgm:pt>
    <dgm:pt modelId="{29C42FD2-6503-4F77-8487-9B33E0527141}" type="pres">
      <dgm:prSet presAssocID="{53563D61-A301-4644-8AE7-FCAFDA9A58AB}" presName="Name8" presStyleCnt="0"/>
      <dgm:spPr/>
    </dgm:pt>
    <dgm:pt modelId="{E6279944-4AC5-4561-B5D0-64EE0E57E695}" type="pres">
      <dgm:prSet presAssocID="{53563D61-A301-4644-8AE7-FCAFDA9A58AB}" presName="level" presStyleLbl="node1" presStyleIdx="3" presStyleCnt="4">
        <dgm:presLayoutVars>
          <dgm:chMax val="1"/>
          <dgm:bulletEnabled val="1"/>
        </dgm:presLayoutVars>
      </dgm:prSet>
      <dgm:spPr/>
    </dgm:pt>
    <dgm:pt modelId="{2E9D1362-172A-4369-8415-6E089FA67356}" type="pres">
      <dgm:prSet presAssocID="{53563D61-A301-4644-8AE7-FCAFDA9A58AB}" presName="levelTx" presStyleLbl="revTx" presStyleIdx="0" presStyleCnt="0">
        <dgm:presLayoutVars>
          <dgm:chMax val="1"/>
          <dgm:bulletEnabled val="1"/>
        </dgm:presLayoutVars>
      </dgm:prSet>
      <dgm:spPr/>
    </dgm:pt>
  </dgm:ptLst>
  <dgm:cxnLst>
    <dgm:cxn modelId="{DB12BB04-F4A3-4EE4-8FBB-E48047D2CED0}" type="presOf" srcId="{85631E1F-364A-4A2A-9989-E896E5049557}" destId="{3CE8FECB-ADC6-4195-8C29-ECF1EEE9F8FA}" srcOrd="0" destOrd="0" presId="urn:microsoft.com/office/officeart/2005/8/layout/pyramid1"/>
    <dgm:cxn modelId="{CBBB9C1A-6E62-4C78-89B4-FD250F011216}" type="presOf" srcId="{53563D61-A301-4644-8AE7-FCAFDA9A58AB}" destId="{E6279944-4AC5-4561-B5D0-64EE0E57E695}" srcOrd="0" destOrd="0" presId="urn:microsoft.com/office/officeart/2005/8/layout/pyramid1"/>
    <dgm:cxn modelId="{1263D722-8372-4789-B9F5-BFD8D9C870F1}" srcId="{28FD3D57-F3BB-4E5E-B091-1500A3C92E81}" destId="{9D67B1F7-C4FF-4E1E-94F4-69209A4E7C47}" srcOrd="2" destOrd="0" parTransId="{BD4D3042-AB5C-4E8F-B8BE-BC3A20988EB3}" sibTransId="{B379D14A-425C-47B8-B779-1E5D839E4BC8}"/>
    <dgm:cxn modelId="{6EB07949-15DD-417E-8D8E-7E15F1BD5B44}" type="presOf" srcId="{28FD3D57-F3BB-4E5E-B091-1500A3C92E81}" destId="{6346E340-6B27-47A2-93A8-AA7F0249167F}" srcOrd="0" destOrd="0" presId="urn:microsoft.com/office/officeart/2005/8/layout/pyramid1"/>
    <dgm:cxn modelId="{F3697A49-7026-40CE-A2B9-71761A0223E3}" srcId="{28FD3D57-F3BB-4E5E-B091-1500A3C92E81}" destId="{53563D61-A301-4644-8AE7-FCAFDA9A58AB}" srcOrd="3" destOrd="0" parTransId="{B60323EE-B859-4184-88BB-62221AE106AB}" sibTransId="{426A8813-506E-429E-87DB-53AA3F5535D1}"/>
    <dgm:cxn modelId="{685D1073-2D3C-412E-A123-0EF4D596743E}" srcId="{28FD3D57-F3BB-4E5E-B091-1500A3C92E81}" destId="{E924DC90-2427-4BE5-A522-6ACD4563EB45}" srcOrd="0" destOrd="0" parTransId="{9E545862-1292-4DB6-B36C-D6247532E625}" sibTransId="{BD5A33EB-119A-4BA7-8787-7DF55D1248BC}"/>
    <dgm:cxn modelId="{4776AD8D-1110-44FA-9D3A-90D205DD7811}" type="presOf" srcId="{9D67B1F7-C4FF-4E1E-94F4-69209A4E7C47}" destId="{7E617F38-6BB2-4E03-8198-FF7E7F898924}" srcOrd="1" destOrd="0" presId="urn:microsoft.com/office/officeart/2005/8/layout/pyramid1"/>
    <dgm:cxn modelId="{3DB803A8-7251-4664-9695-7E3CE5B67A32}" type="presOf" srcId="{9D67B1F7-C4FF-4E1E-94F4-69209A4E7C47}" destId="{753AA43A-5097-42D8-A3EF-20B11215D8F3}" srcOrd="0" destOrd="0" presId="urn:microsoft.com/office/officeart/2005/8/layout/pyramid1"/>
    <dgm:cxn modelId="{689B59B0-BF9D-489D-8A96-D6B2CF499ABF}" srcId="{28FD3D57-F3BB-4E5E-B091-1500A3C92E81}" destId="{85631E1F-364A-4A2A-9989-E896E5049557}" srcOrd="1" destOrd="0" parTransId="{EBE3CA2F-C22D-4DAD-BBB2-CC29F3FBCF68}" sibTransId="{DC75A793-C6A2-4960-947A-450C2653BBC6}"/>
    <dgm:cxn modelId="{3F86B2C8-9594-40E7-ABA9-416E2AF9DB5E}" type="presOf" srcId="{53563D61-A301-4644-8AE7-FCAFDA9A58AB}" destId="{2E9D1362-172A-4369-8415-6E089FA67356}" srcOrd="1" destOrd="0" presId="urn:microsoft.com/office/officeart/2005/8/layout/pyramid1"/>
    <dgm:cxn modelId="{85CC20C9-20D6-4938-8B06-4A4BF5FAFC13}" type="presOf" srcId="{85631E1F-364A-4A2A-9989-E896E5049557}" destId="{DC549F7C-7B63-4EBA-944C-0C5CAC570546}" srcOrd="1" destOrd="0" presId="urn:microsoft.com/office/officeart/2005/8/layout/pyramid1"/>
    <dgm:cxn modelId="{AB58DADB-8940-4EA4-964D-7D5DE1B04A74}" type="presOf" srcId="{E924DC90-2427-4BE5-A522-6ACD4563EB45}" destId="{864F954D-81D4-4546-B08E-448FBA7A18FE}" srcOrd="0" destOrd="0" presId="urn:microsoft.com/office/officeart/2005/8/layout/pyramid1"/>
    <dgm:cxn modelId="{7DDA8BED-A6C3-48FB-9E88-2BFC677B78DD}" type="presOf" srcId="{E924DC90-2427-4BE5-A522-6ACD4563EB45}" destId="{A8AE7F33-3372-4D78-96A6-FD2B204E9D9D}" srcOrd="1" destOrd="0" presId="urn:microsoft.com/office/officeart/2005/8/layout/pyramid1"/>
    <dgm:cxn modelId="{1AB87000-C07D-480B-A189-0BE15EF4F38D}" type="presParOf" srcId="{6346E340-6B27-47A2-93A8-AA7F0249167F}" destId="{8351BCDF-D287-464A-AB10-4261CFFC4E79}" srcOrd="0" destOrd="0" presId="urn:microsoft.com/office/officeart/2005/8/layout/pyramid1"/>
    <dgm:cxn modelId="{CE03B430-D862-44BC-9846-5F8183487706}" type="presParOf" srcId="{8351BCDF-D287-464A-AB10-4261CFFC4E79}" destId="{864F954D-81D4-4546-B08E-448FBA7A18FE}" srcOrd="0" destOrd="0" presId="urn:microsoft.com/office/officeart/2005/8/layout/pyramid1"/>
    <dgm:cxn modelId="{E5C38D08-0578-4479-89E2-23976998D164}" type="presParOf" srcId="{8351BCDF-D287-464A-AB10-4261CFFC4E79}" destId="{A8AE7F33-3372-4D78-96A6-FD2B204E9D9D}" srcOrd="1" destOrd="0" presId="urn:microsoft.com/office/officeart/2005/8/layout/pyramid1"/>
    <dgm:cxn modelId="{A80B9CFC-7CB4-4981-BDDB-531F1B40E71D}" type="presParOf" srcId="{6346E340-6B27-47A2-93A8-AA7F0249167F}" destId="{45295FEF-34B7-47B0-80DB-E881F25871A9}" srcOrd="1" destOrd="0" presId="urn:microsoft.com/office/officeart/2005/8/layout/pyramid1"/>
    <dgm:cxn modelId="{359F762E-F734-4A8D-A774-8A40F4E1BE98}" type="presParOf" srcId="{45295FEF-34B7-47B0-80DB-E881F25871A9}" destId="{3CE8FECB-ADC6-4195-8C29-ECF1EEE9F8FA}" srcOrd="0" destOrd="0" presId="urn:microsoft.com/office/officeart/2005/8/layout/pyramid1"/>
    <dgm:cxn modelId="{819969D3-1031-41BF-9DC8-AC48B864D7B3}" type="presParOf" srcId="{45295FEF-34B7-47B0-80DB-E881F25871A9}" destId="{DC549F7C-7B63-4EBA-944C-0C5CAC570546}" srcOrd="1" destOrd="0" presId="urn:microsoft.com/office/officeart/2005/8/layout/pyramid1"/>
    <dgm:cxn modelId="{A040AF9B-FC14-41CA-BF2E-E76AC0EBFC64}" type="presParOf" srcId="{6346E340-6B27-47A2-93A8-AA7F0249167F}" destId="{BF7100C5-692A-476D-9242-E6DE2BFA407E}" srcOrd="2" destOrd="0" presId="urn:microsoft.com/office/officeart/2005/8/layout/pyramid1"/>
    <dgm:cxn modelId="{04288B41-7DFD-4FC2-8A8D-B63A0A0FE801}" type="presParOf" srcId="{BF7100C5-692A-476D-9242-E6DE2BFA407E}" destId="{753AA43A-5097-42D8-A3EF-20B11215D8F3}" srcOrd="0" destOrd="0" presId="urn:microsoft.com/office/officeart/2005/8/layout/pyramid1"/>
    <dgm:cxn modelId="{79B9A5B4-E40C-4337-B33E-9C47F69544F4}" type="presParOf" srcId="{BF7100C5-692A-476D-9242-E6DE2BFA407E}" destId="{7E617F38-6BB2-4E03-8198-FF7E7F898924}" srcOrd="1" destOrd="0" presId="urn:microsoft.com/office/officeart/2005/8/layout/pyramid1"/>
    <dgm:cxn modelId="{33678D0F-E218-49DE-A7FE-8B4282EE1B07}" type="presParOf" srcId="{6346E340-6B27-47A2-93A8-AA7F0249167F}" destId="{29C42FD2-6503-4F77-8487-9B33E0527141}" srcOrd="3" destOrd="0" presId="urn:microsoft.com/office/officeart/2005/8/layout/pyramid1"/>
    <dgm:cxn modelId="{5DBBD9DD-03C4-45BA-B818-4E70AF7D2AB0}" type="presParOf" srcId="{29C42FD2-6503-4F77-8487-9B33E0527141}" destId="{E6279944-4AC5-4561-B5D0-64EE0E57E695}" srcOrd="0" destOrd="0" presId="urn:microsoft.com/office/officeart/2005/8/layout/pyramid1"/>
    <dgm:cxn modelId="{0A30A20B-147C-46D0-8028-044EC5FEFB16}" type="presParOf" srcId="{29C42FD2-6503-4F77-8487-9B33E0527141}" destId="{2E9D1362-172A-4369-8415-6E089FA67356}" srcOrd="1" destOrd="0" presId="urn:microsoft.com/office/officeart/2005/8/layout/pyramid1"/>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F954D-81D4-4546-B08E-448FBA7A18FE}">
      <dsp:nvSpPr>
        <dsp:cNvPr id="0" name=""/>
        <dsp:cNvSpPr/>
      </dsp:nvSpPr>
      <dsp:spPr>
        <a:xfrm>
          <a:off x="527033" y="0"/>
          <a:ext cx="478319" cy="426859"/>
        </a:xfrm>
        <a:prstGeom prst="trapezoid">
          <a:avLst>
            <a:gd name="adj" fmla="val 56851"/>
          </a:avLst>
        </a:prstGeom>
        <a:solidFill>
          <a:srgbClr val="E62949"/>
        </a:solidFill>
        <a:ln w="635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JM" sz="1600" b="1" kern="1200" dirty="0">
            <a:solidFill>
              <a:sysClr val="windowText" lastClr="000000">
                <a:hueOff val="0"/>
                <a:satOff val="0"/>
                <a:lumOff val="0"/>
                <a:alphaOff val="0"/>
              </a:sysClr>
            </a:solidFill>
            <a:latin typeface="Arial" pitchFamily="34" charset="0"/>
            <a:ea typeface="Arial Unicode MS"/>
            <a:cs typeface="Arial" pitchFamily="34" charset="0"/>
          </a:endParaRPr>
        </a:p>
      </dsp:txBody>
      <dsp:txXfrm>
        <a:off x="686473" y="142286"/>
        <a:ext cx="159439" cy="284573"/>
      </dsp:txXfrm>
    </dsp:sp>
    <dsp:sp modelId="{3CE8FECB-ADC6-4195-8C29-ECF1EEE9F8FA}">
      <dsp:nvSpPr>
        <dsp:cNvPr id="0" name=""/>
        <dsp:cNvSpPr/>
      </dsp:nvSpPr>
      <dsp:spPr>
        <a:xfrm>
          <a:off x="349012" y="426859"/>
          <a:ext cx="834360" cy="306954"/>
        </a:xfrm>
        <a:prstGeom prst="trapezoid">
          <a:avLst>
            <a:gd name="adj" fmla="val 56851"/>
          </a:avLst>
        </a:prstGeom>
        <a:solidFill>
          <a:srgbClr val="F07624"/>
        </a:solidFill>
        <a:ln w="635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ko-KR" altLang="en-US" sz="1600" b="1" kern="1200" dirty="0">
              <a:solidFill>
                <a:sysClr val="windowText" lastClr="000000">
                  <a:hueOff val="0"/>
                  <a:satOff val="0"/>
                  <a:lumOff val="0"/>
                  <a:alphaOff val="0"/>
                </a:sysClr>
              </a:solidFill>
              <a:latin typeface="Arial" pitchFamily="34" charset="0"/>
              <a:ea typeface="Arial Unicode MS"/>
              <a:cs typeface="Arial" pitchFamily="34" charset="0"/>
            </a:rPr>
            <a:t> </a:t>
          </a:r>
          <a:r>
            <a:rPr lang="en-US" altLang="ko-KR" sz="1600" b="1" kern="1200" dirty="0">
              <a:solidFill>
                <a:sysClr val="windowText" lastClr="000000">
                  <a:hueOff val="0"/>
                  <a:satOff val="0"/>
                  <a:lumOff val="0"/>
                  <a:alphaOff val="0"/>
                </a:sysClr>
              </a:solidFill>
              <a:latin typeface="Arial" pitchFamily="34" charset="0"/>
              <a:ea typeface="Arial Unicode MS"/>
              <a:cs typeface="Arial" pitchFamily="34" charset="0"/>
            </a:rPr>
            <a:t> </a:t>
          </a:r>
          <a:endParaRPr lang="en-JM" sz="1600" b="1" kern="1200" dirty="0">
            <a:solidFill>
              <a:sysClr val="windowText" lastClr="000000">
                <a:hueOff val="0"/>
                <a:satOff val="0"/>
                <a:lumOff val="0"/>
                <a:alphaOff val="0"/>
              </a:sysClr>
            </a:solidFill>
            <a:latin typeface="Arial" pitchFamily="34" charset="0"/>
            <a:ea typeface="Arial Unicode MS"/>
            <a:cs typeface="Arial" pitchFamily="34" charset="0"/>
          </a:endParaRPr>
        </a:p>
      </dsp:txBody>
      <dsp:txXfrm>
        <a:off x="611363" y="492705"/>
        <a:ext cx="309658" cy="241108"/>
      </dsp:txXfrm>
    </dsp:sp>
    <dsp:sp modelId="{753AA43A-5097-42D8-A3EF-20B11215D8F3}">
      <dsp:nvSpPr>
        <dsp:cNvPr id="0" name=""/>
        <dsp:cNvSpPr/>
      </dsp:nvSpPr>
      <dsp:spPr>
        <a:xfrm>
          <a:off x="174506" y="733813"/>
          <a:ext cx="1183373" cy="306954"/>
        </a:xfrm>
        <a:prstGeom prst="trapezoid">
          <a:avLst>
            <a:gd name="adj" fmla="val 56851"/>
          </a:avLst>
        </a:prstGeom>
        <a:solidFill>
          <a:srgbClr val="FAAF40"/>
        </a:solidFill>
        <a:ln w="635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ko-KR" altLang="en-US" sz="1600" b="1" kern="1200" dirty="0">
              <a:solidFill>
                <a:sysClr val="windowText" lastClr="000000">
                  <a:hueOff val="0"/>
                  <a:satOff val="0"/>
                  <a:lumOff val="0"/>
                  <a:alphaOff val="0"/>
                </a:sysClr>
              </a:solidFill>
              <a:latin typeface="Arial" pitchFamily="34" charset="0"/>
              <a:ea typeface="Arial Unicode MS"/>
              <a:cs typeface="Arial" pitchFamily="34" charset="0"/>
            </a:rPr>
            <a:t> </a:t>
          </a:r>
          <a:r>
            <a:rPr lang="en-US" altLang="ko-KR" sz="1600" b="1" kern="1200" dirty="0">
              <a:solidFill>
                <a:sysClr val="windowText" lastClr="000000">
                  <a:hueOff val="0"/>
                  <a:satOff val="0"/>
                  <a:lumOff val="0"/>
                  <a:alphaOff val="0"/>
                </a:sysClr>
              </a:solidFill>
              <a:latin typeface="Arial" pitchFamily="34" charset="0"/>
              <a:ea typeface="Arial Unicode MS"/>
              <a:cs typeface="Arial" pitchFamily="34" charset="0"/>
            </a:rPr>
            <a:t> </a:t>
          </a:r>
          <a:endParaRPr lang="en-JM" sz="1600" b="1" kern="1200" dirty="0">
            <a:solidFill>
              <a:sysClr val="windowText" lastClr="000000">
                <a:hueOff val="0"/>
                <a:satOff val="0"/>
                <a:lumOff val="0"/>
                <a:alphaOff val="0"/>
              </a:sysClr>
            </a:solidFill>
            <a:latin typeface="Arial" pitchFamily="34" charset="0"/>
            <a:ea typeface="Arial Unicode MS"/>
            <a:cs typeface="Arial" pitchFamily="34" charset="0"/>
          </a:endParaRPr>
        </a:p>
      </dsp:txBody>
      <dsp:txXfrm>
        <a:off x="497934" y="780239"/>
        <a:ext cx="536516" cy="260528"/>
      </dsp:txXfrm>
    </dsp:sp>
    <dsp:sp modelId="{E6279944-4AC5-4561-B5D0-64EE0E57E695}">
      <dsp:nvSpPr>
        <dsp:cNvPr id="0" name=""/>
        <dsp:cNvSpPr/>
      </dsp:nvSpPr>
      <dsp:spPr>
        <a:xfrm>
          <a:off x="0" y="1040767"/>
          <a:ext cx="1532386" cy="306954"/>
        </a:xfrm>
        <a:prstGeom prst="trapezoid">
          <a:avLst>
            <a:gd name="adj" fmla="val 56851"/>
          </a:avLst>
        </a:prstGeom>
        <a:solidFill>
          <a:srgbClr val="2A78BD"/>
        </a:solidFill>
        <a:ln w="635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ko-KR" altLang="en-US" sz="1600" b="1" kern="1200" dirty="0">
              <a:solidFill>
                <a:sysClr val="windowText" lastClr="000000">
                  <a:hueOff val="0"/>
                  <a:satOff val="0"/>
                  <a:lumOff val="0"/>
                  <a:alphaOff val="0"/>
                </a:sysClr>
              </a:solidFill>
              <a:latin typeface="Arial" pitchFamily="34" charset="0"/>
              <a:ea typeface="Arial Unicode MS"/>
              <a:cs typeface="Arial" pitchFamily="34" charset="0"/>
            </a:rPr>
            <a:t> </a:t>
          </a:r>
          <a:r>
            <a:rPr lang="en-US" altLang="ko-KR" sz="1600" b="1" kern="1200" dirty="0">
              <a:solidFill>
                <a:sysClr val="windowText" lastClr="000000">
                  <a:hueOff val="0"/>
                  <a:satOff val="0"/>
                  <a:lumOff val="0"/>
                  <a:alphaOff val="0"/>
                </a:sysClr>
              </a:solidFill>
              <a:latin typeface="Arial" pitchFamily="34" charset="0"/>
              <a:ea typeface="Arial Unicode MS"/>
              <a:cs typeface="Arial" pitchFamily="34" charset="0"/>
            </a:rPr>
            <a:t> </a:t>
          </a:r>
          <a:endParaRPr lang="en-JM" sz="1600" b="1" kern="1200" dirty="0">
            <a:solidFill>
              <a:sysClr val="windowText" lastClr="000000">
                <a:hueOff val="0"/>
                <a:satOff val="0"/>
                <a:lumOff val="0"/>
                <a:alphaOff val="0"/>
              </a:sysClr>
            </a:solidFill>
            <a:latin typeface="Arial" pitchFamily="34" charset="0"/>
            <a:ea typeface="Arial Unicode MS"/>
            <a:cs typeface="Arial" pitchFamily="34" charset="0"/>
          </a:endParaRPr>
        </a:p>
      </dsp:txBody>
      <dsp:txXfrm>
        <a:off x="384505" y="1076619"/>
        <a:ext cx="763374" cy="27110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0.33387</cdr:x>
      <cdr:y>0.29407</cdr:y>
    </cdr:from>
    <cdr:to>
      <cdr:x>0.78112</cdr:x>
      <cdr:y>0.67827</cdr:y>
    </cdr:to>
    <cdr:sp macro="" textlink="">
      <cdr:nvSpPr>
        <cdr:cNvPr id="2" name="ZoneTexte 1">
          <a:extLst xmlns:a="http://schemas.openxmlformats.org/drawingml/2006/main">
            <a:ext uri="{FF2B5EF4-FFF2-40B4-BE49-F238E27FC236}">
              <a16:creationId xmlns:a16="http://schemas.microsoft.com/office/drawing/2014/main" id="{88146D91-E7E5-7147-9F01-BE6C3947D560}"/>
            </a:ext>
          </a:extLst>
        </cdr:cNvPr>
        <cdr:cNvSpPr txBox="1"/>
      </cdr:nvSpPr>
      <cdr:spPr>
        <a:xfrm xmlns:a="http://schemas.openxmlformats.org/drawingml/2006/main">
          <a:off x="603585" y="520109"/>
          <a:ext cx="808532" cy="6795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2000" b="1" dirty="0"/>
            <a:t>12%</a:t>
          </a:r>
        </a:p>
      </cdr:txBody>
    </cdr:sp>
  </cdr:relSizeAnchor>
</c:userShapes>
</file>

<file path=ppt/drawings/drawing2.xml><?xml version="1.0" encoding="utf-8"?>
<c:userShapes xmlns:c="http://schemas.openxmlformats.org/drawingml/2006/chart">
  <cdr:relSizeAnchor xmlns:cdr="http://schemas.openxmlformats.org/drawingml/2006/chartDrawing">
    <cdr:from>
      <cdr:x>0.33387</cdr:x>
      <cdr:y>0.29407</cdr:y>
    </cdr:from>
    <cdr:to>
      <cdr:x>0.78112</cdr:x>
      <cdr:y>0.67827</cdr:y>
    </cdr:to>
    <cdr:sp macro="" textlink="">
      <cdr:nvSpPr>
        <cdr:cNvPr id="2" name="ZoneTexte 1">
          <a:extLst xmlns:a="http://schemas.openxmlformats.org/drawingml/2006/main">
            <a:ext uri="{FF2B5EF4-FFF2-40B4-BE49-F238E27FC236}">
              <a16:creationId xmlns:a16="http://schemas.microsoft.com/office/drawing/2014/main" id="{88146D91-E7E5-7147-9F01-BE6C3947D560}"/>
            </a:ext>
          </a:extLst>
        </cdr:cNvPr>
        <cdr:cNvSpPr txBox="1"/>
      </cdr:nvSpPr>
      <cdr:spPr>
        <a:xfrm xmlns:a="http://schemas.openxmlformats.org/drawingml/2006/main">
          <a:off x="603585" y="520109"/>
          <a:ext cx="808532" cy="6795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2000" b="1" dirty="0"/>
            <a:t>12%</a:t>
          </a:r>
        </a:p>
      </cdr:txBody>
    </cdr:sp>
  </cdr:relSizeAnchor>
</c:userShapes>
</file>

<file path=ppt/drawings/drawing3.xml><?xml version="1.0" encoding="utf-8"?>
<c:userShapes xmlns:c="http://schemas.openxmlformats.org/drawingml/2006/chart">
  <cdr:relSizeAnchor xmlns:cdr="http://schemas.openxmlformats.org/drawingml/2006/chartDrawing">
    <cdr:from>
      <cdr:x>0.33387</cdr:x>
      <cdr:y>0.29407</cdr:y>
    </cdr:from>
    <cdr:to>
      <cdr:x>0.78112</cdr:x>
      <cdr:y>0.67827</cdr:y>
    </cdr:to>
    <cdr:sp macro="" textlink="">
      <cdr:nvSpPr>
        <cdr:cNvPr id="2" name="ZoneTexte 1">
          <a:extLst xmlns:a="http://schemas.openxmlformats.org/drawingml/2006/main">
            <a:ext uri="{FF2B5EF4-FFF2-40B4-BE49-F238E27FC236}">
              <a16:creationId xmlns:a16="http://schemas.microsoft.com/office/drawing/2014/main" id="{88146D91-E7E5-7147-9F01-BE6C3947D560}"/>
            </a:ext>
          </a:extLst>
        </cdr:cNvPr>
        <cdr:cNvSpPr txBox="1"/>
      </cdr:nvSpPr>
      <cdr:spPr>
        <a:xfrm xmlns:a="http://schemas.openxmlformats.org/drawingml/2006/main">
          <a:off x="603585" y="520109"/>
          <a:ext cx="808532" cy="6795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2000" b="1" dirty="0"/>
            <a:t>32%</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84450">
              <a:alpha val="30000"/>
            </a:srgb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rgbClr val="084450">
              <a:alpha val="72000"/>
            </a:srgb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052C34">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084450">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84450">
              <a:alpha val="64706"/>
            </a:srgb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rgbClr val="084450">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rgbClr val="052C34">
              <a:alpha val="84706"/>
            </a:srgb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507067" y="2404534"/>
            <a:ext cx="7766936" cy="1646302"/>
          </a:xfrm>
        </p:spPr>
        <p:txBody>
          <a:bodyPr anchor="b">
            <a:noAutofit/>
          </a:bodyPr>
          <a:lstStyle>
            <a:lvl1pPr algn="r">
              <a:defRPr sz="5400">
                <a:solidFill>
                  <a:srgbClr val="052C34"/>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rgbClr val="052C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345DEF1B-B4B9-4258-9044-B025F3EAA999}" type="datetimeFigureOut">
              <a:rPr lang="en-US" smtClean="0"/>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751439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61317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81639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475591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79568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1296006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5DEF1B-B4B9-4258-9044-B025F3EAA999}" type="datetimeFigureOut">
              <a:rPr lang="en-US" smtClean="0"/>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168547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5DEF1B-B4B9-4258-9044-B025F3EAA999}" type="datetimeFigureOut">
              <a:rPr lang="en-US" smtClean="0"/>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047349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4">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1868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52C34"/>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52C34"/>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45DEF1B-B4B9-4258-9044-B025F3EAA999}" type="datetimeFigureOut">
              <a:rPr lang="en-US" smtClean="0"/>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138964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875071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5DEF1B-B4B9-4258-9044-B025F3EAA999}" type="datetimeFigureOut">
              <a:rPr lang="en-US" smtClean="0"/>
              <a:t>5/1/2023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708127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5DEF1B-B4B9-4258-9044-B025F3EAA999}" type="datetimeFigureOut">
              <a:rPr lang="en-US" smtClean="0"/>
              <a:t>5/1/2023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49492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5DEF1B-B4B9-4258-9044-B025F3EAA999}" type="datetimeFigureOut">
              <a:rPr lang="en-US" smtClean="0"/>
              <a:t>5/1/2023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437389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DEF1B-B4B9-4258-9044-B025F3EAA999}" type="datetimeFigureOut">
              <a:rPr lang="en-US" smtClean="0"/>
              <a:t>5/1/2023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877522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5DEF1B-B4B9-4258-9044-B025F3EAA999}" type="datetimeFigureOut">
              <a:rPr lang="en-US" smtClean="0"/>
              <a:t>5/1/2023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492969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5DEF1B-B4B9-4258-9044-B025F3EAA999}" type="datetimeFigureOut">
              <a:rPr lang="en-US" smtClean="0"/>
              <a:t>5/1/2023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577356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8"/>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84450">
              <a:alpha val="30000"/>
            </a:srgb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rgbClr val="084450">
              <a:alpha val="72000"/>
            </a:srgb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084450">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084450">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84450">
              <a:alpha val="65000"/>
            </a:srgb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5" y="3589867"/>
            <a:ext cx="1817159" cy="3268133"/>
          </a:xfrm>
          <a:prstGeom prst="triangle">
            <a:avLst>
              <a:gd name="adj" fmla="val 100000"/>
            </a:avLst>
          </a:prstGeom>
          <a:solidFill>
            <a:srgbClr val="084450">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rgbClr val="084450">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5DEF1B-B4B9-4258-9044-B025F3EAA999}" type="datetimeFigureOut">
              <a:rPr lang="en-US" smtClean="0"/>
              <a:t>5/1/2023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6C4AC45-F167-457F-AF5A-70E55A853683}" type="slidenum">
              <a:rPr lang="en-US" smtClean="0"/>
              <a:t>‹#›</a:t>
            </a:fld>
            <a:endParaRPr lang="en-US" dirty="0"/>
          </a:p>
        </p:txBody>
      </p:sp>
    </p:spTree>
    <p:extLst>
      <p:ext uri="{BB962C8B-B14F-4D97-AF65-F5344CB8AC3E}">
        <p14:creationId xmlns:p14="http://schemas.microsoft.com/office/powerpoint/2010/main" val="383167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rgbClr val="052C34"/>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rgbClr val="052C34"/>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702040"/>
      </p:ext>
    </p:extLst>
  </p:cSld>
  <p:clrMap bg1="lt1" tx1="dk1" bg2="lt2" tx2="dk2" accent1="accent1" accent2="accent2" accent3="accent3" accent4="accent4" accent5="accent5" accent6="accent6" hlink="hlink" folHlink="folHlink"/>
  <p:sldLayoutIdLst>
    <p:sldLayoutId id="2147483678"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ciencedirect.com/science/article/pii/S1366554521003112#b120"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52835-EF54-43E3-B71C-DF722C15A1D8}"/>
              </a:ext>
            </a:extLst>
          </p:cNvPr>
          <p:cNvSpPr>
            <a:spLocks noGrp="1"/>
          </p:cNvSpPr>
          <p:nvPr>
            <p:ph type="ctrTitle"/>
          </p:nvPr>
        </p:nvSpPr>
        <p:spPr>
          <a:xfrm>
            <a:off x="598844" y="1544541"/>
            <a:ext cx="9285947" cy="2896365"/>
          </a:xfrm>
        </p:spPr>
        <p:txBody>
          <a:bodyPr/>
          <a:lstStyle/>
          <a:p>
            <a:pPr algn="l"/>
            <a:r>
              <a:rPr lang="en-US" sz="3600" b="1" dirty="0">
                <a:solidFill>
                  <a:srgbClr val="0070C0"/>
                </a:solidFill>
              </a:rPr>
              <a:t>Contribution De L</a:t>
            </a:r>
            <a:r>
              <a:rPr lang="fr-MA" sz="3600" b="1" dirty="0">
                <a:solidFill>
                  <a:srgbClr val="0070C0"/>
                </a:solidFill>
              </a:rPr>
              <a:t>a Résilience De La Chaîne Logistique Hospitalière À L’atténuation Des Conséquences Négatives De La Pandémie Covid 19: Cas Du Centre Hospitalier Régional D’Agadir</a:t>
            </a:r>
            <a:endParaRPr lang="en-US" sz="3600" b="1" dirty="0">
              <a:solidFill>
                <a:srgbClr val="0070C0"/>
              </a:solidFill>
            </a:endParaRPr>
          </a:p>
        </p:txBody>
      </p:sp>
      <p:sp>
        <p:nvSpPr>
          <p:cNvPr id="3" name="Subtitle 2">
            <a:extLst>
              <a:ext uri="{FF2B5EF4-FFF2-40B4-BE49-F238E27FC236}">
                <a16:creationId xmlns:a16="http://schemas.microsoft.com/office/drawing/2014/main" id="{8C717C95-9903-4188-8F64-626D1C4CB9CB}"/>
              </a:ext>
            </a:extLst>
          </p:cNvPr>
          <p:cNvSpPr>
            <a:spLocks noGrp="1"/>
          </p:cNvSpPr>
          <p:nvPr>
            <p:ph type="subTitle" idx="1"/>
          </p:nvPr>
        </p:nvSpPr>
        <p:spPr>
          <a:xfrm>
            <a:off x="1594216" y="4704677"/>
            <a:ext cx="7766936" cy="1096899"/>
          </a:xfrm>
        </p:spPr>
        <p:txBody>
          <a:bodyPr>
            <a:normAutofit fontScale="85000" lnSpcReduction="10000"/>
          </a:bodyPr>
          <a:lstStyle/>
          <a:p>
            <a:r>
              <a:rPr lang="fr-MA" sz="2800" dirty="0"/>
              <a:t>MILOU KARIM</a:t>
            </a:r>
          </a:p>
          <a:p>
            <a:r>
              <a:rPr lang="en-US" sz="2800" dirty="0"/>
              <a:t>FSJES, </a:t>
            </a:r>
            <a:r>
              <a:rPr lang="en-US" sz="2800" dirty="0" err="1"/>
              <a:t>Université</a:t>
            </a:r>
            <a:r>
              <a:rPr lang="en-US" sz="2800" dirty="0"/>
              <a:t> </a:t>
            </a:r>
            <a:r>
              <a:rPr lang="en-US" sz="2800" dirty="0" err="1"/>
              <a:t>Sidi</a:t>
            </a:r>
            <a:r>
              <a:rPr lang="en-US" sz="2800" dirty="0"/>
              <a:t> Mohammed Ben </a:t>
            </a:r>
            <a:r>
              <a:rPr lang="en-US" sz="2800" dirty="0" err="1"/>
              <a:t>Abdellah</a:t>
            </a:r>
            <a:r>
              <a:rPr lang="en-US" sz="2800" dirty="0"/>
              <a:t>, </a:t>
            </a:r>
            <a:r>
              <a:rPr lang="en-US" sz="2800" dirty="0" err="1"/>
              <a:t>Fès</a:t>
            </a:r>
            <a:endParaRPr lang="en-US" sz="2800" dirty="0"/>
          </a:p>
        </p:txBody>
      </p:sp>
      <p:grpSp>
        <p:nvGrpSpPr>
          <p:cNvPr id="4" name="Group 3">
            <a:extLst>
              <a:ext uri="{FF2B5EF4-FFF2-40B4-BE49-F238E27FC236}">
                <a16:creationId xmlns:a16="http://schemas.microsoft.com/office/drawing/2014/main" id="{CB8848C2-59F6-4E68-BA29-10277D305B91}"/>
              </a:ext>
            </a:extLst>
          </p:cNvPr>
          <p:cNvGrpSpPr>
            <a:grpSpLocks noChangeAspect="1"/>
          </p:cNvGrpSpPr>
          <p:nvPr/>
        </p:nvGrpSpPr>
        <p:grpSpPr>
          <a:xfrm>
            <a:off x="-20272" y="0"/>
            <a:ext cx="1257300" cy="1226820"/>
            <a:chOff x="3736278" y="3130586"/>
            <a:chExt cx="1842894" cy="1852413"/>
          </a:xfrm>
        </p:grpSpPr>
        <p:grpSp>
          <p:nvGrpSpPr>
            <p:cNvPr id="5" name="Group 4">
              <a:extLst>
                <a:ext uri="{FF2B5EF4-FFF2-40B4-BE49-F238E27FC236}">
                  <a16:creationId xmlns:a16="http://schemas.microsoft.com/office/drawing/2014/main" id="{A37BC240-7993-412A-91E6-CF44D7F66547}"/>
                </a:ext>
              </a:extLst>
            </p:cNvPr>
            <p:cNvGrpSpPr/>
            <p:nvPr/>
          </p:nvGrpSpPr>
          <p:grpSpPr>
            <a:xfrm>
              <a:off x="3736278" y="3130586"/>
              <a:ext cx="1842894" cy="1852413"/>
              <a:chOff x="907473" y="684700"/>
              <a:chExt cx="1842894" cy="1852413"/>
            </a:xfrm>
          </p:grpSpPr>
          <p:sp>
            <p:nvSpPr>
              <p:cNvPr id="7" name="Star: 4 Points 6">
                <a:extLst>
                  <a:ext uri="{FF2B5EF4-FFF2-40B4-BE49-F238E27FC236}">
                    <a16:creationId xmlns:a16="http://schemas.microsoft.com/office/drawing/2014/main" id="{3ED85B3E-F034-4B30-88E6-E8D6B97634A3}"/>
                  </a:ext>
                </a:extLst>
              </p:cNvPr>
              <p:cNvSpPr/>
              <p:nvPr/>
            </p:nvSpPr>
            <p:spPr>
              <a:xfrm rot="3473835">
                <a:off x="921567" y="705361"/>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tar: 4 Points 7">
                <a:extLst>
                  <a:ext uri="{FF2B5EF4-FFF2-40B4-BE49-F238E27FC236}">
                    <a16:creationId xmlns:a16="http://schemas.microsoft.com/office/drawing/2014/main" id="{D0E1AF4B-A7A7-408F-BBF3-703D4169254D}"/>
                  </a:ext>
                </a:extLst>
              </p:cNvPr>
              <p:cNvSpPr/>
              <p:nvPr/>
            </p:nvSpPr>
            <p:spPr>
              <a:xfrm rot="6168132">
                <a:off x="921566" y="670845"/>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tar: 4 Points 8">
                <a:extLst>
                  <a:ext uri="{FF2B5EF4-FFF2-40B4-BE49-F238E27FC236}">
                    <a16:creationId xmlns:a16="http://schemas.microsoft.com/office/drawing/2014/main" id="{607680E3-04D7-4DA3-B98D-C5C446491FED}"/>
                  </a:ext>
                </a:extLst>
              </p:cNvPr>
              <p:cNvSpPr/>
              <p:nvPr/>
            </p:nvSpPr>
            <p:spPr>
              <a:xfrm>
                <a:off x="907473" y="694458"/>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tar: 4 Points 9">
                <a:extLst>
                  <a:ext uri="{FF2B5EF4-FFF2-40B4-BE49-F238E27FC236}">
                    <a16:creationId xmlns:a16="http://schemas.microsoft.com/office/drawing/2014/main" id="{B68F7462-56BC-4E1D-BA00-ED04C0580716}"/>
                  </a:ext>
                </a:extLst>
              </p:cNvPr>
              <p:cNvSpPr/>
              <p:nvPr/>
            </p:nvSpPr>
            <p:spPr>
              <a:xfrm rot="1649553">
                <a:off x="907473" y="694457"/>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tar: 4 Points 10">
                <a:extLst>
                  <a:ext uri="{FF2B5EF4-FFF2-40B4-BE49-F238E27FC236}">
                    <a16:creationId xmlns:a16="http://schemas.microsoft.com/office/drawing/2014/main" id="{82262F71-FE68-41B1-8054-87E2DA38AA06}"/>
                  </a:ext>
                </a:extLst>
              </p:cNvPr>
              <p:cNvSpPr/>
              <p:nvPr/>
            </p:nvSpPr>
            <p:spPr>
              <a:xfrm rot="4197730">
                <a:off x="921567" y="694456"/>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tar: 4 Points 11">
                <a:extLst>
                  <a:ext uri="{FF2B5EF4-FFF2-40B4-BE49-F238E27FC236}">
                    <a16:creationId xmlns:a16="http://schemas.microsoft.com/office/drawing/2014/main" id="{7D1C77C7-06D2-4850-AD66-4287C2C2149A}"/>
                  </a:ext>
                </a:extLst>
              </p:cNvPr>
              <p:cNvSpPr/>
              <p:nvPr/>
            </p:nvSpPr>
            <p:spPr>
              <a:xfrm rot="2751814">
                <a:off x="921566" y="670845"/>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C8D8F6A-FD18-4D13-9A51-D43182C1106A}"/>
                  </a:ext>
                </a:extLst>
              </p:cNvPr>
              <p:cNvSpPr/>
              <p:nvPr/>
            </p:nvSpPr>
            <p:spPr>
              <a:xfrm>
                <a:off x="1316182" y="1108363"/>
                <a:ext cx="1011381" cy="9836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Graphic 5" descr="Africa">
              <a:extLst>
                <a:ext uri="{FF2B5EF4-FFF2-40B4-BE49-F238E27FC236}">
                  <a16:creationId xmlns:a16="http://schemas.microsoft.com/office/drawing/2014/main" id="{0B053D53-7E78-4A99-B5C1-964F99946F6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41968" y="3606972"/>
              <a:ext cx="914400" cy="914400"/>
            </a:xfrm>
            <a:prstGeom prst="rect">
              <a:avLst/>
            </a:prstGeom>
          </p:spPr>
        </p:pic>
      </p:grpSp>
      <p:sp>
        <p:nvSpPr>
          <p:cNvPr id="15" name="TextBox 14">
            <a:extLst>
              <a:ext uri="{FF2B5EF4-FFF2-40B4-BE49-F238E27FC236}">
                <a16:creationId xmlns:a16="http://schemas.microsoft.com/office/drawing/2014/main" id="{CEDEE7B9-D6F6-4814-9EE5-87E9E28F0666}"/>
              </a:ext>
            </a:extLst>
          </p:cNvPr>
          <p:cNvSpPr txBox="1"/>
          <p:nvPr/>
        </p:nvSpPr>
        <p:spPr>
          <a:xfrm>
            <a:off x="1227413" y="180161"/>
            <a:ext cx="6127954" cy="1015663"/>
          </a:xfrm>
          <a:prstGeom prst="rect">
            <a:avLst/>
          </a:prstGeom>
          <a:noFill/>
        </p:spPr>
        <p:txBody>
          <a:bodyPr wrap="square">
            <a:spAutoFit/>
          </a:bodyPr>
          <a:lstStyle/>
          <a:p>
            <a:r>
              <a:rPr lang="en-US" sz="2000" b="1" dirty="0">
                <a:solidFill>
                  <a:srgbClr val="FFC000"/>
                </a:solidFill>
              </a:rPr>
              <a:t>4</a:t>
            </a:r>
            <a:r>
              <a:rPr lang="en-US" sz="2000" b="1" baseline="30000" dirty="0">
                <a:solidFill>
                  <a:srgbClr val="FFC000"/>
                </a:solidFill>
              </a:rPr>
              <a:t>th</a:t>
            </a:r>
            <a:r>
              <a:rPr lang="en-US" sz="2000" b="1" dirty="0">
                <a:solidFill>
                  <a:srgbClr val="FFC000"/>
                </a:solidFill>
              </a:rPr>
              <a:t> Current Business Issues </a:t>
            </a:r>
          </a:p>
          <a:p>
            <a:r>
              <a:rPr lang="en-US" sz="2000" b="1" dirty="0">
                <a:solidFill>
                  <a:srgbClr val="FFC000"/>
                </a:solidFill>
              </a:rPr>
              <a:t>in African Countries</a:t>
            </a:r>
          </a:p>
          <a:p>
            <a:r>
              <a:rPr lang="en-US" sz="2000" b="1" dirty="0">
                <a:solidFill>
                  <a:srgbClr val="FFC000"/>
                </a:solidFill>
              </a:rPr>
              <a:t>2023</a:t>
            </a:r>
          </a:p>
        </p:txBody>
      </p:sp>
      <p:pic>
        <p:nvPicPr>
          <p:cNvPr id="16" name="Picture 15">
            <a:extLst>
              <a:ext uri="{FF2B5EF4-FFF2-40B4-BE49-F238E27FC236}">
                <a16:creationId xmlns:a16="http://schemas.microsoft.com/office/drawing/2014/main" id="{5CD95CE5-9AA3-483C-A6BD-0C4E9782CD03}"/>
              </a:ext>
            </a:extLst>
          </p:cNvPr>
          <p:cNvPicPr>
            <a:picLocks noChangeAspect="1"/>
          </p:cNvPicPr>
          <p:nvPr/>
        </p:nvPicPr>
        <p:blipFill>
          <a:blip r:embed="rId4"/>
          <a:stretch>
            <a:fillRect/>
          </a:stretch>
        </p:blipFill>
        <p:spPr>
          <a:xfrm>
            <a:off x="-20272" y="5860646"/>
            <a:ext cx="1614488" cy="611981"/>
          </a:xfrm>
          <a:prstGeom prst="rect">
            <a:avLst/>
          </a:prstGeom>
        </p:spPr>
      </p:pic>
      <p:sp>
        <p:nvSpPr>
          <p:cNvPr id="18" name="TextBox 17">
            <a:extLst>
              <a:ext uri="{FF2B5EF4-FFF2-40B4-BE49-F238E27FC236}">
                <a16:creationId xmlns:a16="http://schemas.microsoft.com/office/drawing/2014/main" id="{A0651FE2-9273-4BCD-862E-6C55365B7D2F}"/>
              </a:ext>
            </a:extLst>
          </p:cNvPr>
          <p:cNvSpPr txBox="1"/>
          <p:nvPr/>
        </p:nvSpPr>
        <p:spPr>
          <a:xfrm>
            <a:off x="-1" y="6493173"/>
            <a:ext cx="8878529" cy="369332"/>
          </a:xfrm>
          <a:prstGeom prst="rect">
            <a:avLst/>
          </a:prstGeom>
          <a:solidFill>
            <a:srgbClr val="FFC000"/>
          </a:solidFill>
        </p:spPr>
        <p:txBody>
          <a:bodyPr wrap="square">
            <a:spAutoFit/>
          </a:bodyPr>
          <a:lstStyle/>
          <a:p>
            <a:r>
              <a:rPr lang="en-US" sz="1800" b="1" dirty="0">
                <a:solidFill>
                  <a:srgbClr val="052C34"/>
                </a:solidFill>
              </a:rPr>
              <a:t>April 27 – 28, 2023                 WWW.</a:t>
            </a:r>
            <a:r>
              <a:rPr lang="en-US" sz="1800" b="1" dirty="0">
                <a:solidFill>
                  <a:srgbClr val="052C34"/>
                </a:solidFill>
                <a:highlight>
                  <a:srgbClr val="FFC000"/>
                </a:highlight>
              </a:rPr>
              <a:t>CBIAC.NET</a:t>
            </a:r>
          </a:p>
        </p:txBody>
      </p:sp>
      <p:pic>
        <p:nvPicPr>
          <p:cNvPr id="14" name="Image 4" descr="Une image contenant texte&#10;&#10;Description générée automatiquement">
            <a:extLst>
              <a:ext uri="{FF2B5EF4-FFF2-40B4-BE49-F238E27FC236}">
                <a16:creationId xmlns:a16="http://schemas.microsoft.com/office/drawing/2014/main" id="{65778D19-2F77-AB27-E36E-DF475CC52D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2529" y="5709910"/>
            <a:ext cx="2708241" cy="762717"/>
          </a:xfrm>
          <a:prstGeom prst="rect">
            <a:avLst/>
          </a:prstGeom>
        </p:spPr>
      </p:pic>
    </p:spTree>
    <p:extLst>
      <p:ext uri="{BB962C8B-B14F-4D97-AF65-F5344CB8AC3E}">
        <p14:creationId xmlns:p14="http://schemas.microsoft.com/office/powerpoint/2010/main" val="49887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8654" y="265708"/>
            <a:ext cx="6096000" cy="978729"/>
          </a:xfrm>
          <a:prstGeom prst="rect">
            <a:avLst/>
          </a:prstGeom>
          <a:solidFill>
            <a:schemeClr val="tx2">
              <a:lumMod val="60000"/>
              <a:lumOff val="40000"/>
            </a:schemeClr>
          </a:solidFill>
        </p:spPr>
        <p:txBody>
          <a:bodyPr>
            <a:spAutoFit/>
          </a:bodyPr>
          <a:lstStyle/>
          <a:p>
            <a:pPr lvl="0" defTabSz="914400">
              <a:lnSpc>
                <a:spcPct val="90000"/>
              </a:lnSpc>
              <a:spcBef>
                <a:spcPts val="1000"/>
              </a:spcBef>
            </a:pPr>
            <a:r>
              <a:rPr lang="en-US" sz="3200" b="1" dirty="0">
                <a:solidFill>
                  <a:prstClr val="white"/>
                </a:solidFill>
                <a:latin typeface="+mj-lt"/>
                <a:ea typeface="Arial Unicode MS"/>
                <a:cs typeface="Arial" pitchFamily="34" charset="0"/>
              </a:rPr>
              <a:t>LEVIERS D’UNE CHAÎNE LOGISTIQUE RÉSILIENTE</a:t>
            </a:r>
          </a:p>
        </p:txBody>
      </p:sp>
      <p:grpSp>
        <p:nvGrpSpPr>
          <p:cNvPr id="5" name="Graphic 183">
            <a:extLst>
              <a:ext uri="{FF2B5EF4-FFF2-40B4-BE49-F238E27FC236}">
                <a16:creationId xmlns:a16="http://schemas.microsoft.com/office/drawing/2014/main" id="{20850452-3C3B-4190-9EE3-D8B496BDD006}"/>
              </a:ext>
            </a:extLst>
          </p:cNvPr>
          <p:cNvGrpSpPr/>
          <p:nvPr/>
        </p:nvGrpSpPr>
        <p:grpSpPr>
          <a:xfrm flipH="1">
            <a:off x="542406" y="1662323"/>
            <a:ext cx="2602576" cy="4212003"/>
            <a:chOff x="9397286" y="544131"/>
            <a:chExt cx="2419225" cy="3661511"/>
          </a:xfrm>
        </p:grpSpPr>
        <p:sp>
          <p:nvSpPr>
            <p:cNvPr id="6" name="Freeform: Shape 45">
              <a:extLst>
                <a:ext uri="{FF2B5EF4-FFF2-40B4-BE49-F238E27FC236}">
                  <a16:creationId xmlns:a16="http://schemas.microsoft.com/office/drawing/2014/main" id="{5F730096-A6BE-4CD0-95F3-E3A719514FC5}"/>
                </a:ext>
              </a:extLst>
            </p:cNvPr>
            <p:cNvSpPr/>
            <p:nvPr/>
          </p:nvSpPr>
          <p:spPr>
            <a:xfrm>
              <a:off x="10850255" y="3947352"/>
              <a:ext cx="224677" cy="258290"/>
            </a:xfrm>
            <a:custGeom>
              <a:avLst/>
              <a:gdLst>
                <a:gd name="connsiteX0" fmla="*/ 0 w 189119"/>
                <a:gd name="connsiteY0" fmla="*/ 50215 h 51094"/>
                <a:gd name="connsiteX1" fmla="*/ 5731 w 189119"/>
                <a:gd name="connsiteY1" fmla="*/ 4367 h 51094"/>
                <a:gd name="connsiteX2" fmla="*/ 25598 w 189119"/>
                <a:gd name="connsiteY2" fmla="*/ 547 h 51094"/>
                <a:gd name="connsiteX3" fmla="*/ 157027 w 189119"/>
                <a:gd name="connsiteY3" fmla="*/ 4749 h 51094"/>
                <a:gd name="connsiteX4" fmla="*/ 182242 w 189119"/>
                <a:gd name="connsiteY4" fmla="*/ 11244 h 51094"/>
                <a:gd name="connsiteX5" fmla="*/ 189119 w 189119"/>
                <a:gd name="connsiteY5" fmla="*/ 44484 h 51094"/>
                <a:gd name="connsiteX6" fmla="*/ 175365 w 189119"/>
                <a:gd name="connsiteY6" fmla="*/ 50979 h 51094"/>
                <a:gd name="connsiteX7" fmla="*/ 0 w 189119"/>
                <a:gd name="connsiteY7" fmla="*/ 50215 h 51094"/>
                <a:gd name="connsiteX0" fmla="*/ 0 w 189119"/>
                <a:gd name="connsiteY0" fmla="*/ 50215 h 51095"/>
                <a:gd name="connsiteX1" fmla="*/ 5731 w 189119"/>
                <a:gd name="connsiteY1" fmla="*/ 4367 h 51095"/>
                <a:gd name="connsiteX2" fmla="*/ 25598 w 189119"/>
                <a:gd name="connsiteY2" fmla="*/ 547 h 51095"/>
                <a:gd name="connsiteX3" fmla="*/ 157027 w 189119"/>
                <a:gd name="connsiteY3" fmla="*/ 4749 h 51095"/>
                <a:gd name="connsiteX4" fmla="*/ 189119 w 189119"/>
                <a:gd name="connsiteY4" fmla="*/ 44484 h 51095"/>
                <a:gd name="connsiteX5" fmla="*/ 175365 w 189119"/>
                <a:gd name="connsiteY5" fmla="*/ 50979 h 51095"/>
                <a:gd name="connsiteX6" fmla="*/ 0 w 189119"/>
                <a:gd name="connsiteY6" fmla="*/ 50215 h 51095"/>
                <a:gd name="connsiteX0" fmla="*/ 0 w 187789"/>
                <a:gd name="connsiteY0" fmla="*/ 50215 h 50979"/>
                <a:gd name="connsiteX1" fmla="*/ 5731 w 187789"/>
                <a:gd name="connsiteY1" fmla="*/ 4367 h 50979"/>
                <a:gd name="connsiteX2" fmla="*/ 25598 w 187789"/>
                <a:gd name="connsiteY2" fmla="*/ 547 h 50979"/>
                <a:gd name="connsiteX3" fmla="*/ 157027 w 187789"/>
                <a:gd name="connsiteY3" fmla="*/ 4749 h 50979"/>
                <a:gd name="connsiteX4" fmla="*/ 175365 w 187789"/>
                <a:gd name="connsiteY4" fmla="*/ 50979 h 50979"/>
                <a:gd name="connsiteX5" fmla="*/ 0 w 187789"/>
                <a:gd name="connsiteY5" fmla="*/ 50215 h 50979"/>
                <a:gd name="connsiteX0" fmla="*/ 0 w 188562"/>
                <a:gd name="connsiteY0" fmla="*/ 51414 h 52178"/>
                <a:gd name="connsiteX1" fmla="*/ 5731 w 188562"/>
                <a:gd name="connsiteY1" fmla="*/ 5566 h 52178"/>
                <a:gd name="connsiteX2" fmla="*/ 157027 w 188562"/>
                <a:gd name="connsiteY2" fmla="*/ 5948 h 52178"/>
                <a:gd name="connsiteX3" fmla="*/ 175365 w 188562"/>
                <a:gd name="connsiteY3" fmla="*/ 52178 h 52178"/>
                <a:gd name="connsiteX4" fmla="*/ 0 w 188562"/>
                <a:gd name="connsiteY4" fmla="*/ 51414 h 52178"/>
                <a:gd name="connsiteX0" fmla="*/ 0 w 227176"/>
                <a:gd name="connsiteY0" fmla="*/ 53054 h 53054"/>
                <a:gd name="connsiteX1" fmla="*/ 44345 w 227176"/>
                <a:gd name="connsiteY1" fmla="*/ 5566 h 53054"/>
                <a:gd name="connsiteX2" fmla="*/ 195641 w 227176"/>
                <a:gd name="connsiteY2" fmla="*/ 5948 h 53054"/>
                <a:gd name="connsiteX3" fmla="*/ 213979 w 227176"/>
                <a:gd name="connsiteY3" fmla="*/ 52178 h 53054"/>
                <a:gd name="connsiteX4" fmla="*/ 0 w 227176"/>
                <a:gd name="connsiteY4" fmla="*/ 53054 h 53054"/>
                <a:gd name="connsiteX0" fmla="*/ 0 w 227176"/>
                <a:gd name="connsiteY0" fmla="*/ 50828 h 50828"/>
                <a:gd name="connsiteX1" fmla="*/ 44345 w 227176"/>
                <a:gd name="connsiteY1" fmla="*/ 3340 h 50828"/>
                <a:gd name="connsiteX2" fmla="*/ 195641 w 227176"/>
                <a:gd name="connsiteY2" fmla="*/ 3722 h 50828"/>
                <a:gd name="connsiteX3" fmla="*/ 213979 w 227176"/>
                <a:gd name="connsiteY3" fmla="*/ 49952 h 50828"/>
                <a:gd name="connsiteX4" fmla="*/ 0 w 227176"/>
                <a:gd name="connsiteY4" fmla="*/ 50828 h 50828"/>
                <a:gd name="connsiteX0" fmla="*/ 0 w 230803"/>
                <a:gd name="connsiteY0" fmla="*/ 49948 h 49948"/>
                <a:gd name="connsiteX1" fmla="*/ 44345 w 230803"/>
                <a:gd name="connsiteY1" fmla="*/ 2460 h 49948"/>
                <a:gd name="connsiteX2" fmla="*/ 206172 w 230803"/>
                <a:gd name="connsiteY2" fmla="*/ 4154 h 49948"/>
                <a:gd name="connsiteX3" fmla="*/ 213979 w 230803"/>
                <a:gd name="connsiteY3" fmla="*/ 49072 h 49948"/>
                <a:gd name="connsiteX4" fmla="*/ 0 w 230803"/>
                <a:gd name="connsiteY4" fmla="*/ 49948 h 49948"/>
                <a:gd name="connsiteX0" fmla="*/ 0 w 231145"/>
                <a:gd name="connsiteY0" fmla="*/ 47488 h 47488"/>
                <a:gd name="connsiteX1" fmla="*/ 44345 w 231145"/>
                <a:gd name="connsiteY1" fmla="*/ 0 h 47488"/>
                <a:gd name="connsiteX2" fmla="*/ 206172 w 231145"/>
                <a:gd name="connsiteY2" fmla="*/ 1694 h 47488"/>
                <a:gd name="connsiteX3" fmla="*/ 213979 w 231145"/>
                <a:gd name="connsiteY3" fmla="*/ 46612 h 47488"/>
                <a:gd name="connsiteX4" fmla="*/ 0 w 231145"/>
                <a:gd name="connsiteY4" fmla="*/ 47488 h 47488"/>
                <a:gd name="connsiteX0" fmla="*/ 0 w 227050"/>
                <a:gd name="connsiteY0" fmla="*/ 47488 h 47488"/>
                <a:gd name="connsiteX1" fmla="*/ 44345 w 227050"/>
                <a:gd name="connsiteY1" fmla="*/ 0 h 47488"/>
                <a:gd name="connsiteX2" fmla="*/ 206172 w 227050"/>
                <a:gd name="connsiteY2" fmla="*/ 1694 h 47488"/>
                <a:gd name="connsiteX3" fmla="*/ 213979 w 227050"/>
                <a:gd name="connsiteY3" fmla="*/ 46612 h 47488"/>
                <a:gd name="connsiteX4" fmla="*/ 0 w 227050"/>
                <a:gd name="connsiteY4" fmla="*/ 47488 h 47488"/>
                <a:gd name="connsiteX0" fmla="*/ 0 w 216424"/>
                <a:gd name="connsiteY0" fmla="*/ 47488 h 47488"/>
                <a:gd name="connsiteX1" fmla="*/ 44345 w 216424"/>
                <a:gd name="connsiteY1" fmla="*/ 0 h 47488"/>
                <a:gd name="connsiteX2" fmla="*/ 206172 w 216424"/>
                <a:gd name="connsiteY2" fmla="*/ 1694 h 47488"/>
                <a:gd name="connsiteX3" fmla="*/ 213979 w 216424"/>
                <a:gd name="connsiteY3" fmla="*/ 46612 h 47488"/>
                <a:gd name="connsiteX4" fmla="*/ 0 w 216424"/>
                <a:gd name="connsiteY4" fmla="*/ 47488 h 47488"/>
                <a:gd name="connsiteX0" fmla="*/ 0 w 223144"/>
                <a:gd name="connsiteY0" fmla="*/ 47488 h 47488"/>
                <a:gd name="connsiteX1" fmla="*/ 44345 w 223144"/>
                <a:gd name="connsiteY1" fmla="*/ 0 h 47488"/>
                <a:gd name="connsiteX2" fmla="*/ 206172 w 223144"/>
                <a:gd name="connsiteY2" fmla="*/ 1694 h 47488"/>
                <a:gd name="connsiteX3" fmla="*/ 222755 w 223144"/>
                <a:gd name="connsiteY3" fmla="*/ 46612 h 47488"/>
                <a:gd name="connsiteX4" fmla="*/ 0 w 223144"/>
                <a:gd name="connsiteY4" fmla="*/ 47488 h 47488"/>
                <a:gd name="connsiteX0" fmla="*/ 0 w 222755"/>
                <a:gd name="connsiteY0" fmla="*/ 47488 h 47488"/>
                <a:gd name="connsiteX1" fmla="*/ 44345 w 222755"/>
                <a:gd name="connsiteY1" fmla="*/ 0 h 47488"/>
                <a:gd name="connsiteX2" fmla="*/ 206172 w 222755"/>
                <a:gd name="connsiteY2" fmla="*/ 1694 h 47488"/>
                <a:gd name="connsiteX3" fmla="*/ 222755 w 222755"/>
                <a:gd name="connsiteY3" fmla="*/ 46612 h 47488"/>
                <a:gd name="connsiteX4" fmla="*/ 0 w 222755"/>
                <a:gd name="connsiteY4" fmla="*/ 47488 h 47488"/>
                <a:gd name="connsiteX0" fmla="*/ 0 w 222755"/>
                <a:gd name="connsiteY0" fmla="*/ 47488 h 47488"/>
                <a:gd name="connsiteX1" fmla="*/ 44345 w 222755"/>
                <a:gd name="connsiteY1" fmla="*/ 0 h 47488"/>
                <a:gd name="connsiteX2" fmla="*/ 206172 w 222755"/>
                <a:gd name="connsiteY2" fmla="*/ 1694 h 47488"/>
                <a:gd name="connsiteX3" fmla="*/ 222755 w 222755"/>
                <a:gd name="connsiteY3" fmla="*/ 46612 h 47488"/>
                <a:gd name="connsiteX4" fmla="*/ 0 w 222755"/>
                <a:gd name="connsiteY4" fmla="*/ 47488 h 47488"/>
                <a:gd name="connsiteX0" fmla="*/ 0 w 222755"/>
                <a:gd name="connsiteY0" fmla="*/ 47488 h 47488"/>
                <a:gd name="connsiteX1" fmla="*/ 44345 w 222755"/>
                <a:gd name="connsiteY1" fmla="*/ 0 h 47488"/>
                <a:gd name="connsiteX2" fmla="*/ 206172 w 222755"/>
                <a:gd name="connsiteY2" fmla="*/ 1694 h 47488"/>
                <a:gd name="connsiteX3" fmla="*/ 222755 w 222755"/>
                <a:gd name="connsiteY3" fmla="*/ 46612 h 47488"/>
                <a:gd name="connsiteX4" fmla="*/ 0 w 222755"/>
                <a:gd name="connsiteY4" fmla="*/ 47488 h 47488"/>
                <a:gd name="connsiteX0" fmla="*/ 0 w 222755"/>
                <a:gd name="connsiteY0" fmla="*/ 47761 h 47761"/>
                <a:gd name="connsiteX1" fmla="*/ 44345 w 222755"/>
                <a:gd name="connsiteY1" fmla="*/ 273 h 47761"/>
                <a:gd name="connsiteX2" fmla="*/ 204417 w 222755"/>
                <a:gd name="connsiteY2" fmla="*/ 0 h 47761"/>
                <a:gd name="connsiteX3" fmla="*/ 222755 w 222755"/>
                <a:gd name="connsiteY3" fmla="*/ 46885 h 47761"/>
                <a:gd name="connsiteX4" fmla="*/ 0 w 222755"/>
                <a:gd name="connsiteY4" fmla="*/ 47761 h 47761"/>
                <a:gd name="connsiteX0" fmla="*/ 0 w 222755"/>
                <a:gd name="connsiteY0" fmla="*/ 47761 h 47761"/>
                <a:gd name="connsiteX1" fmla="*/ 44345 w 222755"/>
                <a:gd name="connsiteY1" fmla="*/ 273 h 47761"/>
                <a:gd name="connsiteX2" fmla="*/ 204417 w 222755"/>
                <a:gd name="connsiteY2" fmla="*/ 0 h 47761"/>
                <a:gd name="connsiteX3" fmla="*/ 222755 w 222755"/>
                <a:gd name="connsiteY3" fmla="*/ 46885 h 47761"/>
                <a:gd name="connsiteX4" fmla="*/ 0 w 222755"/>
                <a:gd name="connsiteY4" fmla="*/ 47761 h 47761"/>
                <a:gd name="connsiteX0" fmla="*/ 0 w 222755"/>
                <a:gd name="connsiteY0" fmla="*/ 47761 h 47869"/>
                <a:gd name="connsiteX1" fmla="*/ 44345 w 222755"/>
                <a:gd name="connsiteY1" fmla="*/ 273 h 47869"/>
                <a:gd name="connsiteX2" fmla="*/ 204417 w 222755"/>
                <a:gd name="connsiteY2" fmla="*/ 0 h 47869"/>
                <a:gd name="connsiteX3" fmla="*/ 222755 w 222755"/>
                <a:gd name="connsiteY3" fmla="*/ 47869 h 47869"/>
                <a:gd name="connsiteX4" fmla="*/ 0 w 222755"/>
                <a:gd name="connsiteY4" fmla="*/ 47761 h 47869"/>
                <a:gd name="connsiteX0" fmla="*/ 0 w 222755"/>
                <a:gd name="connsiteY0" fmla="*/ 48144 h 48252"/>
                <a:gd name="connsiteX1" fmla="*/ 42590 w 222755"/>
                <a:gd name="connsiteY1" fmla="*/ 0 h 48252"/>
                <a:gd name="connsiteX2" fmla="*/ 204417 w 222755"/>
                <a:gd name="connsiteY2" fmla="*/ 383 h 48252"/>
                <a:gd name="connsiteX3" fmla="*/ 222755 w 222755"/>
                <a:gd name="connsiteY3" fmla="*/ 48252 h 48252"/>
                <a:gd name="connsiteX4" fmla="*/ 0 w 222755"/>
                <a:gd name="connsiteY4" fmla="*/ 48144 h 48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755" h="48252">
                  <a:moveTo>
                    <a:pt x="0" y="48144"/>
                  </a:moveTo>
                  <a:lnTo>
                    <a:pt x="42590" y="0"/>
                  </a:lnTo>
                  <a:lnTo>
                    <a:pt x="204417" y="383"/>
                  </a:lnTo>
                  <a:cubicBezTo>
                    <a:pt x="216182" y="20805"/>
                    <a:pt x="217334" y="31493"/>
                    <a:pt x="222755" y="48252"/>
                  </a:cubicBezTo>
                  <a:lnTo>
                    <a:pt x="0" y="48144"/>
                  </a:lnTo>
                  <a:close/>
                </a:path>
              </a:pathLst>
            </a:custGeom>
            <a:solidFill>
              <a:srgbClr val="385050"/>
            </a:solidFill>
            <a:ln w="3807" cap="flat">
              <a:noFill/>
              <a:prstDash val="solid"/>
              <a:miter/>
            </a:ln>
          </p:spPr>
          <p:txBody>
            <a:bodyPr rtlCol="0" anchor="ctr"/>
            <a:lstStyle/>
            <a:p>
              <a:pPr defTabSz="914400"/>
              <a:endParaRPr lang="en-US">
                <a:solidFill>
                  <a:prstClr val="black"/>
                </a:solidFill>
                <a:latin typeface="Arial"/>
                <a:ea typeface="Arial Unicode MS"/>
              </a:endParaRPr>
            </a:p>
          </p:txBody>
        </p:sp>
        <p:sp>
          <p:nvSpPr>
            <p:cNvPr id="7" name="Freeform: Shape 27">
              <a:extLst>
                <a:ext uri="{FF2B5EF4-FFF2-40B4-BE49-F238E27FC236}">
                  <a16:creationId xmlns:a16="http://schemas.microsoft.com/office/drawing/2014/main" id="{FE1E3359-E239-4402-BC3B-B3B3131D9A8C}"/>
                </a:ext>
              </a:extLst>
            </p:cNvPr>
            <p:cNvSpPr/>
            <p:nvPr/>
          </p:nvSpPr>
          <p:spPr>
            <a:xfrm>
              <a:off x="10239426" y="544350"/>
              <a:ext cx="1362411" cy="1719888"/>
            </a:xfrm>
            <a:custGeom>
              <a:avLst/>
              <a:gdLst>
                <a:gd name="connsiteX0" fmla="*/ 1291687 w 1362409"/>
                <a:gd name="connsiteY0" fmla="*/ 708119 h 1719888"/>
                <a:gd name="connsiteX1" fmla="*/ 1337534 w 1362409"/>
                <a:gd name="connsiteY1" fmla="*/ 514033 h 1719888"/>
                <a:gd name="connsiteX2" fmla="*/ 1359693 w 1362409"/>
                <a:gd name="connsiteY2" fmla="*/ 360063 h 1719888"/>
                <a:gd name="connsiteX3" fmla="*/ 1290540 w 1362409"/>
                <a:gd name="connsiteY3" fmla="*/ 206857 h 1719888"/>
                <a:gd name="connsiteX4" fmla="*/ 1237434 w 1362409"/>
                <a:gd name="connsiteY4" fmla="*/ 146110 h 1719888"/>
                <a:gd name="connsiteX5" fmla="*/ 1217949 w 1362409"/>
                <a:gd name="connsiteY5" fmla="*/ 141525 h 1719888"/>
                <a:gd name="connsiteX6" fmla="*/ 1217185 w 1362409"/>
                <a:gd name="connsiteY6" fmla="*/ 158718 h 1719888"/>
                <a:gd name="connsiteX7" fmla="*/ 1221006 w 1362409"/>
                <a:gd name="connsiteY7" fmla="*/ 177057 h 1719888"/>
                <a:gd name="connsiteX8" fmla="*/ 1154527 w 1362409"/>
                <a:gd name="connsiteY8" fmla="*/ 201890 h 1719888"/>
                <a:gd name="connsiteX9" fmla="*/ 1086521 w 1362409"/>
                <a:gd name="connsiteY9" fmla="*/ 181641 h 1719888"/>
                <a:gd name="connsiteX10" fmla="*/ 916122 w 1362409"/>
                <a:gd name="connsiteY10" fmla="*/ 71608 h 1719888"/>
                <a:gd name="connsiteX11" fmla="*/ 803796 w 1362409"/>
                <a:gd name="connsiteY11" fmla="*/ 30346 h 1719888"/>
                <a:gd name="connsiteX12" fmla="*/ 662817 w 1362409"/>
                <a:gd name="connsiteY12" fmla="*/ 2837 h 1719888"/>
                <a:gd name="connsiteX13" fmla="*/ 468348 w 1362409"/>
                <a:gd name="connsiteY13" fmla="*/ 2455 h 1719888"/>
                <a:gd name="connsiteX14" fmla="*/ 419827 w 1362409"/>
                <a:gd name="connsiteY14" fmla="*/ 11243 h 1719888"/>
                <a:gd name="connsiteX15" fmla="*/ 412568 w 1362409"/>
                <a:gd name="connsiteY15" fmla="*/ 16591 h 1719888"/>
                <a:gd name="connsiteX16" fmla="*/ 418298 w 1362409"/>
                <a:gd name="connsiteY16" fmla="*/ 24997 h 1719888"/>
                <a:gd name="connsiteX17" fmla="*/ 451156 w 1362409"/>
                <a:gd name="connsiteY17" fmla="*/ 33020 h 1719888"/>
                <a:gd name="connsiteX18" fmla="*/ 523747 w 1362409"/>
                <a:gd name="connsiteY18" fmla="*/ 36077 h 1719888"/>
                <a:gd name="connsiteX19" fmla="*/ 549345 w 1362409"/>
                <a:gd name="connsiteY19" fmla="*/ 47156 h 1719888"/>
                <a:gd name="connsiteX20" fmla="*/ 528332 w 1362409"/>
                <a:gd name="connsiteY20" fmla="*/ 58618 h 1719888"/>
                <a:gd name="connsiteX21" fmla="*/ 516488 w 1362409"/>
                <a:gd name="connsiteY21" fmla="*/ 63585 h 1719888"/>
                <a:gd name="connsiteX22" fmla="*/ 297186 w 1362409"/>
                <a:gd name="connsiteY22" fmla="*/ 85362 h 1719888"/>
                <a:gd name="connsiteX23" fmla="*/ 134810 w 1362409"/>
                <a:gd name="connsiteY23" fmla="*/ 126243 h 1719888"/>
                <a:gd name="connsiteX24" fmla="*/ 12551 w 1362409"/>
                <a:gd name="connsiteY24" fmla="*/ 195777 h 1719888"/>
                <a:gd name="connsiteX25" fmla="*/ 707 w 1362409"/>
                <a:gd name="connsiteY25" fmla="*/ 213352 h 1719888"/>
                <a:gd name="connsiteX26" fmla="*/ 21339 w 1362409"/>
                <a:gd name="connsiteY26" fmla="*/ 216791 h 1719888"/>
                <a:gd name="connsiteX27" fmla="*/ 28980 w 1362409"/>
                <a:gd name="connsiteY27" fmla="*/ 215645 h 1719888"/>
                <a:gd name="connsiteX28" fmla="*/ 105392 w 1362409"/>
                <a:gd name="connsiteY28" fmla="*/ 189664 h 1719888"/>
                <a:gd name="connsiteX29" fmla="*/ 160026 w 1362409"/>
                <a:gd name="connsiteY29" fmla="*/ 177439 h 1719888"/>
                <a:gd name="connsiteX30" fmla="*/ 174544 w 1362409"/>
                <a:gd name="connsiteY30" fmla="*/ 183169 h 1719888"/>
                <a:gd name="connsiteX31" fmla="*/ 165757 w 1362409"/>
                <a:gd name="connsiteY31" fmla="*/ 195395 h 1719888"/>
                <a:gd name="connsiteX32" fmla="*/ 146272 w 1362409"/>
                <a:gd name="connsiteY32" fmla="*/ 206857 h 1719888"/>
                <a:gd name="connsiteX33" fmla="*/ 32800 w 1362409"/>
                <a:gd name="connsiteY33" fmla="*/ 303518 h 1719888"/>
                <a:gd name="connsiteX34" fmla="*/ 26687 w 1362409"/>
                <a:gd name="connsiteY34" fmla="*/ 323767 h 1719888"/>
                <a:gd name="connsiteX35" fmla="*/ 46937 w 1362409"/>
                <a:gd name="connsiteY35" fmla="*/ 319947 h 1719888"/>
                <a:gd name="connsiteX36" fmla="*/ 62601 w 1362409"/>
                <a:gd name="connsiteY36" fmla="*/ 309631 h 1719888"/>
                <a:gd name="connsiteX37" fmla="*/ 115325 w 1362409"/>
                <a:gd name="connsiteY37" fmla="*/ 314216 h 1719888"/>
                <a:gd name="connsiteX38" fmla="*/ 137103 w 1362409"/>
                <a:gd name="connsiteY38" fmla="*/ 357771 h 1719888"/>
                <a:gd name="connsiteX39" fmla="*/ 175308 w 1362409"/>
                <a:gd name="connsiteY39" fmla="*/ 461691 h 1719888"/>
                <a:gd name="connsiteX40" fmla="*/ 220392 w 1362409"/>
                <a:gd name="connsiteY40" fmla="*/ 614515 h 1719888"/>
                <a:gd name="connsiteX41" fmla="*/ 221538 w 1362409"/>
                <a:gd name="connsiteY41" fmla="*/ 704299 h 1719888"/>
                <a:gd name="connsiteX42" fmla="*/ 221538 w 1362409"/>
                <a:gd name="connsiteY42" fmla="*/ 704299 h 1719888"/>
                <a:gd name="connsiteX43" fmla="*/ 221538 w 1362409"/>
                <a:gd name="connsiteY43" fmla="*/ 704299 h 1719888"/>
                <a:gd name="connsiteX44" fmla="*/ 160026 w 1362409"/>
                <a:gd name="connsiteY44" fmla="*/ 743651 h 1719888"/>
                <a:gd name="connsiteX45" fmla="*/ 152003 w 1362409"/>
                <a:gd name="connsiteY45" fmla="*/ 850246 h 1719888"/>
                <a:gd name="connsiteX46" fmla="*/ 197086 w 1362409"/>
                <a:gd name="connsiteY46" fmla="*/ 929714 h 1719888"/>
                <a:gd name="connsiteX47" fmla="*/ 226887 w 1362409"/>
                <a:gd name="connsiteY47" fmla="*/ 950345 h 1719888"/>
                <a:gd name="connsiteX48" fmla="*/ 251338 w 1362409"/>
                <a:gd name="connsiteY48" fmla="*/ 1020262 h 1719888"/>
                <a:gd name="connsiteX49" fmla="*/ 633780 w 1362409"/>
                <a:gd name="connsiteY49" fmla="*/ 1386275 h 1719888"/>
                <a:gd name="connsiteX50" fmla="*/ 634544 w 1362409"/>
                <a:gd name="connsiteY50" fmla="*/ 1484465 h 1719888"/>
                <a:gd name="connsiteX51" fmla="*/ 588315 w 1362409"/>
                <a:gd name="connsiteY51" fmla="*/ 1569664 h 1719888"/>
                <a:gd name="connsiteX52" fmla="*/ 585258 w 1362409"/>
                <a:gd name="connsiteY52" fmla="*/ 1601375 h 1719888"/>
                <a:gd name="connsiteX53" fmla="*/ 652119 w 1362409"/>
                <a:gd name="connsiteY53" fmla="*/ 1717903 h 1719888"/>
                <a:gd name="connsiteX54" fmla="*/ 835890 w 1362409"/>
                <a:gd name="connsiteY54" fmla="*/ 1719431 h 1719888"/>
                <a:gd name="connsiteX55" fmla="*/ 915358 w 1362409"/>
                <a:gd name="connsiteY55" fmla="*/ 1592970 h 1719888"/>
                <a:gd name="connsiteX56" fmla="*/ 909627 w 1362409"/>
                <a:gd name="connsiteY56" fmla="*/ 1565461 h 1719888"/>
                <a:gd name="connsiteX57" fmla="*/ 875242 w 1362409"/>
                <a:gd name="connsiteY57" fmla="*/ 1516176 h 1719888"/>
                <a:gd name="connsiteX58" fmla="*/ 865690 w 1362409"/>
                <a:gd name="connsiteY58" fmla="*/ 1387039 h 1719888"/>
                <a:gd name="connsiteX59" fmla="*/ 1090341 w 1362409"/>
                <a:gd name="connsiteY59" fmla="*/ 1274332 h 1719888"/>
                <a:gd name="connsiteX60" fmla="*/ 1191205 w 1362409"/>
                <a:gd name="connsiteY60" fmla="*/ 1166973 h 1719888"/>
                <a:gd name="connsiteX61" fmla="*/ 1263414 w 1362409"/>
                <a:gd name="connsiteY61" fmla="*/ 956840 h 1719888"/>
                <a:gd name="connsiteX62" fmla="*/ 1263414 w 1362409"/>
                <a:gd name="connsiteY62" fmla="*/ 956840 h 1719888"/>
                <a:gd name="connsiteX63" fmla="*/ 1338298 w 1362409"/>
                <a:gd name="connsiteY63" fmla="*/ 861325 h 1719888"/>
                <a:gd name="connsiteX64" fmla="*/ 1344029 w 1362409"/>
                <a:gd name="connsiteY64" fmla="*/ 791790 h 1719888"/>
                <a:gd name="connsiteX65" fmla="*/ 1291687 w 1362409"/>
                <a:gd name="connsiteY65" fmla="*/ 708119 h 1719888"/>
                <a:gd name="connsiteX66" fmla="*/ 272352 w 1362409"/>
                <a:gd name="connsiteY66" fmla="*/ 878518 h 1719888"/>
                <a:gd name="connsiteX67" fmla="*/ 272352 w 1362409"/>
                <a:gd name="connsiteY67" fmla="*/ 878518 h 1719888"/>
                <a:gd name="connsiteX68" fmla="*/ 272352 w 1362409"/>
                <a:gd name="connsiteY68" fmla="*/ 878518 h 1719888"/>
                <a:gd name="connsiteX69" fmla="*/ 272352 w 1362409"/>
                <a:gd name="connsiteY69" fmla="*/ 878518 h 171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62409" h="1719888">
                  <a:moveTo>
                    <a:pt x="1291687" y="708119"/>
                  </a:moveTo>
                  <a:cubicBezTo>
                    <a:pt x="1290158" y="639349"/>
                    <a:pt x="1315374" y="577073"/>
                    <a:pt x="1337534" y="514033"/>
                  </a:cubicBezTo>
                  <a:cubicBezTo>
                    <a:pt x="1359693" y="458634"/>
                    <a:pt x="1366952" y="396359"/>
                    <a:pt x="1359693" y="360063"/>
                  </a:cubicBezTo>
                  <a:cubicBezTo>
                    <a:pt x="1348614" y="305811"/>
                    <a:pt x="1302002" y="222904"/>
                    <a:pt x="1290540" y="206857"/>
                  </a:cubicBezTo>
                  <a:cubicBezTo>
                    <a:pt x="1274876" y="184698"/>
                    <a:pt x="1258065" y="163684"/>
                    <a:pt x="1237434" y="146110"/>
                  </a:cubicBezTo>
                  <a:cubicBezTo>
                    <a:pt x="1232085" y="141525"/>
                    <a:pt x="1224062" y="138086"/>
                    <a:pt x="1217949" y="141525"/>
                  </a:cubicBezTo>
                  <a:cubicBezTo>
                    <a:pt x="1211454" y="145346"/>
                    <a:pt x="1216039" y="152987"/>
                    <a:pt x="1217185" y="158718"/>
                  </a:cubicBezTo>
                  <a:cubicBezTo>
                    <a:pt x="1218331" y="164831"/>
                    <a:pt x="1219477" y="170944"/>
                    <a:pt x="1221006" y="177057"/>
                  </a:cubicBezTo>
                  <a:cubicBezTo>
                    <a:pt x="1202667" y="195777"/>
                    <a:pt x="1178597" y="199216"/>
                    <a:pt x="1154527" y="201890"/>
                  </a:cubicBezTo>
                  <a:cubicBezTo>
                    <a:pt x="1129311" y="203419"/>
                    <a:pt x="1107916" y="192339"/>
                    <a:pt x="1086521" y="181641"/>
                  </a:cubicBezTo>
                  <a:cubicBezTo>
                    <a:pt x="1025773" y="151076"/>
                    <a:pt x="978016" y="100645"/>
                    <a:pt x="916122" y="71608"/>
                  </a:cubicBezTo>
                  <a:cubicBezTo>
                    <a:pt x="879062" y="57090"/>
                    <a:pt x="843149" y="40661"/>
                    <a:pt x="803796" y="30346"/>
                  </a:cubicBezTo>
                  <a:cubicBezTo>
                    <a:pt x="757185" y="18502"/>
                    <a:pt x="710574" y="6276"/>
                    <a:pt x="662817" y="2837"/>
                  </a:cubicBezTo>
                  <a:cubicBezTo>
                    <a:pt x="597866" y="-2129"/>
                    <a:pt x="533298" y="545"/>
                    <a:pt x="468348" y="2455"/>
                  </a:cubicBezTo>
                  <a:cubicBezTo>
                    <a:pt x="451538" y="2837"/>
                    <a:pt x="436255" y="8950"/>
                    <a:pt x="419827" y="11243"/>
                  </a:cubicBezTo>
                  <a:cubicBezTo>
                    <a:pt x="416770" y="11625"/>
                    <a:pt x="413332" y="12771"/>
                    <a:pt x="412568" y="16591"/>
                  </a:cubicBezTo>
                  <a:cubicBezTo>
                    <a:pt x="411803" y="21176"/>
                    <a:pt x="414478" y="23469"/>
                    <a:pt x="418298" y="24997"/>
                  </a:cubicBezTo>
                  <a:cubicBezTo>
                    <a:pt x="428996" y="29199"/>
                    <a:pt x="439312" y="33020"/>
                    <a:pt x="451156" y="33020"/>
                  </a:cubicBezTo>
                  <a:cubicBezTo>
                    <a:pt x="475225" y="33402"/>
                    <a:pt x="499677" y="33784"/>
                    <a:pt x="523747" y="36077"/>
                  </a:cubicBezTo>
                  <a:cubicBezTo>
                    <a:pt x="532916" y="36841"/>
                    <a:pt x="548199" y="36841"/>
                    <a:pt x="549345" y="47156"/>
                  </a:cubicBezTo>
                  <a:cubicBezTo>
                    <a:pt x="550873" y="57854"/>
                    <a:pt x="535209" y="54033"/>
                    <a:pt x="528332" y="58618"/>
                  </a:cubicBezTo>
                  <a:cubicBezTo>
                    <a:pt x="524511" y="61292"/>
                    <a:pt x="521072" y="62821"/>
                    <a:pt x="516488" y="63585"/>
                  </a:cubicBezTo>
                  <a:cubicBezTo>
                    <a:pt x="443896" y="77721"/>
                    <a:pt x="370159" y="77721"/>
                    <a:pt x="297186" y="85362"/>
                  </a:cubicBezTo>
                  <a:cubicBezTo>
                    <a:pt x="240641" y="91475"/>
                    <a:pt x="186388" y="103701"/>
                    <a:pt x="134810" y="126243"/>
                  </a:cubicBezTo>
                  <a:cubicBezTo>
                    <a:pt x="91637" y="144964"/>
                    <a:pt x="49229" y="165595"/>
                    <a:pt x="12551" y="195777"/>
                  </a:cubicBezTo>
                  <a:cubicBezTo>
                    <a:pt x="7202" y="200362"/>
                    <a:pt x="-2731" y="204947"/>
                    <a:pt x="707" y="213352"/>
                  </a:cubicBezTo>
                  <a:cubicBezTo>
                    <a:pt x="4146" y="220993"/>
                    <a:pt x="14079" y="216791"/>
                    <a:pt x="21339" y="216791"/>
                  </a:cubicBezTo>
                  <a:cubicBezTo>
                    <a:pt x="24013" y="216791"/>
                    <a:pt x="26687" y="216791"/>
                    <a:pt x="28980" y="215645"/>
                  </a:cubicBezTo>
                  <a:cubicBezTo>
                    <a:pt x="54578" y="207239"/>
                    <a:pt x="79794" y="198070"/>
                    <a:pt x="105392" y="189664"/>
                  </a:cubicBezTo>
                  <a:cubicBezTo>
                    <a:pt x="123348" y="183934"/>
                    <a:pt x="140541" y="175910"/>
                    <a:pt x="160026" y="177439"/>
                  </a:cubicBezTo>
                  <a:cubicBezTo>
                    <a:pt x="165375" y="177821"/>
                    <a:pt x="172252" y="175910"/>
                    <a:pt x="174544" y="183169"/>
                  </a:cubicBezTo>
                  <a:cubicBezTo>
                    <a:pt x="176455" y="190429"/>
                    <a:pt x="171488" y="192721"/>
                    <a:pt x="165757" y="195395"/>
                  </a:cubicBezTo>
                  <a:cubicBezTo>
                    <a:pt x="158880" y="198452"/>
                    <a:pt x="153149" y="204565"/>
                    <a:pt x="146272" y="206857"/>
                  </a:cubicBezTo>
                  <a:cubicBezTo>
                    <a:pt x="95840" y="224432"/>
                    <a:pt x="64511" y="264166"/>
                    <a:pt x="32800" y="303518"/>
                  </a:cubicBezTo>
                  <a:cubicBezTo>
                    <a:pt x="28216" y="309249"/>
                    <a:pt x="22867" y="318037"/>
                    <a:pt x="26687" y="323767"/>
                  </a:cubicBezTo>
                  <a:cubicBezTo>
                    <a:pt x="32800" y="331409"/>
                    <a:pt x="40442" y="323385"/>
                    <a:pt x="46937" y="319947"/>
                  </a:cubicBezTo>
                  <a:cubicBezTo>
                    <a:pt x="52667" y="317272"/>
                    <a:pt x="57252" y="313070"/>
                    <a:pt x="62601" y="309631"/>
                  </a:cubicBezTo>
                  <a:cubicBezTo>
                    <a:pt x="83614" y="296641"/>
                    <a:pt x="101953" y="297787"/>
                    <a:pt x="115325" y="314216"/>
                  </a:cubicBezTo>
                  <a:cubicBezTo>
                    <a:pt x="126023" y="326824"/>
                    <a:pt x="132136" y="341724"/>
                    <a:pt x="137103" y="357771"/>
                  </a:cubicBezTo>
                  <a:cubicBezTo>
                    <a:pt x="147800" y="392920"/>
                    <a:pt x="151621" y="431126"/>
                    <a:pt x="175308" y="461691"/>
                  </a:cubicBezTo>
                  <a:cubicBezTo>
                    <a:pt x="210076" y="506774"/>
                    <a:pt x="223066" y="557970"/>
                    <a:pt x="220392" y="614515"/>
                  </a:cubicBezTo>
                  <a:cubicBezTo>
                    <a:pt x="218863" y="644315"/>
                    <a:pt x="221156" y="674116"/>
                    <a:pt x="221538" y="704299"/>
                  </a:cubicBezTo>
                  <a:cubicBezTo>
                    <a:pt x="221538" y="704299"/>
                    <a:pt x="221538" y="704299"/>
                    <a:pt x="221538" y="704299"/>
                  </a:cubicBezTo>
                  <a:cubicBezTo>
                    <a:pt x="221538" y="704299"/>
                    <a:pt x="221538" y="704299"/>
                    <a:pt x="221538" y="704299"/>
                  </a:cubicBezTo>
                  <a:cubicBezTo>
                    <a:pt x="196322" y="710412"/>
                    <a:pt x="174544" y="721109"/>
                    <a:pt x="160026" y="743651"/>
                  </a:cubicBezTo>
                  <a:cubicBezTo>
                    <a:pt x="140923" y="778036"/>
                    <a:pt x="147036" y="814332"/>
                    <a:pt x="152003" y="850246"/>
                  </a:cubicBezTo>
                  <a:cubicBezTo>
                    <a:pt x="163465" y="878900"/>
                    <a:pt x="174544" y="907555"/>
                    <a:pt x="197086" y="929714"/>
                  </a:cubicBezTo>
                  <a:cubicBezTo>
                    <a:pt x="205873" y="938119"/>
                    <a:pt x="212368" y="949963"/>
                    <a:pt x="226887" y="950345"/>
                  </a:cubicBezTo>
                  <a:cubicBezTo>
                    <a:pt x="234910" y="973651"/>
                    <a:pt x="242551" y="997339"/>
                    <a:pt x="251338" y="1020262"/>
                  </a:cubicBezTo>
                  <a:cubicBezTo>
                    <a:pt x="273880" y="1078717"/>
                    <a:pt x="444279" y="1312920"/>
                    <a:pt x="633780" y="1386275"/>
                  </a:cubicBezTo>
                  <a:cubicBezTo>
                    <a:pt x="634162" y="1419132"/>
                    <a:pt x="634162" y="1451607"/>
                    <a:pt x="634544" y="1484465"/>
                  </a:cubicBezTo>
                  <a:cubicBezTo>
                    <a:pt x="631870" y="1519996"/>
                    <a:pt x="620790" y="1550561"/>
                    <a:pt x="588315" y="1569664"/>
                  </a:cubicBezTo>
                  <a:cubicBezTo>
                    <a:pt x="575707" y="1583036"/>
                    <a:pt x="578763" y="1589531"/>
                    <a:pt x="585258" y="1601375"/>
                  </a:cubicBezTo>
                  <a:cubicBezTo>
                    <a:pt x="607418" y="1640727"/>
                    <a:pt x="640657" y="1706823"/>
                    <a:pt x="652119" y="1717903"/>
                  </a:cubicBezTo>
                  <a:cubicBezTo>
                    <a:pt x="656704" y="1720195"/>
                    <a:pt x="832833" y="1720195"/>
                    <a:pt x="835890" y="1719431"/>
                  </a:cubicBezTo>
                  <a:cubicBezTo>
                    <a:pt x="841238" y="1717139"/>
                    <a:pt x="888614" y="1628119"/>
                    <a:pt x="915358" y="1592970"/>
                  </a:cubicBezTo>
                  <a:cubicBezTo>
                    <a:pt x="921853" y="1584182"/>
                    <a:pt x="916504" y="1576159"/>
                    <a:pt x="909627" y="1565461"/>
                  </a:cubicBezTo>
                  <a:cubicBezTo>
                    <a:pt x="895109" y="1551325"/>
                    <a:pt x="883265" y="1535661"/>
                    <a:pt x="875242" y="1516176"/>
                  </a:cubicBezTo>
                  <a:cubicBezTo>
                    <a:pt x="867983" y="1498219"/>
                    <a:pt x="874096" y="1411491"/>
                    <a:pt x="865690" y="1387039"/>
                  </a:cubicBezTo>
                  <a:cubicBezTo>
                    <a:pt x="864926" y="1385893"/>
                    <a:pt x="1019278" y="1319797"/>
                    <a:pt x="1090341" y="1274332"/>
                  </a:cubicBezTo>
                  <a:cubicBezTo>
                    <a:pt x="1131604" y="1247970"/>
                    <a:pt x="1183946" y="1178817"/>
                    <a:pt x="1191205" y="1166973"/>
                  </a:cubicBezTo>
                  <a:cubicBezTo>
                    <a:pt x="1245839" y="1079099"/>
                    <a:pt x="1258065" y="967538"/>
                    <a:pt x="1263414" y="956840"/>
                  </a:cubicBezTo>
                  <a:cubicBezTo>
                    <a:pt x="1263414" y="956840"/>
                    <a:pt x="1263414" y="956840"/>
                    <a:pt x="1263414" y="956840"/>
                  </a:cubicBezTo>
                  <a:cubicBezTo>
                    <a:pt x="1302002" y="935827"/>
                    <a:pt x="1323780" y="902206"/>
                    <a:pt x="1338298" y="861325"/>
                  </a:cubicBezTo>
                  <a:cubicBezTo>
                    <a:pt x="1346703" y="837638"/>
                    <a:pt x="1342883" y="815096"/>
                    <a:pt x="1344029" y="791790"/>
                  </a:cubicBezTo>
                  <a:cubicBezTo>
                    <a:pt x="1347849" y="752438"/>
                    <a:pt x="1329128" y="724166"/>
                    <a:pt x="1291687" y="708119"/>
                  </a:cubicBezTo>
                  <a:close/>
                  <a:moveTo>
                    <a:pt x="272352" y="878518"/>
                  </a:moveTo>
                  <a:cubicBezTo>
                    <a:pt x="272352" y="878518"/>
                    <a:pt x="272352" y="878518"/>
                    <a:pt x="272352" y="878518"/>
                  </a:cubicBezTo>
                  <a:cubicBezTo>
                    <a:pt x="272352" y="878518"/>
                    <a:pt x="272352" y="878518"/>
                    <a:pt x="272352" y="878518"/>
                  </a:cubicBezTo>
                  <a:cubicBezTo>
                    <a:pt x="272352" y="878518"/>
                    <a:pt x="272352" y="878518"/>
                    <a:pt x="272352" y="878518"/>
                  </a:cubicBezTo>
                  <a:close/>
                </a:path>
              </a:pathLst>
            </a:custGeom>
            <a:solidFill>
              <a:srgbClr val="FEAD6D"/>
            </a:solidFill>
            <a:ln w="3807" cap="flat">
              <a:noFill/>
              <a:prstDash val="solid"/>
              <a:miter/>
            </a:ln>
          </p:spPr>
          <p:txBody>
            <a:bodyPr rtlCol="0" anchor="ctr"/>
            <a:lstStyle/>
            <a:p>
              <a:pPr defTabSz="914400"/>
              <a:endParaRPr lang="en-US">
                <a:solidFill>
                  <a:prstClr val="black"/>
                </a:solidFill>
                <a:latin typeface="Arial"/>
                <a:ea typeface="Arial Unicode MS"/>
              </a:endParaRPr>
            </a:p>
          </p:txBody>
        </p:sp>
        <p:sp>
          <p:nvSpPr>
            <p:cNvPr id="8" name="Freeform: Shape 28">
              <a:extLst>
                <a:ext uri="{FF2B5EF4-FFF2-40B4-BE49-F238E27FC236}">
                  <a16:creationId xmlns:a16="http://schemas.microsoft.com/office/drawing/2014/main" id="{1ED4F1CC-8EAD-4F18-9D6D-CDC301EF88A3}"/>
                </a:ext>
              </a:extLst>
            </p:cNvPr>
            <p:cNvSpPr/>
            <p:nvPr/>
          </p:nvSpPr>
          <p:spPr>
            <a:xfrm>
              <a:off x="10824303" y="2276008"/>
              <a:ext cx="317109" cy="1696726"/>
            </a:xfrm>
            <a:custGeom>
              <a:avLst/>
              <a:gdLst>
                <a:gd name="connsiteX0" fmla="*/ 0 w 317109"/>
                <a:gd name="connsiteY0" fmla="*/ 0 h 1696726"/>
                <a:gd name="connsiteX1" fmla="*/ 317109 w 317109"/>
                <a:gd name="connsiteY1" fmla="*/ 0 h 1696726"/>
                <a:gd name="connsiteX2" fmla="*/ 317109 w 317109"/>
                <a:gd name="connsiteY2" fmla="*/ 1696727 h 1696726"/>
                <a:gd name="connsiteX3" fmla="*/ 0 w 317109"/>
                <a:gd name="connsiteY3" fmla="*/ 1696727 h 1696726"/>
              </a:gdLst>
              <a:ahLst/>
              <a:cxnLst>
                <a:cxn ang="0">
                  <a:pos x="connsiteX0" y="connsiteY0"/>
                </a:cxn>
                <a:cxn ang="0">
                  <a:pos x="connsiteX1" y="connsiteY1"/>
                </a:cxn>
                <a:cxn ang="0">
                  <a:pos x="connsiteX2" y="connsiteY2"/>
                </a:cxn>
                <a:cxn ang="0">
                  <a:pos x="connsiteX3" y="connsiteY3"/>
                </a:cxn>
              </a:cxnLst>
              <a:rect l="l" t="t" r="r" b="b"/>
              <a:pathLst>
                <a:path w="317109" h="1696726">
                  <a:moveTo>
                    <a:pt x="0" y="0"/>
                  </a:moveTo>
                  <a:lnTo>
                    <a:pt x="317109" y="0"/>
                  </a:lnTo>
                  <a:lnTo>
                    <a:pt x="317109" y="1696727"/>
                  </a:lnTo>
                  <a:lnTo>
                    <a:pt x="0" y="1696727"/>
                  </a:lnTo>
                  <a:close/>
                </a:path>
              </a:pathLst>
            </a:custGeom>
            <a:solidFill>
              <a:srgbClr val="00C1B8"/>
            </a:solidFill>
            <a:ln w="3807" cap="flat">
              <a:noFill/>
              <a:prstDash val="solid"/>
              <a:miter/>
            </a:ln>
          </p:spPr>
          <p:txBody>
            <a:bodyPr rtlCol="0" anchor="ctr"/>
            <a:lstStyle/>
            <a:p>
              <a:pPr defTabSz="914400"/>
              <a:endParaRPr lang="en-US">
                <a:solidFill>
                  <a:prstClr val="black"/>
                </a:solidFill>
                <a:latin typeface="Arial"/>
                <a:ea typeface="Arial Unicode MS"/>
              </a:endParaRPr>
            </a:p>
          </p:txBody>
        </p:sp>
        <p:sp>
          <p:nvSpPr>
            <p:cNvPr id="9" name="Freeform: Shape 29">
              <a:extLst>
                <a:ext uri="{FF2B5EF4-FFF2-40B4-BE49-F238E27FC236}">
                  <a16:creationId xmlns:a16="http://schemas.microsoft.com/office/drawing/2014/main" id="{23F80420-44F7-452D-9C14-06C882DB85B0}"/>
                </a:ext>
              </a:extLst>
            </p:cNvPr>
            <p:cNvSpPr/>
            <p:nvPr/>
          </p:nvSpPr>
          <p:spPr>
            <a:xfrm>
              <a:off x="10878925" y="2229247"/>
              <a:ext cx="222682" cy="927105"/>
            </a:xfrm>
            <a:custGeom>
              <a:avLst/>
              <a:gdLst>
                <a:gd name="connsiteX0" fmla="*/ 1540 w 222682"/>
                <a:gd name="connsiteY0" fmla="*/ 77324 h 927105"/>
                <a:gd name="connsiteX1" fmla="*/ 12 w 222682"/>
                <a:gd name="connsiteY1" fmla="*/ 15049 h 927105"/>
                <a:gd name="connsiteX2" fmla="*/ 9946 w 222682"/>
                <a:gd name="connsiteY2" fmla="*/ 148 h 927105"/>
                <a:gd name="connsiteX3" fmla="*/ 198683 w 222682"/>
                <a:gd name="connsiteY3" fmla="*/ 531 h 927105"/>
                <a:gd name="connsiteX4" fmla="*/ 221989 w 222682"/>
                <a:gd name="connsiteY4" fmla="*/ 18105 h 927105"/>
                <a:gd name="connsiteX5" fmla="*/ 212437 w 222682"/>
                <a:gd name="connsiteY5" fmla="*/ 83437 h 927105"/>
                <a:gd name="connsiteX6" fmla="*/ 162769 w 222682"/>
                <a:gd name="connsiteY6" fmla="*/ 152208 h 927105"/>
                <a:gd name="connsiteX7" fmla="*/ 156274 w 222682"/>
                <a:gd name="connsiteY7" fmla="*/ 196909 h 927105"/>
                <a:gd name="connsiteX8" fmla="*/ 199829 w 222682"/>
                <a:gd name="connsiteY8" fmla="*/ 726826 h 927105"/>
                <a:gd name="connsiteX9" fmla="*/ 206706 w 222682"/>
                <a:gd name="connsiteY9" fmla="*/ 909832 h 927105"/>
                <a:gd name="connsiteX10" fmla="*/ 189896 w 222682"/>
                <a:gd name="connsiteY10" fmla="*/ 927025 h 927105"/>
                <a:gd name="connsiteX11" fmla="*/ 20643 w 222682"/>
                <a:gd name="connsiteY11" fmla="*/ 915181 h 927105"/>
                <a:gd name="connsiteX12" fmla="*/ 5743 w 222682"/>
                <a:gd name="connsiteY12" fmla="*/ 896460 h 927105"/>
                <a:gd name="connsiteX13" fmla="*/ 59613 w 222682"/>
                <a:gd name="connsiteY13" fmla="*/ 181627 h 927105"/>
                <a:gd name="connsiteX14" fmla="*/ 46623 w 222682"/>
                <a:gd name="connsiteY14" fmla="*/ 148005 h 927105"/>
                <a:gd name="connsiteX15" fmla="*/ 1540 w 222682"/>
                <a:gd name="connsiteY15" fmla="*/ 77324 h 92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2682" h="927105">
                  <a:moveTo>
                    <a:pt x="1540" y="77324"/>
                  </a:moveTo>
                  <a:cubicBezTo>
                    <a:pt x="1158" y="56693"/>
                    <a:pt x="394" y="35680"/>
                    <a:pt x="12" y="15049"/>
                  </a:cubicBezTo>
                  <a:cubicBezTo>
                    <a:pt x="12" y="8554"/>
                    <a:pt x="-752" y="531"/>
                    <a:pt x="9946" y="148"/>
                  </a:cubicBezTo>
                  <a:cubicBezTo>
                    <a:pt x="37836" y="3205"/>
                    <a:pt x="163151" y="3969"/>
                    <a:pt x="198683" y="531"/>
                  </a:cubicBezTo>
                  <a:cubicBezTo>
                    <a:pt x="216258" y="-1380"/>
                    <a:pt x="220460" y="1295"/>
                    <a:pt x="221989" y="18105"/>
                  </a:cubicBezTo>
                  <a:cubicBezTo>
                    <a:pt x="224281" y="40647"/>
                    <a:pt x="220842" y="62424"/>
                    <a:pt x="212437" y="83437"/>
                  </a:cubicBezTo>
                  <a:cubicBezTo>
                    <a:pt x="201357" y="110182"/>
                    <a:pt x="183783" y="132341"/>
                    <a:pt x="162769" y="152208"/>
                  </a:cubicBezTo>
                  <a:cubicBezTo>
                    <a:pt x="149397" y="164816"/>
                    <a:pt x="153982" y="180863"/>
                    <a:pt x="156274" y="196909"/>
                  </a:cubicBezTo>
                  <a:cubicBezTo>
                    <a:pt x="160477" y="225946"/>
                    <a:pt x="194098" y="640480"/>
                    <a:pt x="199829" y="726826"/>
                  </a:cubicBezTo>
                  <a:cubicBezTo>
                    <a:pt x="203268" y="779932"/>
                    <a:pt x="204032" y="856344"/>
                    <a:pt x="206706" y="909832"/>
                  </a:cubicBezTo>
                  <a:cubicBezTo>
                    <a:pt x="207470" y="923205"/>
                    <a:pt x="203650" y="927789"/>
                    <a:pt x="189896" y="927025"/>
                  </a:cubicBezTo>
                  <a:cubicBezTo>
                    <a:pt x="133351" y="923205"/>
                    <a:pt x="76806" y="921676"/>
                    <a:pt x="20643" y="915181"/>
                  </a:cubicBezTo>
                  <a:cubicBezTo>
                    <a:pt x="8035" y="913653"/>
                    <a:pt x="5743" y="907922"/>
                    <a:pt x="5743" y="896460"/>
                  </a:cubicBezTo>
                  <a:cubicBezTo>
                    <a:pt x="5361" y="825397"/>
                    <a:pt x="53500" y="214102"/>
                    <a:pt x="59613" y="181627"/>
                  </a:cubicBezTo>
                  <a:cubicBezTo>
                    <a:pt x="62288" y="167108"/>
                    <a:pt x="56175" y="157175"/>
                    <a:pt x="46623" y="148005"/>
                  </a:cubicBezTo>
                  <a:cubicBezTo>
                    <a:pt x="25610" y="127756"/>
                    <a:pt x="6507" y="107125"/>
                    <a:pt x="1540" y="77324"/>
                  </a:cubicBezTo>
                  <a:close/>
                </a:path>
              </a:pathLst>
            </a:custGeom>
            <a:solidFill>
              <a:srgbClr val="FE5353"/>
            </a:solidFill>
            <a:ln w="3807"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0" name="Freeform: Shape 30">
              <a:extLst>
                <a:ext uri="{FF2B5EF4-FFF2-40B4-BE49-F238E27FC236}">
                  <a16:creationId xmlns:a16="http://schemas.microsoft.com/office/drawing/2014/main" id="{12ED16CB-D33A-4EA2-BBA3-AA030BDCE100}"/>
                </a:ext>
              </a:extLst>
            </p:cNvPr>
            <p:cNvSpPr/>
            <p:nvPr/>
          </p:nvSpPr>
          <p:spPr>
            <a:xfrm>
              <a:off x="10239044" y="545375"/>
              <a:ext cx="1363186" cy="983705"/>
            </a:xfrm>
            <a:custGeom>
              <a:avLst/>
              <a:gdLst>
                <a:gd name="connsiteX0" fmla="*/ 1363132 w 1363185"/>
                <a:gd name="connsiteY0" fmla="*/ 368972 h 983705"/>
                <a:gd name="connsiteX1" fmla="*/ 1338298 w 1363185"/>
                <a:gd name="connsiteY1" fmla="*/ 513008 h 983705"/>
                <a:gd name="connsiteX2" fmla="*/ 1292451 w 1363185"/>
                <a:gd name="connsiteY2" fmla="*/ 707094 h 983705"/>
                <a:gd name="connsiteX3" fmla="*/ 1274876 w 1363185"/>
                <a:gd name="connsiteY3" fmla="*/ 752559 h 983705"/>
                <a:gd name="connsiteX4" fmla="*/ 1265706 w 1363185"/>
                <a:gd name="connsiteY4" fmla="*/ 957343 h 983705"/>
                <a:gd name="connsiteX5" fmla="*/ 1258829 w 1363185"/>
                <a:gd name="connsiteY5" fmla="*/ 970715 h 983705"/>
                <a:gd name="connsiteX6" fmla="*/ 1243547 w 1363185"/>
                <a:gd name="connsiteY6" fmla="*/ 983705 h 983705"/>
                <a:gd name="connsiteX7" fmla="*/ 1228265 w 1363185"/>
                <a:gd name="connsiteY7" fmla="*/ 938240 h 983705"/>
                <a:gd name="connsiteX8" fmla="*/ 1226737 w 1363185"/>
                <a:gd name="connsiteY8" fmla="*/ 688756 h 983705"/>
                <a:gd name="connsiteX9" fmla="*/ 1206869 w 1363185"/>
                <a:gd name="connsiteY9" fmla="*/ 553124 h 983705"/>
                <a:gd name="connsiteX10" fmla="*/ 1181653 w 1363185"/>
                <a:gd name="connsiteY10" fmla="*/ 493905 h 983705"/>
                <a:gd name="connsiteX11" fmla="*/ 1105242 w 1363185"/>
                <a:gd name="connsiteY11" fmla="*/ 446148 h 983705"/>
                <a:gd name="connsiteX12" fmla="*/ 867983 w 1363185"/>
                <a:gd name="connsiteY12" fmla="*/ 453407 h 983705"/>
                <a:gd name="connsiteX13" fmla="*/ 800358 w 1363185"/>
                <a:gd name="connsiteY13" fmla="*/ 478623 h 983705"/>
                <a:gd name="connsiteX14" fmla="*/ 694910 w 1363185"/>
                <a:gd name="connsiteY14" fmla="*/ 478241 h 983705"/>
                <a:gd name="connsiteX15" fmla="*/ 577617 w 1363185"/>
                <a:gd name="connsiteY15" fmla="*/ 442327 h 983705"/>
                <a:gd name="connsiteX16" fmla="*/ 361372 w 1363185"/>
                <a:gd name="connsiteY16" fmla="*/ 444619 h 983705"/>
                <a:gd name="connsiteX17" fmla="*/ 299478 w 1363185"/>
                <a:gd name="connsiteY17" fmla="*/ 499636 h 983705"/>
                <a:gd name="connsiteX18" fmla="*/ 282285 w 1363185"/>
                <a:gd name="connsiteY18" fmla="*/ 633357 h 983705"/>
                <a:gd name="connsiteX19" fmla="*/ 272734 w 1363185"/>
                <a:gd name="connsiteY19" fmla="*/ 768224 h 983705"/>
                <a:gd name="connsiteX20" fmla="*/ 261272 w 1363185"/>
                <a:gd name="connsiteY20" fmla="*/ 937476 h 983705"/>
                <a:gd name="connsiteX21" fmla="*/ 243697 w 1363185"/>
                <a:gd name="connsiteY21" fmla="*/ 960400 h 983705"/>
                <a:gd name="connsiteX22" fmla="*/ 228797 w 1363185"/>
                <a:gd name="connsiteY22" fmla="*/ 942443 h 983705"/>
                <a:gd name="connsiteX23" fmla="*/ 228415 w 1363185"/>
                <a:gd name="connsiteY23" fmla="*/ 735367 h 983705"/>
                <a:gd name="connsiteX24" fmla="*/ 220392 w 1363185"/>
                <a:gd name="connsiteY24" fmla="*/ 614636 h 983705"/>
                <a:gd name="connsiteX25" fmla="*/ 175309 w 1363185"/>
                <a:gd name="connsiteY25" fmla="*/ 461812 h 983705"/>
                <a:gd name="connsiteX26" fmla="*/ 137103 w 1363185"/>
                <a:gd name="connsiteY26" fmla="*/ 357892 h 983705"/>
                <a:gd name="connsiteX27" fmla="*/ 115325 w 1363185"/>
                <a:gd name="connsiteY27" fmla="*/ 314337 h 983705"/>
                <a:gd name="connsiteX28" fmla="*/ 62601 w 1363185"/>
                <a:gd name="connsiteY28" fmla="*/ 309752 h 983705"/>
                <a:gd name="connsiteX29" fmla="*/ 46937 w 1363185"/>
                <a:gd name="connsiteY29" fmla="*/ 320068 h 983705"/>
                <a:gd name="connsiteX30" fmla="*/ 26687 w 1363185"/>
                <a:gd name="connsiteY30" fmla="*/ 323889 h 983705"/>
                <a:gd name="connsiteX31" fmla="*/ 32800 w 1363185"/>
                <a:gd name="connsiteY31" fmla="*/ 303639 h 983705"/>
                <a:gd name="connsiteX32" fmla="*/ 146272 w 1363185"/>
                <a:gd name="connsiteY32" fmla="*/ 206978 h 983705"/>
                <a:gd name="connsiteX33" fmla="*/ 165757 w 1363185"/>
                <a:gd name="connsiteY33" fmla="*/ 195517 h 983705"/>
                <a:gd name="connsiteX34" fmla="*/ 174544 w 1363185"/>
                <a:gd name="connsiteY34" fmla="*/ 183291 h 983705"/>
                <a:gd name="connsiteX35" fmla="*/ 160026 w 1363185"/>
                <a:gd name="connsiteY35" fmla="*/ 177560 h 983705"/>
                <a:gd name="connsiteX36" fmla="*/ 105392 w 1363185"/>
                <a:gd name="connsiteY36" fmla="*/ 189786 h 983705"/>
                <a:gd name="connsiteX37" fmla="*/ 28980 w 1363185"/>
                <a:gd name="connsiteY37" fmla="*/ 215766 h 983705"/>
                <a:gd name="connsiteX38" fmla="*/ 21339 w 1363185"/>
                <a:gd name="connsiteY38" fmla="*/ 216912 h 983705"/>
                <a:gd name="connsiteX39" fmla="*/ 707 w 1363185"/>
                <a:gd name="connsiteY39" fmla="*/ 213473 h 983705"/>
                <a:gd name="connsiteX40" fmla="*/ 12551 w 1363185"/>
                <a:gd name="connsiteY40" fmla="*/ 195899 h 983705"/>
                <a:gd name="connsiteX41" fmla="*/ 134810 w 1363185"/>
                <a:gd name="connsiteY41" fmla="*/ 126364 h 983705"/>
                <a:gd name="connsiteX42" fmla="*/ 297186 w 1363185"/>
                <a:gd name="connsiteY42" fmla="*/ 85483 h 983705"/>
                <a:gd name="connsiteX43" fmla="*/ 516488 w 1363185"/>
                <a:gd name="connsiteY43" fmla="*/ 63706 h 983705"/>
                <a:gd name="connsiteX44" fmla="*/ 528332 w 1363185"/>
                <a:gd name="connsiteY44" fmla="*/ 58739 h 983705"/>
                <a:gd name="connsiteX45" fmla="*/ 549345 w 1363185"/>
                <a:gd name="connsiteY45" fmla="*/ 47277 h 983705"/>
                <a:gd name="connsiteX46" fmla="*/ 523747 w 1363185"/>
                <a:gd name="connsiteY46" fmla="*/ 36198 h 983705"/>
                <a:gd name="connsiteX47" fmla="*/ 451156 w 1363185"/>
                <a:gd name="connsiteY47" fmla="*/ 33141 h 983705"/>
                <a:gd name="connsiteX48" fmla="*/ 418298 w 1363185"/>
                <a:gd name="connsiteY48" fmla="*/ 25118 h 983705"/>
                <a:gd name="connsiteX49" fmla="*/ 412567 w 1363185"/>
                <a:gd name="connsiteY49" fmla="*/ 16713 h 983705"/>
                <a:gd name="connsiteX50" fmla="*/ 419827 w 1363185"/>
                <a:gd name="connsiteY50" fmla="*/ 11364 h 983705"/>
                <a:gd name="connsiteX51" fmla="*/ 468348 w 1363185"/>
                <a:gd name="connsiteY51" fmla="*/ 2576 h 983705"/>
                <a:gd name="connsiteX52" fmla="*/ 662817 w 1363185"/>
                <a:gd name="connsiteY52" fmla="*/ 2958 h 983705"/>
                <a:gd name="connsiteX53" fmla="*/ 803797 w 1363185"/>
                <a:gd name="connsiteY53" fmla="*/ 30467 h 983705"/>
                <a:gd name="connsiteX54" fmla="*/ 916122 w 1363185"/>
                <a:gd name="connsiteY54" fmla="*/ 71729 h 983705"/>
                <a:gd name="connsiteX55" fmla="*/ 1086521 w 1363185"/>
                <a:gd name="connsiteY55" fmla="*/ 181762 h 983705"/>
                <a:gd name="connsiteX56" fmla="*/ 1154527 w 1363185"/>
                <a:gd name="connsiteY56" fmla="*/ 202012 h 983705"/>
                <a:gd name="connsiteX57" fmla="*/ 1221006 w 1363185"/>
                <a:gd name="connsiteY57" fmla="*/ 177178 h 983705"/>
                <a:gd name="connsiteX58" fmla="*/ 1217185 w 1363185"/>
                <a:gd name="connsiteY58" fmla="*/ 158839 h 983705"/>
                <a:gd name="connsiteX59" fmla="*/ 1217949 w 1363185"/>
                <a:gd name="connsiteY59" fmla="*/ 141646 h 983705"/>
                <a:gd name="connsiteX60" fmla="*/ 1237434 w 1363185"/>
                <a:gd name="connsiteY60" fmla="*/ 146231 h 983705"/>
                <a:gd name="connsiteX61" fmla="*/ 1292451 w 1363185"/>
                <a:gd name="connsiteY61" fmla="*/ 202394 h 983705"/>
                <a:gd name="connsiteX62" fmla="*/ 1322633 w 1363185"/>
                <a:gd name="connsiteY62" fmla="*/ 255882 h 983705"/>
                <a:gd name="connsiteX63" fmla="*/ 1363132 w 1363185"/>
                <a:gd name="connsiteY63" fmla="*/ 368972 h 98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363185" h="983705">
                  <a:moveTo>
                    <a:pt x="1363132" y="368972"/>
                  </a:moveTo>
                  <a:cubicBezTo>
                    <a:pt x="1363896" y="412908"/>
                    <a:pt x="1356637" y="459902"/>
                    <a:pt x="1338298" y="513008"/>
                  </a:cubicBezTo>
                  <a:cubicBezTo>
                    <a:pt x="1315756" y="576048"/>
                    <a:pt x="1293979" y="705948"/>
                    <a:pt x="1292451" y="707094"/>
                  </a:cubicBezTo>
                  <a:cubicBezTo>
                    <a:pt x="1276404" y="717028"/>
                    <a:pt x="1276022" y="738423"/>
                    <a:pt x="1274876" y="752559"/>
                  </a:cubicBezTo>
                  <a:cubicBezTo>
                    <a:pt x="1272202" y="794968"/>
                    <a:pt x="1279079" y="916463"/>
                    <a:pt x="1265706" y="957343"/>
                  </a:cubicBezTo>
                  <a:cubicBezTo>
                    <a:pt x="1261886" y="968805"/>
                    <a:pt x="1264943" y="960400"/>
                    <a:pt x="1258829" y="970715"/>
                  </a:cubicBezTo>
                  <a:cubicBezTo>
                    <a:pt x="1255391" y="976828"/>
                    <a:pt x="1251952" y="982941"/>
                    <a:pt x="1243547" y="983705"/>
                  </a:cubicBezTo>
                  <a:cubicBezTo>
                    <a:pt x="1238580" y="981795"/>
                    <a:pt x="1224444" y="960400"/>
                    <a:pt x="1228265" y="938240"/>
                  </a:cubicBezTo>
                  <a:cubicBezTo>
                    <a:pt x="1236670" y="885898"/>
                    <a:pt x="1230175" y="741480"/>
                    <a:pt x="1226737" y="688756"/>
                  </a:cubicBezTo>
                  <a:cubicBezTo>
                    <a:pt x="1223680" y="642908"/>
                    <a:pt x="1217949" y="597825"/>
                    <a:pt x="1206869" y="553124"/>
                  </a:cubicBezTo>
                  <a:cubicBezTo>
                    <a:pt x="1201521" y="531729"/>
                    <a:pt x="1192733" y="512626"/>
                    <a:pt x="1181653" y="493905"/>
                  </a:cubicBezTo>
                  <a:cubicBezTo>
                    <a:pt x="1164079" y="464486"/>
                    <a:pt x="1137335" y="449586"/>
                    <a:pt x="1105242" y="446148"/>
                  </a:cubicBezTo>
                  <a:cubicBezTo>
                    <a:pt x="1026155" y="438124"/>
                    <a:pt x="946687" y="437742"/>
                    <a:pt x="867983" y="453407"/>
                  </a:cubicBezTo>
                  <a:cubicBezTo>
                    <a:pt x="843913" y="457991"/>
                    <a:pt x="821753" y="466779"/>
                    <a:pt x="800358" y="478623"/>
                  </a:cubicBezTo>
                  <a:cubicBezTo>
                    <a:pt x="765209" y="498490"/>
                    <a:pt x="729677" y="499254"/>
                    <a:pt x="694910" y="478241"/>
                  </a:cubicBezTo>
                  <a:cubicBezTo>
                    <a:pt x="658614" y="456463"/>
                    <a:pt x="619262" y="447676"/>
                    <a:pt x="577617" y="442327"/>
                  </a:cubicBezTo>
                  <a:cubicBezTo>
                    <a:pt x="505026" y="432776"/>
                    <a:pt x="433199" y="430483"/>
                    <a:pt x="361372" y="444619"/>
                  </a:cubicBezTo>
                  <a:cubicBezTo>
                    <a:pt x="329661" y="450732"/>
                    <a:pt x="309793" y="468689"/>
                    <a:pt x="299478" y="499636"/>
                  </a:cubicBezTo>
                  <a:cubicBezTo>
                    <a:pt x="284578" y="543191"/>
                    <a:pt x="284578" y="588656"/>
                    <a:pt x="282285" y="633357"/>
                  </a:cubicBezTo>
                  <a:cubicBezTo>
                    <a:pt x="280375" y="674619"/>
                    <a:pt x="276172" y="726197"/>
                    <a:pt x="272734" y="768224"/>
                  </a:cubicBezTo>
                  <a:cubicBezTo>
                    <a:pt x="273116" y="780068"/>
                    <a:pt x="261272" y="917227"/>
                    <a:pt x="261272" y="937476"/>
                  </a:cubicBezTo>
                  <a:cubicBezTo>
                    <a:pt x="261272" y="946264"/>
                    <a:pt x="255923" y="958490"/>
                    <a:pt x="243697" y="960400"/>
                  </a:cubicBezTo>
                  <a:cubicBezTo>
                    <a:pt x="229179" y="961546"/>
                    <a:pt x="231853" y="951230"/>
                    <a:pt x="228797" y="942443"/>
                  </a:cubicBezTo>
                  <a:cubicBezTo>
                    <a:pt x="215425" y="902709"/>
                    <a:pt x="237584" y="775865"/>
                    <a:pt x="228415" y="735367"/>
                  </a:cubicBezTo>
                  <a:cubicBezTo>
                    <a:pt x="227651" y="731546"/>
                    <a:pt x="218863" y="644437"/>
                    <a:pt x="220392" y="614636"/>
                  </a:cubicBezTo>
                  <a:cubicBezTo>
                    <a:pt x="223066" y="558091"/>
                    <a:pt x="210076" y="506513"/>
                    <a:pt x="175309" y="461812"/>
                  </a:cubicBezTo>
                  <a:cubicBezTo>
                    <a:pt x="151239" y="430865"/>
                    <a:pt x="147800" y="393041"/>
                    <a:pt x="137103" y="357892"/>
                  </a:cubicBezTo>
                  <a:cubicBezTo>
                    <a:pt x="132136" y="341845"/>
                    <a:pt x="126023" y="326945"/>
                    <a:pt x="115325" y="314337"/>
                  </a:cubicBezTo>
                  <a:cubicBezTo>
                    <a:pt x="101953" y="298291"/>
                    <a:pt x="83614" y="296762"/>
                    <a:pt x="62601" y="309752"/>
                  </a:cubicBezTo>
                  <a:cubicBezTo>
                    <a:pt x="57252" y="313191"/>
                    <a:pt x="52285" y="317394"/>
                    <a:pt x="46937" y="320068"/>
                  </a:cubicBezTo>
                  <a:cubicBezTo>
                    <a:pt x="40441" y="323124"/>
                    <a:pt x="32800" y="331530"/>
                    <a:pt x="26687" y="323889"/>
                  </a:cubicBezTo>
                  <a:cubicBezTo>
                    <a:pt x="22485" y="318540"/>
                    <a:pt x="28216" y="309370"/>
                    <a:pt x="32800" y="303639"/>
                  </a:cubicBezTo>
                  <a:cubicBezTo>
                    <a:pt x="64511" y="264287"/>
                    <a:pt x="95840" y="224553"/>
                    <a:pt x="146272" y="206978"/>
                  </a:cubicBezTo>
                  <a:cubicBezTo>
                    <a:pt x="153149" y="204686"/>
                    <a:pt x="158880" y="198573"/>
                    <a:pt x="165757" y="195517"/>
                  </a:cubicBezTo>
                  <a:cubicBezTo>
                    <a:pt x="171488" y="192842"/>
                    <a:pt x="176837" y="190550"/>
                    <a:pt x="174544" y="183291"/>
                  </a:cubicBezTo>
                  <a:cubicBezTo>
                    <a:pt x="172252" y="176031"/>
                    <a:pt x="165375" y="177942"/>
                    <a:pt x="160026" y="177560"/>
                  </a:cubicBezTo>
                  <a:cubicBezTo>
                    <a:pt x="140541" y="175649"/>
                    <a:pt x="122966" y="183673"/>
                    <a:pt x="105392" y="189786"/>
                  </a:cubicBezTo>
                  <a:cubicBezTo>
                    <a:pt x="79794" y="198191"/>
                    <a:pt x="54578" y="206978"/>
                    <a:pt x="28980" y="215766"/>
                  </a:cubicBezTo>
                  <a:cubicBezTo>
                    <a:pt x="26687" y="216530"/>
                    <a:pt x="24013" y="216912"/>
                    <a:pt x="21339" y="216912"/>
                  </a:cubicBezTo>
                  <a:cubicBezTo>
                    <a:pt x="14079" y="216530"/>
                    <a:pt x="4146" y="221115"/>
                    <a:pt x="707" y="213473"/>
                  </a:cubicBezTo>
                  <a:cubicBezTo>
                    <a:pt x="-2731" y="205450"/>
                    <a:pt x="7202" y="200483"/>
                    <a:pt x="12551" y="195899"/>
                  </a:cubicBezTo>
                  <a:cubicBezTo>
                    <a:pt x="49229" y="165334"/>
                    <a:pt x="91638" y="145085"/>
                    <a:pt x="134810" y="126364"/>
                  </a:cubicBezTo>
                  <a:cubicBezTo>
                    <a:pt x="186388" y="103822"/>
                    <a:pt x="240641" y="91596"/>
                    <a:pt x="297186" y="85483"/>
                  </a:cubicBezTo>
                  <a:cubicBezTo>
                    <a:pt x="370159" y="77842"/>
                    <a:pt x="444279" y="77842"/>
                    <a:pt x="516488" y="63706"/>
                  </a:cubicBezTo>
                  <a:cubicBezTo>
                    <a:pt x="521073" y="62942"/>
                    <a:pt x="524511" y="61414"/>
                    <a:pt x="528332" y="58739"/>
                  </a:cubicBezTo>
                  <a:cubicBezTo>
                    <a:pt x="535209" y="54154"/>
                    <a:pt x="550873" y="57975"/>
                    <a:pt x="549345" y="47277"/>
                  </a:cubicBezTo>
                  <a:cubicBezTo>
                    <a:pt x="547817" y="36962"/>
                    <a:pt x="532916" y="36962"/>
                    <a:pt x="523747" y="36198"/>
                  </a:cubicBezTo>
                  <a:cubicBezTo>
                    <a:pt x="499677" y="33905"/>
                    <a:pt x="475607" y="33523"/>
                    <a:pt x="451156" y="33141"/>
                  </a:cubicBezTo>
                  <a:cubicBezTo>
                    <a:pt x="439312" y="33141"/>
                    <a:pt x="428996" y="28939"/>
                    <a:pt x="418298" y="25118"/>
                  </a:cubicBezTo>
                  <a:cubicBezTo>
                    <a:pt x="414096" y="23590"/>
                    <a:pt x="411421" y="21297"/>
                    <a:pt x="412567" y="16713"/>
                  </a:cubicBezTo>
                  <a:cubicBezTo>
                    <a:pt x="413332" y="13274"/>
                    <a:pt x="416388" y="11746"/>
                    <a:pt x="419827" y="11364"/>
                  </a:cubicBezTo>
                  <a:cubicBezTo>
                    <a:pt x="435873" y="9071"/>
                    <a:pt x="451156" y="2958"/>
                    <a:pt x="468348" y="2576"/>
                  </a:cubicBezTo>
                  <a:cubicBezTo>
                    <a:pt x="533298" y="284"/>
                    <a:pt x="598248" y="-2008"/>
                    <a:pt x="662817" y="2958"/>
                  </a:cubicBezTo>
                  <a:cubicBezTo>
                    <a:pt x="710956" y="6397"/>
                    <a:pt x="757185" y="18623"/>
                    <a:pt x="803797" y="30467"/>
                  </a:cubicBezTo>
                  <a:cubicBezTo>
                    <a:pt x="842767" y="40400"/>
                    <a:pt x="879062" y="56829"/>
                    <a:pt x="916122" y="71729"/>
                  </a:cubicBezTo>
                  <a:cubicBezTo>
                    <a:pt x="977634" y="100766"/>
                    <a:pt x="1025773" y="151198"/>
                    <a:pt x="1086521" y="181762"/>
                  </a:cubicBezTo>
                  <a:cubicBezTo>
                    <a:pt x="1107916" y="192460"/>
                    <a:pt x="1129311" y="203540"/>
                    <a:pt x="1154527" y="202012"/>
                  </a:cubicBezTo>
                  <a:cubicBezTo>
                    <a:pt x="1178597" y="198955"/>
                    <a:pt x="1202667" y="195899"/>
                    <a:pt x="1221006" y="177178"/>
                  </a:cubicBezTo>
                  <a:cubicBezTo>
                    <a:pt x="1219859" y="171065"/>
                    <a:pt x="1218713" y="164952"/>
                    <a:pt x="1217185" y="158839"/>
                  </a:cubicBezTo>
                  <a:cubicBezTo>
                    <a:pt x="1216039" y="152726"/>
                    <a:pt x="1211454" y="145085"/>
                    <a:pt x="1217949" y="141646"/>
                  </a:cubicBezTo>
                  <a:cubicBezTo>
                    <a:pt x="1224062" y="138208"/>
                    <a:pt x="1231703" y="141646"/>
                    <a:pt x="1237434" y="146231"/>
                  </a:cubicBezTo>
                  <a:cubicBezTo>
                    <a:pt x="1258447" y="163806"/>
                    <a:pt x="1276786" y="180234"/>
                    <a:pt x="1292451" y="202394"/>
                  </a:cubicBezTo>
                  <a:cubicBezTo>
                    <a:pt x="1303912" y="218440"/>
                    <a:pt x="1314610" y="239835"/>
                    <a:pt x="1322633" y="255882"/>
                  </a:cubicBezTo>
                  <a:cubicBezTo>
                    <a:pt x="1333331" y="276895"/>
                    <a:pt x="1363132" y="323124"/>
                    <a:pt x="1363132" y="368972"/>
                  </a:cubicBezTo>
                  <a:close/>
                </a:path>
              </a:pathLst>
            </a:custGeom>
            <a:solidFill>
              <a:srgbClr val="582200"/>
            </a:solidFill>
            <a:ln w="3807"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1" name="Freeform: Shape 31">
              <a:extLst>
                <a:ext uri="{FF2B5EF4-FFF2-40B4-BE49-F238E27FC236}">
                  <a16:creationId xmlns:a16="http://schemas.microsoft.com/office/drawing/2014/main" id="{8A85DDFF-8B73-4D9B-8ED1-5F06E0223476}"/>
                </a:ext>
              </a:extLst>
            </p:cNvPr>
            <p:cNvSpPr/>
            <p:nvPr/>
          </p:nvSpPr>
          <p:spPr>
            <a:xfrm>
              <a:off x="10739486" y="1309014"/>
              <a:ext cx="96279" cy="129136"/>
            </a:xfrm>
            <a:custGeom>
              <a:avLst/>
              <a:gdLst>
                <a:gd name="connsiteX0" fmla="*/ 96279 w 96279"/>
                <a:gd name="connsiteY0" fmla="*/ 64568 h 129136"/>
                <a:gd name="connsiteX1" fmla="*/ 48139 w 96279"/>
                <a:gd name="connsiteY1" fmla="*/ 129136 h 129136"/>
                <a:gd name="connsiteX2" fmla="*/ 0 w 96279"/>
                <a:gd name="connsiteY2" fmla="*/ 64568 h 129136"/>
                <a:gd name="connsiteX3" fmla="*/ 48139 w 96279"/>
                <a:gd name="connsiteY3" fmla="*/ 0 h 129136"/>
                <a:gd name="connsiteX4" fmla="*/ 96279 w 96279"/>
                <a:gd name="connsiteY4" fmla="*/ 64568 h 12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79" h="129136">
                  <a:moveTo>
                    <a:pt x="96279" y="64568"/>
                  </a:moveTo>
                  <a:cubicBezTo>
                    <a:pt x="96279" y="100228"/>
                    <a:pt x="74726" y="129136"/>
                    <a:pt x="48139" y="129136"/>
                  </a:cubicBezTo>
                  <a:cubicBezTo>
                    <a:pt x="21553" y="129136"/>
                    <a:pt x="0" y="100228"/>
                    <a:pt x="0" y="64568"/>
                  </a:cubicBezTo>
                  <a:cubicBezTo>
                    <a:pt x="0" y="28908"/>
                    <a:pt x="21553" y="0"/>
                    <a:pt x="48139" y="0"/>
                  </a:cubicBezTo>
                  <a:cubicBezTo>
                    <a:pt x="74726" y="0"/>
                    <a:pt x="96279" y="28908"/>
                    <a:pt x="96279" y="64568"/>
                  </a:cubicBezTo>
                  <a:close/>
                </a:path>
              </a:pathLst>
            </a:custGeom>
            <a:solidFill>
              <a:srgbClr val="2D2E2C"/>
            </a:solidFill>
            <a:ln w="3807"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2" name="Freeform: Shape 32">
              <a:extLst>
                <a:ext uri="{FF2B5EF4-FFF2-40B4-BE49-F238E27FC236}">
                  <a16:creationId xmlns:a16="http://schemas.microsoft.com/office/drawing/2014/main" id="{34190EB0-FF04-483A-A1D4-30740682D32E}"/>
                </a:ext>
              </a:extLst>
            </p:cNvPr>
            <p:cNvSpPr/>
            <p:nvPr/>
          </p:nvSpPr>
          <p:spPr>
            <a:xfrm>
              <a:off x="11140648" y="1307486"/>
              <a:ext cx="96279" cy="129136"/>
            </a:xfrm>
            <a:custGeom>
              <a:avLst/>
              <a:gdLst>
                <a:gd name="connsiteX0" fmla="*/ 96279 w 96279"/>
                <a:gd name="connsiteY0" fmla="*/ 64568 h 129136"/>
                <a:gd name="connsiteX1" fmla="*/ 48139 w 96279"/>
                <a:gd name="connsiteY1" fmla="*/ 129136 h 129136"/>
                <a:gd name="connsiteX2" fmla="*/ 0 w 96279"/>
                <a:gd name="connsiteY2" fmla="*/ 64568 h 129136"/>
                <a:gd name="connsiteX3" fmla="*/ 48139 w 96279"/>
                <a:gd name="connsiteY3" fmla="*/ 0 h 129136"/>
                <a:gd name="connsiteX4" fmla="*/ 96279 w 96279"/>
                <a:gd name="connsiteY4" fmla="*/ 64568 h 12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79" h="129136">
                  <a:moveTo>
                    <a:pt x="96279" y="64568"/>
                  </a:moveTo>
                  <a:cubicBezTo>
                    <a:pt x="96279" y="100228"/>
                    <a:pt x="74726" y="129136"/>
                    <a:pt x="48139" y="129136"/>
                  </a:cubicBezTo>
                  <a:cubicBezTo>
                    <a:pt x="21553" y="129136"/>
                    <a:pt x="0" y="100228"/>
                    <a:pt x="0" y="64568"/>
                  </a:cubicBezTo>
                  <a:cubicBezTo>
                    <a:pt x="0" y="28908"/>
                    <a:pt x="21553" y="0"/>
                    <a:pt x="48139" y="0"/>
                  </a:cubicBezTo>
                  <a:cubicBezTo>
                    <a:pt x="74726" y="0"/>
                    <a:pt x="96279" y="28908"/>
                    <a:pt x="96279" y="64568"/>
                  </a:cubicBezTo>
                  <a:close/>
                </a:path>
              </a:pathLst>
            </a:custGeom>
            <a:solidFill>
              <a:srgbClr val="2D2E2C"/>
            </a:solidFill>
            <a:ln w="3807"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3" name="Freeform: Shape 33">
              <a:extLst>
                <a:ext uri="{FF2B5EF4-FFF2-40B4-BE49-F238E27FC236}">
                  <a16:creationId xmlns:a16="http://schemas.microsoft.com/office/drawing/2014/main" id="{CD415CB2-E351-4AD7-8E10-F23D051BA7E2}"/>
                </a:ext>
              </a:extLst>
            </p:cNvPr>
            <p:cNvSpPr/>
            <p:nvPr/>
          </p:nvSpPr>
          <p:spPr>
            <a:xfrm>
              <a:off x="10678156" y="1223613"/>
              <a:ext cx="204252" cy="51082"/>
            </a:xfrm>
            <a:custGeom>
              <a:avLst/>
              <a:gdLst>
                <a:gd name="connsiteX0" fmla="*/ 142708 w 204252"/>
                <a:gd name="connsiteY0" fmla="*/ 584 h 51082"/>
                <a:gd name="connsiteX1" fmla="*/ 176711 w 204252"/>
                <a:gd name="connsiteY1" fmla="*/ 966 h 51082"/>
                <a:gd name="connsiteX2" fmla="*/ 204220 w 204252"/>
                <a:gd name="connsiteY2" fmla="*/ 29238 h 51082"/>
                <a:gd name="connsiteX3" fmla="*/ 172126 w 204252"/>
                <a:gd name="connsiteY3" fmla="*/ 50634 h 51082"/>
                <a:gd name="connsiteX4" fmla="*/ 21977 w 204252"/>
                <a:gd name="connsiteY4" fmla="*/ 45667 h 51082"/>
                <a:gd name="connsiteX5" fmla="*/ 200 w 204252"/>
                <a:gd name="connsiteY5" fmla="*/ 40700 h 51082"/>
                <a:gd name="connsiteX6" fmla="*/ 18539 w 204252"/>
                <a:gd name="connsiteY6" fmla="*/ 24654 h 51082"/>
                <a:gd name="connsiteX7" fmla="*/ 142708 w 204252"/>
                <a:gd name="connsiteY7" fmla="*/ 584 h 5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252" h="51082">
                  <a:moveTo>
                    <a:pt x="142708" y="584"/>
                  </a:moveTo>
                  <a:cubicBezTo>
                    <a:pt x="151113" y="584"/>
                    <a:pt x="164103" y="-180"/>
                    <a:pt x="176711" y="966"/>
                  </a:cubicBezTo>
                  <a:cubicBezTo>
                    <a:pt x="192376" y="2112"/>
                    <a:pt x="204984" y="15866"/>
                    <a:pt x="204220" y="29238"/>
                  </a:cubicBezTo>
                  <a:cubicBezTo>
                    <a:pt x="203073" y="43757"/>
                    <a:pt x="190083" y="53308"/>
                    <a:pt x="172126" y="50634"/>
                  </a:cubicBezTo>
                  <a:cubicBezTo>
                    <a:pt x="122077" y="43757"/>
                    <a:pt x="72409" y="39554"/>
                    <a:pt x="21977" y="45667"/>
                  </a:cubicBezTo>
                  <a:cubicBezTo>
                    <a:pt x="14336" y="46431"/>
                    <a:pt x="2110" y="50252"/>
                    <a:pt x="200" y="40700"/>
                  </a:cubicBezTo>
                  <a:cubicBezTo>
                    <a:pt x="-1711" y="31531"/>
                    <a:pt x="10515" y="27710"/>
                    <a:pt x="18539" y="24654"/>
                  </a:cubicBezTo>
                  <a:cubicBezTo>
                    <a:pt x="57127" y="9371"/>
                    <a:pt x="96097" y="-2855"/>
                    <a:pt x="142708" y="584"/>
                  </a:cubicBezTo>
                  <a:close/>
                </a:path>
              </a:pathLst>
            </a:custGeom>
            <a:solidFill>
              <a:srgbClr val="552003"/>
            </a:solidFill>
            <a:ln w="3807"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4" name="Freeform: Shape 34">
              <a:extLst>
                <a:ext uri="{FF2B5EF4-FFF2-40B4-BE49-F238E27FC236}">
                  <a16:creationId xmlns:a16="http://schemas.microsoft.com/office/drawing/2014/main" id="{DD942791-C75E-4BBF-9464-E60469484765}"/>
                </a:ext>
              </a:extLst>
            </p:cNvPr>
            <p:cNvSpPr/>
            <p:nvPr/>
          </p:nvSpPr>
          <p:spPr>
            <a:xfrm>
              <a:off x="11093532" y="1223857"/>
              <a:ext cx="204972" cy="49976"/>
            </a:xfrm>
            <a:custGeom>
              <a:avLst/>
              <a:gdLst>
                <a:gd name="connsiteX0" fmla="*/ 66983 w 204972"/>
                <a:gd name="connsiteY0" fmla="*/ 340 h 49976"/>
                <a:gd name="connsiteX1" fmla="*/ 191534 w 204972"/>
                <a:gd name="connsiteY1" fmla="*/ 27466 h 49976"/>
                <a:gd name="connsiteX2" fmla="*/ 204524 w 204972"/>
                <a:gd name="connsiteY2" fmla="*/ 40838 h 49976"/>
                <a:gd name="connsiteX3" fmla="*/ 187332 w 204972"/>
                <a:gd name="connsiteY3" fmla="*/ 45423 h 49976"/>
                <a:gd name="connsiteX4" fmla="*/ 31833 w 204972"/>
                <a:gd name="connsiteY4" fmla="*/ 49625 h 49976"/>
                <a:gd name="connsiteX5" fmla="*/ 122 w 204972"/>
                <a:gd name="connsiteY5" fmla="*/ 29376 h 49976"/>
                <a:gd name="connsiteX6" fmla="*/ 26867 w 204972"/>
                <a:gd name="connsiteY6" fmla="*/ 340 h 49976"/>
                <a:gd name="connsiteX7" fmla="*/ 66983 w 204972"/>
                <a:gd name="connsiteY7" fmla="*/ 340 h 4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972" h="49976">
                  <a:moveTo>
                    <a:pt x="66983" y="340"/>
                  </a:moveTo>
                  <a:cubicBezTo>
                    <a:pt x="110920" y="-1189"/>
                    <a:pt x="152564" y="7981"/>
                    <a:pt x="191534" y="27466"/>
                  </a:cubicBezTo>
                  <a:cubicBezTo>
                    <a:pt x="197265" y="30140"/>
                    <a:pt x="207199" y="32051"/>
                    <a:pt x="204524" y="40838"/>
                  </a:cubicBezTo>
                  <a:cubicBezTo>
                    <a:pt x="202232" y="47333"/>
                    <a:pt x="193445" y="46187"/>
                    <a:pt x="187332" y="45423"/>
                  </a:cubicBezTo>
                  <a:cubicBezTo>
                    <a:pt x="135372" y="38928"/>
                    <a:pt x="83411" y="43130"/>
                    <a:pt x="31833" y="49625"/>
                  </a:cubicBezTo>
                  <a:cubicBezTo>
                    <a:pt x="14641" y="51918"/>
                    <a:pt x="1651" y="42748"/>
                    <a:pt x="122" y="29376"/>
                  </a:cubicBezTo>
                  <a:cubicBezTo>
                    <a:pt x="-1406" y="16386"/>
                    <a:pt x="11584" y="1486"/>
                    <a:pt x="26867" y="340"/>
                  </a:cubicBezTo>
                  <a:cubicBezTo>
                    <a:pt x="40239" y="-425"/>
                    <a:pt x="53611" y="340"/>
                    <a:pt x="66983" y="340"/>
                  </a:cubicBezTo>
                  <a:close/>
                </a:path>
              </a:pathLst>
            </a:custGeom>
            <a:solidFill>
              <a:srgbClr val="562103"/>
            </a:solidFill>
            <a:ln w="3807"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5" name="Freeform: Shape 35">
              <a:extLst>
                <a:ext uri="{FF2B5EF4-FFF2-40B4-BE49-F238E27FC236}">
                  <a16:creationId xmlns:a16="http://schemas.microsoft.com/office/drawing/2014/main" id="{B44FF0F3-17F5-4455-AFA0-BB2991F963AC}"/>
                </a:ext>
              </a:extLst>
            </p:cNvPr>
            <p:cNvSpPr/>
            <p:nvPr/>
          </p:nvSpPr>
          <p:spPr>
            <a:xfrm>
              <a:off x="10779602" y="1313217"/>
              <a:ext cx="43554" cy="58837"/>
            </a:xfrm>
            <a:custGeom>
              <a:avLst/>
              <a:gdLst>
                <a:gd name="connsiteX0" fmla="*/ 43555 w 43554"/>
                <a:gd name="connsiteY0" fmla="*/ 29419 h 58837"/>
                <a:gd name="connsiteX1" fmla="*/ 21777 w 43554"/>
                <a:gd name="connsiteY1" fmla="*/ 58837 h 58837"/>
                <a:gd name="connsiteX2" fmla="*/ 0 w 43554"/>
                <a:gd name="connsiteY2" fmla="*/ 29419 h 58837"/>
                <a:gd name="connsiteX3" fmla="*/ 21777 w 43554"/>
                <a:gd name="connsiteY3" fmla="*/ 0 h 58837"/>
                <a:gd name="connsiteX4" fmla="*/ 43555 w 43554"/>
                <a:gd name="connsiteY4" fmla="*/ 29419 h 58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54" h="58837">
                  <a:moveTo>
                    <a:pt x="43555" y="29419"/>
                  </a:moveTo>
                  <a:cubicBezTo>
                    <a:pt x="43555" y="45666"/>
                    <a:pt x="33805" y="58837"/>
                    <a:pt x="21777" y="58837"/>
                  </a:cubicBezTo>
                  <a:cubicBezTo>
                    <a:pt x="9750" y="58837"/>
                    <a:pt x="0" y="45666"/>
                    <a:pt x="0" y="29419"/>
                  </a:cubicBezTo>
                  <a:cubicBezTo>
                    <a:pt x="0" y="13171"/>
                    <a:pt x="9750" y="0"/>
                    <a:pt x="21777" y="0"/>
                  </a:cubicBezTo>
                  <a:cubicBezTo>
                    <a:pt x="33805" y="0"/>
                    <a:pt x="43555" y="13171"/>
                    <a:pt x="43555" y="29419"/>
                  </a:cubicBezTo>
                  <a:close/>
                </a:path>
              </a:pathLst>
            </a:custGeom>
            <a:solidFill>
              <a:srgbClr val="FFFFFF"/>
            </a:solidFill>
            <a:ln w="3807"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6" name="Freeform: Shape 36">
              <a:extLst>
                <a:ext uri="{FF2B5EF4-FFF2-40B4-BE49-F238E27FC236}">
                  <a16:creationId xmlns:a16="http://schemas.microsoft.com/office/drawing/2014/main" id="{5E0B2444-CDFA-4D64-A222-550AA9BF8AC4}"/>
                </a:ext>
              </a:extLst>
            </p:cNvPr>
            <p:cNvSpPr/>
            <p:nvPr/>
          </p:nvSpPr>
          <p:spPr>
            <a:xfrm>
              <a:off x="11182675" y="1311688"/>
              <a:ext cx="43554" cy="58837"/>
            </a:xfrm>
            <a:custGeom>
              <a:avLst/>
              <a:gdLst>
                <a:gd name="connsiteX0" fmla="*/ 43555 w 43554"/>
                <a:gd name="connsiteY0" fmla="*/ 29419 h 58837"/>
                <a:gd name="connsiteX1" fmla="*/ 21777 w 43554"/>
                <a:gd name="connsiteY1" fmla="*/ 58837 h 58837"/>
                <a:gd name="connsiteX2" fmla="*/ 0 w 43554"/>
                <a:gd name="connsiteY2" fmla="*/ 29419 h 58837"/>
                <a:gd name="connsiteX3" fmla="*/ 21777 w 43554"/>
                <a:gd name="connsiteY3" fmla="*/ 0 h 58837"/>
                <a:gd name="connsiteX4" fmla="*/ 43555 w 43554"/>
                <a:gd name="connsiteY4" fmla="*/ 29419 h 58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54" h="58837">
                  <a:moveTo>
                    <a:pt x="43555" y="29419"/>
                  </a:moveTo>
                  <a:cubicBezTo>
                    <a:pt x="43555" y="45666"/>
                    <a:pt x="33805" y="58837"/>
                    <a:pt x="21777" y="58837"/>
                  </a:cubicBezTo>
                  <a:cubicBezTo>
                    <a:pt x="9750" y="58837"/>
                    <a:pt x="0" y="45666"/>
                    <a:pt x="0" y="29419"/>
                  </a:cubicBezTo>
                  <a:cubicBezTo>
                    <a:pt x="0" y="13171"/>
                    <a:pt x="9750" y="0"/>
                    <a:pt x="21777" y="0"/>
                  </a:cubicBezTo>
                  <a:cubicBezTo>
                    <a:pt x="33805" y="0"/>
                    <a:pt x="43555" y="13171"/>
                    <a:pt x="43555" y="29419"/>
                  </a:cubicBezTo>
                  <a:close/>
                </a:path>
              </a:pathLst>
            </a:custGeom>
            <a:solidFill>
              <a:srgbClr val="FFFFFF"/>
            </a:solidFill>
            <a:ln w="3807"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7" name="Freeform: Shape 37">
              <a:extLst>
                <a:ext uri="{FF2B5EF4-FFF2-40B4-BE49-F238E27FC236}">
                  <a16:creationId xmlns:a16="http://schemas.microsoft.com/office/drawing/2014/main" id="{3944A089-CF9A-4A89-8900-88A16F036872}"/>
                </a:ext>
              </a:extLst>
            </p:cNvPr>
            <p:cNvSpPr/>
            <p:nvPr/>
          </p:nvSpPr>
          <p:spPr>
            <a:xfrm>
              <a:off x="10912941" y="1480559"/>
              <a:ext cx="55016" cy="113813"/>
            </a:xfrm>
            <a:custGeom>
              <a:avLst/>
              <a:gdLst>
                <a:gd name="connsiteX0" fmla="*/ 16046 w 55016"/>
                <a:gd name="connsiteY0" fmla="*/ 76794 h 113813"/>
                <a:gd name="connsiteX1" fmla="*/ 55017 w 55016"/>
                <a:gd name="connsiteY1" fmla="*/ 111943 h 113813"/>
                <a:gd name="connsiteX2" fmla="*/ 0 w 55016"/>
                <a:gd name="connsiteY2" fmla="*/ 109651 h 113813"/>
                <a:gd name="connsiteX3" fmla="*/ 4203 w 55016"/>
                <a:gd name="connsiteY3" fmla="*/ 19485 h 113813"/>
                <a:gd name="connsiteX4" fmla="*/ 24070 w 55016"/>
                <a:gd name="connsiteY4" fmla="*/ 0 h 113813"/>
                <a:gd name="connsiteX5" fmla="*/ 20631 w 55016"/>
                <a:gd name="connsiteY5" fmla="*/ 42409 h 113813"/>
                <a:gd name="connsiteX6" fmla="*/ 16046 w 55016"/>
                <a:gd name="connsiteY6" fmla="*/ 76794 h 11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16" h="113813">
                  <a:moveTo>
                    <a:pt x="16046" y="76794"/>
                  </a:moveTo>
                  <a:cubicBezTo>
                    <a:pt x="16429" y="105448"/>
                    <a:pt x="40880" y="105066"/>
                    <a:pt x="55017" y="111943"/>
                  </a:cubicBezTo>
                  <a:cubicBezTo>
                    <a:pt x="39352" y="116146"/>
                    <a:pt x="15664" y="112326"/>
                    <a:pt x="0" y="109651"/>
                  </a:cubicBezTo>
                  <a:cubicBezTo>
                    <a:pt x="382" y="103920"/>
                    <a:pt x="3439" y="44701"/>
                    <a:pt x="4203" y="19485"/>
                  </a:cubicBezTo>
                  <a:cubicBezTo>
                    <a:pt x="4585" y="16046"/>
                    <a:pt x="15282" y="6113"/>
                    <a:pt x="24070" y="0"/>
                  </a:cubicBezTo>
                  <a:cubicBezTo>
                    <a:pt x="29036" y="13754"/>
                    <a:pt x="24070" y="25980"/>
                    <a:pt x="20631" y="42409"/>
                  </a:cubicBezTo>
                  <a:cubicBezTo>
                    <a:pt x="19485" y="50432"/>
                    <a:pt x="16811" y="72973"/>
                    <a:pt x="16046" y="76794"/>
                  </a:cubicBezTo>
                  <a:close/>
                </a:path>
              </a:pathLst>
            </a:custGeom>
            <a:solidFill>
              <a:srgbClr val="DD8D55"/>
            </a:solidFill>
            <a:ln w="3807"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8" name="Freeform: Shape 38">
              <a:extLst>
                <a:ext uri="{FF2B5EF4-FFF2-40B4-BE49-F238E27FC236}">
                  <a16:creationId xmlns:a16="http://schemas.microsoft.com/office/drawing/2014/main" id="{5143610C-F381-4D99-9885-CCA4498A9425}"/>
                </a:ext>
              </a:extLst>
            </p:cNvPr>
            <p:cNvSpPr/>
            <p:nvPr/>
          </p:nvSpPr>
          <p:spPr>
            <a:xfrm>
              <a:off x="10515097" y="1277876"/>
              <a:ext cx="948225" cy="238504"/>
            </a:xfrm>
            <a:custGeom>
              <a:avLst/>
              <a:gdLst>
                <a:gd name="connsiteX0" fmla="*/ 925850 w 948224"/>
                <a:gd name="connsiteY0" fmla="*/ 1337 h 238504"/>
                <a:gd name="connsiteX1" fmla="*/ 584288 w 948224"/>
                <a:gd name="connsiteY1" fmla="*/ 1337 h 238504"/>
                <a:gd name="connsiteX2" fmla="*/ 538823 w 948224"/>
                <a:gd name="connsiteY2" fmla="*/ 23115 h 238504"/>
                <a:gd name="connsiteX3" fmla="*/ 480750 w 948224"/>
                <a:gd name="connsiteY3" fmla="*/ 48713 h 238504"/>
                <a:gd name="connsiteX4" fmla="*/ 438724 w 948224"/>
                <a:gd name="connsiteY4" fmla="*/ 48331 h 238504"/>
                <a:gd name="connsiteX5" fmla="*/ 422677 w 948224"/>
                <a:gd name="connsiteY5" fmla="*/ 38779 h 238504"/>
                <a:gd name="connsiteX6" fmla="*/ 358109 w 948224"/>
                <a:gd name="connsiteY6" fmla="*/ 955 h 238504"/>
                <a:gd name="connsiteX7" fmla="*/ 98690 w 948224"/>
                <a:gd name="connsiteY7" fmla="*/ 573 h 238504"/>
                <a:gd name="connsiteX8" fmla="*/ 7378 w 948224"/>
                <a:gd name="connsiteY8" fmla="*/ 4012 h 238504"/>
                <a:gd name="connsiteX9" fmla="*/ 501 w 948224"/>
                <a:gd name="connsiteY9" fmla="*/ 34958 h 238504"/>
                <a:gd name="connsiteX10" fmla="*/ 7378 w 948224"/>
                <a:gd name="connsiteY10" fmla="*/ 44128 h 238504"/>
                <a:gd name="connsiteX11" fmla="*/ 23425 w 948224"/>
                <a:gd name="connsiteY11" fmla="*/ 78895 h 238504"/>
                <a:gd name="connsiteX12" fmla="*/ 23043 w 948224"/>
                <a:gd name="connsiteY12" fmla="*/ 147666 h 238504"/>
                <a:gd name="connsiteX13" fmla="*/ 29920 w 948224"/>
                <a:gd name="connsiteY13" fmla="*/ 178995 h 238504"/>
                <a:gd name="connsiteX14" fmla="*/ 70036 w 948224"/>
                <a:gd name="connsiteY14" fmla="*/ 225606 h 238504"/>
                <a:gd name="connsiteX15" fmla="*/ 107478 w 948224"/>
                <a:gd name="connsiteY15" fmla="*/ 236686 h 238504"/>
                <a:gd name="connsiteX16" fmla="*/ 363076 w 948224"/>
                <a:gd name="connsiteY16" fmla="*/ 236686 h 238504"/>
                <a:gd name="connsiteX17" fmla="*/ 432229 w 948224"/>
                <a:gd name="connsiteY17" fmla="*/ 172882 h 238504"/>
                <a:gd name="connsiteX18" fmla="*/ 435285 w 948224"/>
                <a:gd name="connsiteY18" fmla="*/ 112134 h 238504"/>
                <a:gd name="connsiteX19" fmla="*/ 459737 w 948224"/>
                <a:gd name="connsiteY19" fmla="*/ 88447 h 238504"/>
                <a:gd name="connsiteX20" fmla="*/ 494122 w 948224"/>
                <a:gd name="connsiteY20" fmla="*/ 88447 h 238504"/>
                <a:gd name="connsiteX21" fmla="*/ 515135 w 948224"/>
                <a:gd name="connsiteY21" fmla="*/ 109460 h 238504"/>
                <a:gd name="connsiteX22" fmla="*/ 515518 w 948224"/>
                <a:gd name="connsiteY22" fmla="*/ 172500 h 238504"/>
                <a:gd name="connsiteX23" fmla="*/ 580086 w 948224"/>
                <a:gd name="connsiteY23" fmla="*/ 237068 h 238504"/>
                <a:gd name="connsiteX24" fmla="*/ 858225 w 948224"/>
                <a:gd name="connsiteY24" fmla="*/ 230955 h 238504"/>
                <a:gd name="connsiteX25" fmla="*/ 891464 w 948224"/>
                <a:gd name="connsiteY25" fmla="*/ 219875 h 238504"/>
                <a:gd name="connsiteX26" fmla="*/ 918208 w 948224"/>
                <a:gd name="connsiteY26" fmla="*/ 172882 h 238504"/>
                <a:gd name="connsiteX27" fmla="*/ 917826 w 948224"/>
                <a:gd name="connsiteY27" fmla="*/ 62467 h 238504"/>
                <a:gd name="connsiteX28" fmla="*/ 928142 w 948224"/>
                <a:gd name="connsiteY28" fmla="*/ 45656 h 238504"/>
                <a:gd name="connsiteX29" fmla="*/ 948009 w 948224"/>
                <a:gd name="connsiteY29" fmla="*/ 20440 h 238504"/>
                <a:gd name="connsiteX30" fmla="*/ 925850 w 948224"/>
                <a:gd name="connsiteY30" fmla="*/ 1337 h 238504"/>
                <a:gd name="connsiteX31" fmla="*/ 398225 w 948224"/>
                <a:gd name="connsiteY31" fmla="*/ 163331 h 238504"/>
                <a:gd name="connsiteX32" fmla="*/ 361930 w 948224"/>
                <a:gd name="connsiteY32" fmla="*/ 200772 h 238504"/>
                <a:gd name="connsiteX33" fmla="*/ 92960 w 948224"/>
                <a:gd name="connsiteY33" fmla="*/ 200008 h 238504"/>
                <a:gd name="connsiteX34" fmla="*/ 58574 w 948224"/>
                <a:gd name="connsiteY34" fmla="*/ 165623 h 238504"/>
                <a:gd name="connsiteX35" fmla="*/ 58574 w 948224"/>
                <a:gd name="connsiteY35" fmla="*/ 66287 h 238504"/>
                <a:gd name="connsiteX36" fmla="*/ 94488 w 948224"/>
                <a:gd name="connsiteY36" fmla="*/ 31520 h 238504"/>
                <a:gd name="connsiteX37" fmla="*/ 226298 w 948224"/>
                <a:gd name="connsiteY37" fmla="*/ 31520 h 238504"/>
                <a:gd name="connsiteX38" fmla="*/ 361930 w 948224"/>
                <a:gd name="connsiteY38" fmla="*/ 31138 h 238504"/>
                <a:gd name="connsiteX39" fmla="*/ 398225 w 948224"/>
                <a:gd name="connsiteY39" fmla="*/ 68198 h 238504"/>
                <a:gd name="connsiteX40" fmla="*/ 398225 w 948224"/>
                <a:gd name="connsiteY40" fmla="*/ 163331 h 238504"/>
                <a:gd name="connsiteX41" fmla="*/ 891464 w 948224"/>
                <a:gd name="connsiteY41" fmla="*/ 167151 h 238504"/>
                <a:gd name="connsiteX42" fmla="*/ 858989 w 948224"/>
                <a:gd name="connsiteY42" fmla="*/ 199626 h 238504"/>
                <a:gd name="connsiteX43" fmla="*/ 585816 w 948224"/>
                <a:gd name="connsiteY43" fmla="*/ 199626 h 238504"/>
                <a:gd name="connsiteX44" fmla="*/ 552959 w 948224"/>
                <a:gd name="connsiteY44" fmla="*/ 166387 h 238504"/>
                <a:gd name="connsiteX45" fmla="*/ 552959 w 948224"/>
                <a:gd name="connsiteY45" fmla="*/ 65141 h 238504"/>
                <a:gd name="connsiteX46" fmla="*/ 586199 w 948224"/>
                <a:gd name="connsiteY46" fmla="*/ 30374 h 238504"/>
                <a:gd name="connsiteX47" fmla="*/ 614853 w 948224"/>
                <a:gd name="connsiteY47" fmla="*/ 30374 h 238504"/>
                <a:gd name="connsiteX48" fmla="*/ 862810 w 948224"/>
                <a:gd name="connsiteY48" fmla="*/ 31138 h 238504"/>
                <a:gd name="connsiteX49" fmla="*/ 891464 w 948224"/>
                <a:gd name="connsiteY49" fmla="*/ 63613 h 238504"/>
                <a:gd name="connsiteX50" fmla="*/ 891464 w 948224"/>
                <a:gd name="connsiteY50" fmla="*/ 167151 h 23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48224" h="238504">
                  <a:moveTo>
                    <a:pt x="925850" y="1337"/>
                  </a:moveTo>
                  <a:cubicBezTo>
                    <a:pt x="811996" y="1337"/>
                    <a:pt x="698142" y="1719"/>
                    <a:pt x="584288" y="1337"/>
                  </a:cubicBezTo>
                  <a:cubicBezTo>
                    <a:pt x="565185" y="1337"/>
                    <a:pt x="546082" y="7450"/>
                    <a:pt x="538823" y="23115"/>
                  </a:cubicBezTo>
                  <a:cubicBezTo>
                    <a:pt x="525833" y="50623"/>
                    <a:pt x="504438" y="50241"/>
                    <a:pt x="480750" y="48713"/>
                  </a:cubicBezTo>
                  <a:cubicBezTo>
                    <a:pt x="466614" y="47949"/>
                    <a:pt x="452860" y="48331"/>
                    <a:pt x="438724" y="48331"/>
                  </a:cubicBezTo>
                  <a:cubicBezTo>
                    <a:pt x="431082" y="48331"/>
                    <a:pt x="426880" y="46038"/>
                    <a:pt x="422677" y="38779"/>
                  </a:cubicBezTo>
                  <a:cubicBezTo>
                    <a:pt x="408923" y="13563"/>
                    <a:pt x="388292" y="573"/>
                    <a:pt x="358109" y="955"/>
                  </a:cubicBezTo>
                  <a:cubicBezTo>
                    <a:pt x="271764" y="1719"/>
                    <a:pt x="185036" y="-191"/>
                    <a:pt x="98690" y="573"/>
                  </a:cubicBezTo>
                  <a:cubicBezTo>
                    <a:pt x="68508" y="955"/>
                    <a:pt x="37561" y="-2483"/>
                    <a:pt x="7378" y="4012"/>
                  </a:cubicBezTo>
                  <a:cubicBezTo>
                    <a:pt x="2412" y="13945"/>
                    <a:pt x="-1409" y="23879"/>
                    <a:pt x="501" y="34958"/>
                  </a:cubicBezTo>
                  <a:cubicBezTo>
                    <a:pt x="2794" y="38015"/>
                    <a:pt x="3940" y="42600"/>
                    <a:pt x="7378" y="44128"/>
                  </a:cubicBezTo>
                  <a:cubicBezTo>
                    <a:pt x="23807" y="50623"/>
                    <a:pt x="23807" y="64377"/>
                    <a:pt x="23425" y="78895"/>
                  </a:cubicBezTo>
                  <a:cubicBezTo>
                    <a:pt x="23043" y="101819"/>
                    <a:pt x="23425" y="124742"/>
                    <a:pt x="23043" y="147666"/>
                  </a:cubicBezTo>
                  <a:cubicBezTo>
                    <a:pt x="23043" y="158746"/>
                    <a:pt x="24189" y="169061"/>
                    <a:pt x="29920" y="178995"/>
                  </a:cubicBezTo>
                  <a:cubicBezTo>
                    <a:pt x="38325" y="198862"/>
                    <a:pt x="52461" y="213762"/>
                    <a:pt x="70036" y="225606"/>
                  </a:cubicBezTo>
                  <a:cubicBezTo>
                    <a:pt x="80734" y="235540"/>
                    <a:pt x="94870" y="236686"/>
                    <a:pt x="107478" y="236686"/>
                  </a:cubicBezTo>
                  <a:cubicBezTo>
                    <a:pt x="192677" y="237832"/>
                    <a:pt x="277876" y="238214"/>
                    <a:pt x="363076" y="236686"/>
                  </a:cubicBezTo>
                  <a:cubicBezTo>
                    <a:pt x="401282" y="235922"/>
                    <a:pt x="425351" y="210706"/>
                    <a:pt x="432229" y="172882"/>
                  </a:cubicBezTo>
                  <a:cubicBezTo>
                    <a:pt x="436049" y="152633"/>
                    <a:pt x="434903" y="132384"/>
                    <a:pt x="435285" y="112134"/>
                  </a:cubicBezTo>
                  <a:cubicBezTo>
                    <a:pt x="435667" y="90357"/>
                    <a:pt x="437577" y="88829"/>
                    <a:pt x="459737" y="88447"/>
                  </a:cubicBezTo>
                  <a:cubicBezTo>
                    <a:pt x="471199" y="88447"/>
                    <a:pt x="482660" y="88829"/>
                    <a:pt x="494122" y="88447"/>
                  </a:cubicBezTo>
                  <a:cubicBezTo>
                    <a:pt x="508640" y="88065"/>
                    <a:pt x="514753" y="95324"/>
                    <a:pt x="515135" y="109460"/>
                  </a:cubicBezTo>
                  <a:cubicBezTo>
                    <a:pt x="515518" y="130473"/>
                    <a:pt x="514753" y="151487"/>
                    <a:pt x="515518" y="172500"/>
                  </a:cubicBezTo>
                  <a:cubicBezTo>
                    <a:pt x="516664" y="208031"/>
                    <a:pt x="544554" y="237832"/>
                    <a:pt x="580086" y="237068"/>
                  </a:cubicBezTo>
                  <a:cubicBezTo>
                    <a:pt x="672926" y="235540"/>
                    <a:pt x="765767" y="244327"/>
                    <a:pt x="858225" y="230955"/>
                  </a:cubicBezTo>
                  <a:cubicBezTo>
                    <a:pt x="869305" y="227134"/>
                    <a:pt x="880384" y="223696"/>
                    <a:pt x="891464" y="219875"/>
                  </a:cubicBezTo>
                  <a:cubicBezTo>
                    <a:pt x="907893" y="208414"/>
                    <a:pt x="917062" y="193513"/>
                    <a:pt x="918208" y="172882"/>
                  </a:cubicBezTo>
                  <a:cubicBezTo>
                    <a:pt x="920119" y="136204"/>
                    <a:pt x="920501" y="99144"/>
                    <a:pt x="917826" y="62467"/>
                  </a:cubicBezTo>
                  <a:cubicBezTo>
                    <a:pt x="917444" y="54826"/>
                    <a:pt x="913624" y="44892"/>
                    <a:pt x="928142" y="45656"/>
                  </a:cubicBezTo>
                  <a:cubicBezTo>
                    <a:pt x="946099" y="46420"/>
                    <a:pt x="948009" y="34576"/>
                    <a:pt x="948009" y="20440"/>
                  </a:cubicBezTo>
                  <a:cubicBezTo>
                    <a:pt x="949919" y="1719"/>
                    <a:pt x="938839" y="1337"/>
                    <a:pt x="925850" y="1337"/>
                  </a:cubicBezTo>
                  <a:close/>
                  <a:moveTo>
                    <a:pt x="398225" y="163331"/>
                  </a:moveTo>
                  <a:cubicBezTo>
                    <a:pt x="397843" y="187400"/>
                    <a:pt x="385999" y="200390"/>
                    <a:pt x="361930" y="200772"/>
                  </a:cubicBezTo>
                  <a:cubicBezTo>
                    <a:pt x="272146" y="201154"/>
                    <a:pt x="182744" y="200772"/>
                    <a:pt x="92960" y="200008"/>
                  </a:cubicBezTo>
                  <a:cubicBezTo>
                    <a:pt x="70800" y="200008"/>
                    <a:pt x="58956" y="187400"/>
                    <a:pt x="58574" y="165623"/>
                  </a:cubicBezTo>
                  <a:cubicBezTo>
                    <a:pt x="58192" y="132384"/>
                    <a:pt x="58192" y="99527"/>
                    <a:pt x="58574" y="66287"/>
                  </a:cubicBezTo>
                  <a:cubicBezTo>
                    <a:pt x="58956" y="42982"/>
                    <a:pt x="70800" y="31520"/>
                    <a:pt x="94488" y="31520"/>
                  </a:cubicBezTo>
                  <a:cubicBezTo>
                    <a:pt x="138425" y="31138"/>
                    <a:pt x="182362" y="31520"/>
                    <a:pt x="226298" y="31520"/>
                  </a:cubicBezTo>
                  <a:cubicBezTo>
                    <a:pt x="230119" y="31520"/>
                    <a:pt x="343591" y="30756"/>
                    <a:pt x="361930" y="31138"/>
                  </a:cubicBezTo>
                  <a:cubicBezTo>
                    <a:pt x="385999" y="31902"/>
                    <a:pt x="398225" y="44510"/>
                    <a:pt x="398225" y="68198"/>
                  </a:cubicBezTo>
                  <a:cubicBezTo>
                    <a:pt x="398607" y="99909"/>
                    <a:pt x="398607" y="131620"/>
                    <a:pt x="398225" y="163331"/>
                  </a:cubicBezTo>
                  <a:close/>
                  <a:moveTo>
                    <a:pt x="891464" y="167151"/>
                  </a:moveTo>
                  <a:cubicBezTo>
                    <a:pt x="891082" y="186636"/>
                    <a:pt x="878092" y="199626"/>
                    <a:pt x="858989" y="199626"/>
                  </a:cubicBezTo>
                  <a:cubicBezTo>
                    <a:pt x="768059" y="200008"/>
                    <a:pt x="677129" y="200390"/>
                    <a:pt x="585816" y="199626"/>
                  </a:cubicBezTo>
                  <a:cubicBezTo>
                    <a:pt x="563275" y="199626"/>
                    <a:pt x="553341" y="188546"/>
                    <a:pt x="552959" y="166387"/>
                  </a:cubicBezTo>
                  <a:cubicBezTo>
                    <a:pt x="552577" y="132766"/>
                    <a:pt x="552577" y="98762"/>
                    <a:pt x="552959" y="65141"/>
                  </a:cubicBezTo>
                  <a:cubicBezTo>
                    <a:pt x="553341" y="41453"/>
                    <a:pt x="562893" y="31520"/>
                    <a:pt x="586199" y="30374"/>
                  </a:cubicBezTo>
                  <a:cubicBezTo>
                    <a:pt x="595750" y="29992"/>
                    <a:pt x="605302" y="30374"/>
                    <a:pt x="614853" y="30374"/>
                  </a:cubicBezTo>
                  <a:cubicBezTo>
                    <a:pt x="619438" y="30374"/>
                    <a:pt x="811614" y="29992"/>
                    <a:pt x="862810" y="31138"/>
                  </a:cubicBezTo>
                  <a:cubicBezTo>
                    <a:pt x="879238" y="31520"/>
                    <a:pt x="891082" y="46038"/>
                    <a:pt x="891464" y="63613"/>
                  </a:cubicBezTo>
                  <a:cubicBezTo>
                    <a:pt x="892228" y="98380"/>
                    <a:pt x="892228" y="132766"/>
                    <a:pt x="891464" y="167151"/>
                  </a:cubicBezTo>
                  <a:close/>
                </a:path>
              </a:pathLst>
            </a:custGeom>
            <a:solidFill>
              <a:srgbClr val="2D2E2C"/>
            </a:solidFill>
            <a:ln w="3807"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9" name="Freeform: Shape 39">
              <a:extLst>
                <a:ext uri="{FF2B5EF4-FFF2-40B4-BE49-F238E27FC236}">
                  <a16:creationId xmlns:a16="http://schemas.microsoft.com/office/drawing/2014/main" id="{6122B160-179B-4FDF-ABA2-8264BF9899CC}"/>
                </a:ext>
              </a:extLst>
            </p:cNvPr>
            <p:cNvSpPr/>
            <p:nvPr/>
          </p:nvSpPr>
          <p:spPr>
            <a:xfrm>
              <a:off x="10454448" y="1253881"/>
              <a:ext cx="1079804" cy="695566"/>
            </a:xfrm>
            <a:custGeom>
              <a:avLst/>
              <a:gdLst>
                <a:gd name="connsiteX0" fmla="*/ 1049538 w 1079803"/>
                <a:gd name="connsiteY0" fmla="*/ 93721 h 695566"/>
                <a:gd name="connsiteX1" fmla="*/ 1056797 w 1079803"/>
                <a:gd name="connsiteY1" fmla="*/ 12342 h 695566"/>
                <a:gd name="connsiteX2" fmla="*/ 1073608 w 1079803"/>
                <a:gd name="connsiteY2" fmla="*/ 4701 h 695566"/>
                <a:gd name="connsiteX3" fmla="*/ 1079721 w 1079803"/>
                <a:gd name="connsiteY3" fmla="*/ 23804 h 695566"/>
                <a:gd name="connsiteX4" fmla="*/ 1014388 w 1079803"/>
                <a:gd name="connsiteY4" fmla="*/ 224385 h 695566"/>
                <a:gd name="connsiteX5" fmla="*/ 975036 w 1079803"/>
                <a:gd name="connsiteY5" fmla="*/ 282459 h 695566"/>
                <a:gd name="connsiteX6" fmla="*/ 965103 w 1079803"/>
                <a:gd name="connsiteY6" fmla="*/ 306528 h 695566"/>
                <a:gd name="connsiteX7" fmla="*/ 948674 w 1079803"/>
                <a:gd name="connsiteY7" fmla="*/ 461644 h 695566"/>
                <a:gd name="connsiteX8" fmla="*/ 1036166 w 1079803"/>
                <a:gd name="connsiteY8" fmla="*/ 256478 h 695566"/>
                <a:gd name="connsiteX9" fmla="*/ 1050302 w 1079803"/>
                <a:gd name="connsiteY9" fmla="*/ 248073 h 695566"/>
                <a:gd name="connsiteX10" fmla="*/ 1055269 w 1079803"/>
                <a:gd name="connsiteY10" fmla="*/ 267558 h 695566"/>
                <a:gd name="connsiteX11" fmla="*/ 978093 w 1079803"/>
                <a:gd name="connsiteY11" fmla="*/ 460880 h 695566"/>
                <a:gd name="connsiteX12" fmla="*/ 877229 w 1079803"/>
                <a:gd name="connsiteY12" fmla="*/ 568239 h 695566"/>
                <a:gd name="connsiteX13" fmla="*/ 647993 w 1079803"/>
                <a:gd name="connsiteY13" fmla="*/ 678654 h 695566"/>
                <a:gd name="connsiteX14" fmla="*/ 420286 w 1079803"/>
                <a:gd name="connsiteY14" fmla="*/ 683239 h 695566"/>
                <a:gd name="connsiteX15" fmla="*/ 121515 w 1079803"/>
                <a:gd name="connsiteY15" fmla="*/ 481130 h 695566"/>
                <a:gd name="connsiteX16" fmla="*/ 13392 w 1079803"/>
                <a:gd name="connsiteY16" fmla="*/ 243871 h 695566"/>
                <a:gd name="connsiteX17" fmla="*/ 24854 w 1079803"/>
                <a:gd name="connsiteY17" fmla="*/ 238904 h 695566"/>
                <a:gd name="connsiteX18" fmla="*/ 47396 w 1079803"/>
                <a:gd name="connsiteY18" fmla="*/ 273671 h 695566"/>
                <a:gd name="connsiteX19" fmla="*/ 129921 w 1079803"/>
                <a:gd name="connsiteY19" fmla="*/ 449801 h 695566"/>
                <a:gd name="connsiteX20" fmla="*/ 121515 w 1079803"/>
                <a:gd name="connsiteY20" fmla="*/ 313787 h 695566"/>
                <a:gd name="connsiteX21" fmla="*/ 106615 w 1079803"/>
                <a:gd name="connsiteY21" fmla="*/ 274435 h 695566"/>
                <a:gd name="connsiteX22" fmla="*/ 6897 w 1079803"/>
                <a:gd name="connsiteY22" fmla="*/ 70797 h 695566"/>
                <a:gd name="connsiteX23" fmla="*/ 402 w 1079803"/>
                <a:gd name="connsiteY23" fmla="*/ 29535 h 695566"/>
                <a:gd name="connsiteX24" fmla="*/ 14156 w 1079803"/>
                <a:gd name="connsiteY24" fmla="*/ 13106 h 695566"/>
                <a:gd name="connsiteX25" fmla="*/ 22944 w 1079803"/>
                <a:gd name="connsiteY25" fmla="*/ 28007 h 695566"/>
                <a:gd name="connsiteX26" fmla="*/ 120751 w 1079803"/>
                <a:gd name="connsiteY26" fmla="*/ 242342 h 695566"/>
                <a:gd name="connsiteX27" fmla="*/ 189140 w 1079803"/>
                <a:gd name="connsiteY27" fmla="*/ 277110 h 695566"/>
                <a:gd name="connsiteX28" fmla="*/ 409206 w 1079803"/>
                <a:gd name="connsiteY28" fmla="*/ 332126 h 695566"/>
                <a:gd name="connsiteX29" fmla="*/ 780186 w 1079803"/>
                <a:gd name="connsiteY29" fmla="*/ 303090 h 695566"/>
                <a:gd name="connsiteX30" fmla="*/ 917345 w 1079803"/>
                <a:gd name="connsiteY30" fmla="*/ 253804 h 695566"/>
                <a:gd name="connsiteX31" fmla="*/ 949056 w 1079803"/>
                <a:gd name="connsiteY31" fmla="*/ 246927 h 695566"/>
                <a:gd name="connsiteX32" fmla="*/ 958990 w 1079803"/>
                <a:gd name="connsiteY32" fmla="*/ 256478 h 695566"/>
                <a:gd name="connsiteX33" fmla="*/ 1049538 w 1079803"/>
                <a:gd name="connsiteY33" fmla="*/ 93721 h 69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79803" h="695566">
                  <a:moveTo>
                    <a:pt x="1049538" y="93721"/>
                  </a:moveTo>
                  <a:cubicBezTo>
                    <a:pt x="1052594" y="66595"/>
                    <a:pt x="1054505" y="39469"/>
                    <a:pt x="1056797" y="12342"/>
                  </a:cubicBezTo>
                  <a:cubicBezTo>
                    <a:pt x="1057943" y="-648"/>
                    <a:pt x="1063292" y="-3704"/>
                    <a:pt x="1073608" y="4701"/>
                  </a:cubicBezTo>
                  <a:cubicBezTo>
                    <a:pt x="1079339" y="10050"/>
                    <a:pt x="1080103" y="16927"/>
                    <a:pt x="1079721" y="23804"/>
                  </a:cubicBezTo>
                  <a:cubicBezTo>
                    <a:pt x="1077046" y="64302"/>
                    <a:pt x="1058707" y="164402"/>
                    <a:pt x="1014388" y="224385"/>
                  </a:cubicBezTo>
                  <a:cubicBezTo>
                    <a:pt x="998342" y="244253"/>
                    <a:pt x="992611" y="263356"/>
                    <a:pt x="975036" y="282459"/>
                  </a:cubicBezTo>
                  <a:cubicBezTo>
                    <a:pt x="968923" y="289336"/>
                    <a:pt x="965867" y="297359"/>
                    <a:pt x="965103" y="306528"/>
                  </a:cubicBezTo>
                  <a:cubicBezTo>
                    <a:pt x="961282" y="347027"/>
                    <a:pt x="951349" y="418090"/>
                    <a:pt x="948674" y="461644"/>
                  </a:cubicBezTo>
                  <a:cubicBezTo>
                    <a:pt x="979621" y="416943"/>
                    <a:pt x="1030817" y="265266"/>
                    <a:pt x="1036166" y="256478"/>
                  </a:cubicBezTo>
                  <a:cubicBezTo>
                    <a:pt x="1039222" y="250748"/>
                    <a:pt x="1042661" y="246163"/>
                    <a:pt x="1050302" y="248073"/>
                  </a:cubicBezTo>
                  <a:cubicBezTo>
                    <a:pt x="1060618" y="252276"/>
                    <a:pt x="1057943" y="260681"/>
                    <a:pt x="1055269" y="267558"/>
                  </a:cubicBezTo>
                  <a:cubicBezTo>
                    <a:pt x="1036166" y="321046"/>
                    <a:pt x="1007893" y="411977"/>
                    <a:pt x="978093" y="460880"/>
                  </a:cubicBezTo>
                  <a:cubicBezTo>
                    <a:pt x="958608" y="493737"/>
                    <a:pt x="903973" y="549900"/>
                    <a:pt x="877229" y="568239"/>
                  </a:cubicBezTo>
                  <a:cubicBezTo>
                    <a:pt x="803874" y="611794"/>
                    <a:pt x="730136" y="653438"/>
                    <a:pt x="647993" y="678654"/>
                  </a:cubicBezTo>
                  <a:cubicBezTo>
                    <a:pt x="581897" y="701960"/>
                    <a:pt x="489057" y="698904"/>
                    <a:pt x="420286" y="683239"/>
                  </a:cubicBezTo>
                  <a:cubicBezTo>
                    <a:pt x="331648" y="649236"/>
                    <a:pt x="179206" y="542259"/>
                    <a:pt x="121515" y="481130"/>
                  </a:cubicBezTo>
                  <a:cubicBezTo>
                    <a:pt x="57329" y="408538"/>
                    <a:pt x="21416" y="267176"/>
                    <a:pt x="13392" y="243871"/>
                  </a:cubicBezTo>
                  <a:cubicBezTo>
                    <a:pt x="16067" y="239668"/>
                    <a:pt x="20269" y="238522"/>
                    <a:pt x="24854" y="238904"/>
                  </a:cubicBezTo>
                  <a:cubicBezTo>
                    <a:pt x="43193" y="243488"/>
                    <a:pt x="41665" y="261063"/>
                    <a:pt x="47396" y="273671"/>
                  </a:cubicBezTo>
                  <a:cubicBezTo>
                    <a:pt x="71083" y="350847"/>
                    <a:pt x="92479" y="393638"/>
                    <a:pt x="129921" y="449801"/>
                  </a:cubicBezTo>
                  <a:cubicBezTo>
                    <a:pt x="127628" y="432990"/>
                    <a:pt x="122661" y="343588"/>
                    <a:pt x="121515" y="313787"/>
                  </a:cubicBezTo>
                  <a:cubicBezTo>
                    <a:pt x="121133" y="303854"/>
                    <a:pt x="113492" y="281312"/>
                    <a:pt x="106615" y="274435"/>
                  </a:cubicBezTo>
                  <a:cubicBezTo>
                    <a:pt x="87894" y="246927"/>
                    <a:pt x="7661" y="73854"/>
                    <a:pt x="6897" y="70797"/>
                  </a:cubicBezTo>
                  <a:cubicBezTo>
                    <a:pt x="3841" y="57043"/>
                    <a:pt x="-1508" y="44053"/>
                    <a:pt x="402" y="29535"/>
                  </a:cubicBezTo>
                  <a:cubicBezTo>
                    <a:pt x="1548" y="21512"/>
                    <a:pt x="1548" y="11960"/>
                    <a:pt x="14156" y="13106"/>
                  </a:cubicBezTo>
                  <a:cubicBezTo>
                    <a:pt x="22180" y="15017"/>
                    <a:pt x="21798" y="21512"/>
                    <a:pt x="22944" y="28007"/>
                  </a:cubicBezTo>
                  <a:cubicBezTo>
                    <a:pt x="32113" y="76528"/>
                    <a:pt x="77196" y="187326"/>
                    <a:pt x="120751" y="242342"/>
                  </a:cubicBezTo>
                  <a:cubicBezTo>
                    <a:pt x="136033" y="255714"/>
                    <a:pt x="171183" y="271761"/>
                    <a:pt x="189140" y="277110"/>
                  </a:cubicBezTo>
                  <a:cubicBezTo>
                    <a:pt x="261731" y="298887"/>
                    <a:pt x="334322" y="319136"/>
                    <a:pt x="409206" y="332126"/>
                  </a:cubicBezTo>
                  <a:cubicBezTo>
                    <a:pt x="535668" y="354668"/>
                    <a:pt x="658691" y="340914"/>
                    <a:pt x="780186" y="303090"/>
                  </a:cubicBezTo>
                  <a:cubicBezTo>
                    <a:pt x="826415" y="288954"/>
                    <a:pt x="872262" y="270997"/>
                    <a:pt x="917345" y="253804"/>
                  </a:cubicBezTo>
                  <a:cubicBezTo>
                    <a:pt x="927661" y="251130"/>
                    <a:pt x="937594" y="245017"/>
                    <a:pt x="949056" y="246927"/>
                  </a:cubicBezTo>
                  <a:cubicBezTo>
                    <a:pt x="954787" y="247691"/>
                    <a:pt x="956697" y="252276"/>
                    <a:pt x="958990" y="256478"/>
                  </a:cubicBezTo>
                  <a:cubicBezTo>
                    <a:pt x="1012478" y="210631"/>
                    <a:pt x="1039222" y="139568"/>
                    <a:pt x="1049538" y="93721"/>
                  </a:cubicBezTo>
                  <a:close/>
                </a:path>
              </a:pathLst>
            </a:custGeom>
            <a:solidFill>
              <a:srgbClr val="E6E6E6"/>
            </a:solidFill>
            <a:ln w="3807" cap="flat">
              <a:noFill/>
              <a:prstDash val="solid"/>
              <a:miter/>
            </a:ln>
          </p:spPr>
          <p:txBody>
            <a:bodyPr rtlCol="0" anchor="ctr"/>
            <a:lstStyle/>
            <a:p>
              <a:pPr defTabSz="914400"/>
              <a:endParaRPr lang="en-US">
                <a:solidFill>
                  <a:prstClr val="black"/>
                </a:solidFill>
                <a:latin typeface="Arial"/>
                <a:ea typeface="Arial Unicode MS"/>
              </a:endParaRPr>
            </a:p>
          </p:txBody>
        </p:sp>
        <p:sp>
          <p:nvSpPr>
            <p:cNvPr id="20" name="Freeform: Shape 40">
              <a:extLst>
                <a:ext uri="{FF2B5EF4-FFF2-40B4-BE49-F238E27FC236}">
                  <a16:creationId xmlns:a16="http://schemas.microsoft.com/office/drawing/2014/main" id="{91F066F8-F184-4070-A9F3-142E79CC6343}"/>
                </a:ext>
              </a:extLst>
            </p:cNvPr>
            <p:cNvSpPr/>
            <p:nvPr/>
          </p:nvSpPr>
          <p:spPr>
            <a:xfrm>
              <a:off x="10253705" y="2069043"/>
              <a:ext cx="1562806" cy="2131946"/>
            </a:xfrm>
            <a:custGeom>
              <a:avLst/>
              <a:gdLst>
                <a:gd name="connsiteX0" fmla="*/ 1384966 w 1525945"/>
                <a:gd name="connsiteY0" fmla="*/ 358259 h 1909803"/>
                <a:gd name="connsiteX1" fmla="*/ 1456793 w 1525945"/>
                <a:gd name="connsiteY1" fmla="*/ 487777 h 1909803"/>
                <a:gd name="connsiteX2" fmla="*/ 1516394 w 1525945"/>
                <a:gd name="connsiteY2" fmla="*/ 703641 h 1909803"/>
                <a:gd name="connsiteX3" fmla="*/ 1525946 w 1525945"/>
                <a:gd name="connsiteY3" fmla="*/ 907661 h 1909803"/>
                <a:gd name="connsiteX4" fmla="*/ 1446095 w 1525945"/>
                <a:gd name="connsiteY4" fmla="*/ 1144538 h 1909803"/>
                <a:gd name="connsiteX5" fmla="*/ 1340265 w 1525945"/>
                <a:gd name="connsiteY5" fmla="*/ 1261066 h 1909803"/>
                <a:gd name="connsiteX6" fmla="*/ 1324601 w 1525945"/>
                <a:gd name="connsiteY6" fmla="*/ 1298126 h 1909803"/>
                <a:gd name="connsiteX7" fmla="*/ 1381145 w 1525945"/>
                <a:gd name="connsiteY7" fmla="*/ 1909039 h 1909803"/>
                <a:gd name="connsiteX8" fmla="*/ 805382 w 1525945"/>
                <a:gd name="connsiteY8" fmla="*/ 1909803 h 1909803"/>
                <a:gd name="connsiteX9" fmla="*/ 787807 w 1525945"/>
                <a:gd name="connsiteY9" fmla="*/ 1902926 h 1909803"/>
                <a:gd name="connsiteX10" fmla="*/ 746544 w 1525945"/>
                <a:gd name="connsiteY10" fmla="*/ 1507877 h 1909803"/>
                <a:gd name="connsiteX11" fmla="*/ 749983 w 1525945"/>
                <a:gd name="connsiteY11" fmla="*/ 1394405 h 1909803"/>
                <a:gd name="connsiteX12" fmla="*/ 632309 w 1525945"/>
                <a:gd name="connsiteY12" fmla="*/ 1371481 h 1909803"/>
                <a:gd name="connsiteX13" fmla="*/ 641478 w 1525945"/>
                <a:gd name="connsiteY13" fmla="*/ 1501382 h 1909803"/>
                <a:gd name="connsiteX14" fmla="*/ 598305 w 1525945"/>
                <a:gd name="connsiteY14" fmla="*/ 1908657 h 1909803"/>
                <a:gd name="connsiteX15" fmla="*/ 0 w 1525945"/>
                <a:gd name="connsiteY15" fmla="*/ 1908657 h 1909803"/>
                <a:gd name="connsiteX16" fmla="*/ 19485 w 1525945"/>
                <a:gd name="connsiteY16" fmla="*/ 1696996 h 1909803"/>
                <a:gd name="connsiteX17" fmla="*/ 121113 w 1525945"/>
                <a:gd name="connsiteY17" fmla="*/ 211548 h 1909803"/>
                <a:gd name="connsiteX18" fmla="*/ 289219 w 1525945"/>
                <a:gd name="connsiteY18" fmla="*/ 80120 h 1909803"/>
                <a:gd name="connsiteX19" fmla="*/ 380531 w 1525945"/>
                <a:gd name="connsiteY19" fmla="*/ 10203 h 1909803"/>
                <a:gd name="connsiteX20" fmla="*/ 396196 w 1525945"/>
                <a:gd name="connsiteY20" fmla="*/ 269 h 1909803"/>
                <a:gd name="connsiteX21" fmla="*/ 393521 w 1525945"/>
                <a:gd name="connsiteY21" fmla="*/ 18226 h 1909803"/>
                <a:gd name="connsiteX22" fmla="*/ 398488 w 1525945"/>
                <a:gd name="connsiteY22" fmla="*/ 124057 h 1909803"/>
                <a:gd name="connsiteX23" fmla="*/ 500116 w 1525945"/>
                <a:gd name="connsiteY23" fmla="*/ 241731 h 1909803"/>
                <a:gd name="connsiteX24" fmla="*/ 563538 w 1525945"/>
                <a:gd name="connsiteY24" fmla="*/ 287960 h 1909803"/>
                <a:gd name="connsiteX25" fmla="*/ 579584 w 1525945"/>
                <a:gd name="connsiteY25" fmla="*/ 304007 h 1909803"/>
                <a:gd name="connsiteX26" fmla="*/ 641096 w 1525945"/>
                <a:gd name="connsiteY26" fmla="*/ 468674 h 1909803"/>
                <a:gd name="connsiteX27" fmla="*/ 621229 w 1525945"/>
                <a:gd name="connsiteY27" fmla="*/ 1073857 h 1909803"/>
                <a:gd name="connsiteX28" fmla="*/ 687707 w 1525945"/>
                <a:gd name="connsiteY28" fmla="*/ 1079206 h 1909803"/>
                <a:gd name="connsiteX29" fmla="*/ 767558 w 1525945"/>
                <a:gd name="connsiteY29" fmla="*/ 1083790 h 1909803"/>
                <a:gd name="connsiteX30" fmla="*/ 745780 w 1525945"/>
                <a:gd name="connsiteY30" fmla="*/ 477462 h 1909803"/>
                <a:gd name="connsiteX31" fmla="*/ 803853 w 1525945"/>
                <a:gd name="connsiteY31" fmla="*/ 317761 h 1909803"/>
                <a:gd name="connsiteX32" fmla="*/ 819518 w 1525945"/>
                <a:gd name="connsiteY32" fmla="*/ 294455 h 1909803"/>
                <a:gd name="connsiteX33" fmla="*/ 946362 w 1525945"/>
                <a:gd name="connsiteY33" fmla="*/ 188243 h 1909803"/>
                <a:gd name="connsiteX34" fmla="*/ 1006345 w 1525945"/>
                <a:gd name="connsiteY34" fmla="*/ 90053 h 1909803"/>
                <a:gd name="connsiteX35" fmla="*/ 999850 w 1525945"/>
                <a:gd name="connsiteY35" fmla="*/ 23957 h 1909803"/>
                <a:gd name="connsiteX36" fmla="*/ 994119 w 1525945"/>
                <a:gd name="connsiteY36" fmla="*/ 2562 h 1909803"/>
                <a:gd name="connsiteX37" fmla="*/ 1016278 w 1525945"/>
                <a:gd name="connsiteY37" fmla="*/ 7529 h 1909803"/>
                <a:gd name="connsiteX38" fmla="*/ 1195846 w 1525945"/>
                <a:gd name="connsiteY38" fmla="*/ 145834 h 1909803"/>
                <a:gd name="connsiteX39" fmla="*/ 1384966 w 1525945"/>
                <a:gd name="connsiteY39" fmla="*/ 358259 h 1909803"/>
                <a:gd name="connsiteX0" fmla="*/ 1384966 w 1525946"/>
                <a:gd name="connsiteY0" fmla="*/ 358259 h 2131564"/>
                <a:gd name="connsiteX1" fmla="*/ 1456793 w 1525946"/>
                <a:gd name="connsiteY1" fmla="*/ 487777 h 2131564"/>
                <a:gd name="connsiteX2" fmla="*/ 1516394 w 1525946"/>
                <a:gd name="connsiteY2" fmla="*/ 703641 h 2131564"/>
                <a:gd name="connsiteX3" fmla="*/ 1525946 w 1525946"/>
                <a:gd name="connsiteY3" fmla="*/ 907661 h 2131564"/>
                <a:gd name="connsiteX4" fmla="*/ 1446095 w 1525946"/>
                <a:gd name="connsiteY4" fmla="*/ 1144538 h 2131564"/>
                <a:gd name="connsiteX5" fmla="*/ 1340265 w 1525946"/>
                <a:gd name="connsiteY5" fmla="*/ 1261066 h 2131564"/>
                <a:gd name="connsiteX6" fmla="*/ 1324601 w 1525946"/>
                <a:gd name="connsiteY6" fmla="*/ 1298126 h 2131564"/>
                <a:gd name="connsiteX7" fmla="*/ 1381145 w 1525946"/>
                <a:gd name="connsiteY7" fmla="*/ 1909039 h 2131564"/>
                <a:gd name="connsiteX8" fmla="*/ 805382 w 1525946"/>
                <a:gd name="connsiteY8" fmla="*/ 1909803 h 2131564"/>
                <a:gd name="connsiteX9" fmla="*/ 787807 w 1525946"/>
                <a:gd name="connsiteY9" fmla="*/ 1902926 h 2131564"/>
                <a:gd name="connsiteX10" fmla="*/ 746544 w 1525946"/>
                <a:gd name="connsiteY10" fmla="*/ 1507877 h 2131564"/>
                <a:gd name="connsiteX11" fmla="*/ 749983 w 1525946"/>
                <a:gd name="connsiteY11" fmla="*/ 1394405 h 2131564"/>
                <a:gd name="connsiteX12" fmla="*/ 632309 w 1525946"/>
                <a:gd name="connsiteY12" fmla="*/ 1371481 h 2131564"/>
                <a:gd name="connsiteX13" fmla="*/ 641478 w 1525946"/>
                <a:gd name="connsiteY13" fmla="*/ 1501382 h 2131564"/>
                <a:gd name="connsiteX14" fmla="*/ 564957 w 1525946"/>
                <a:gd name="connsiteY14" fmla="*/ 2131564 h 2131564"/>
                <a:gd name="connsiteX15" fmla="*/ 0 w 1525946"/>
                <a:gd name="connsiteY15" fmla="*/ 1908657 h 2131564"/>
                <a:gd name="connsiteX16" fmla="*/ 19485 w 1525946"/>
                <a:gd name="connsiteY16" fmla="*/ 1696996 h 2131564"/>
                <a:gd name="connsiteX17" fmla="*/ 121113 w 1525946"/>
                <a:gd name="connsiteY17" fmla="*/ 211548 h 2131564"/>
                <a:gd name="connsiteX18" fmla="*/ 289219 w 1525946"/>
                <a:gd name="connsiteY18" fmla="*/ 80120 h 2131564"/>
                <a:gd name="connsiteX19" fmla="*/ 380531 w 1525946"/>
                <a:gd name="connsiteY19" fmla="*/ 10203 h 2131564"/>
                <a:gd name="connsiteX20" fmla="*/ 396196 w 1525946"/>
                <a:gd name="connsiteY20" fmla="*/ 269 h 2131564"/>
                <a:gd name="connsiteX21" fmla="*/ 393521 w 1525946"/>
                <a:gd name="connsiteY21" fmla="*/ 18226 h 2131564"/>
                <a:gd name="connsiteX22" fmla="*/ 398488 w 1525946"/>
                <a:gd name="connsiteY22" fmla="*/ 124057 h 2131564"/>
                <a:gd name="connsiteX23" fmla="*/ 500116 w 1525946"/>
                <a:gd name="connsiteY23" fmla="*/ 241731 h 2131564"/>
                <a:gd name="connsiteX24" fmla="*/ 563538 w 1525946"/>
                <a:gd name="connsiteY24" fmla="*/ 287960 h 2131564"/>
                <a:gd name="connsiteX25" fmla="*/ 579584 w 1525946"/>
                <a:gd name="connsiteY25" fmla="*/ 304007 h 2131564"/>
                <a:gd name="connsiteX26" fmla="*/ 641096 w 1525946"/>
                <a:gd name="connsiteY26" fmla="*/ 468674 h 2131564"/>
                <a:gd name="connsiteX27" fmla="*/ 621229 w 1525946"/>
                <a:gd name="connsiteY27" fmla="*/ 1073857 h 2131564"/>
                <a:gd name="connsiteX28" fmla="*/ 687707 w 1525946"/>
                <a:gd name="connsiteY28" fmla="*/ 1079206 h 2131564"/>
                <a:gd name="connsiteX29" fmla="*/ 767558 w 1525946"/>
                <a:gd name="connsiteY29" fmla="*/ 1083790 h 2131564"/>
                <a:gd name="connsiteX30" fmla="*/ 745780 w 1525946"/>
                <a:gd name="connsiteY30" fmla="*/ 477462 h 2131564"/>
                <a:gd name="connsiteX31" fmla="*/ 803853 w 1525946"/>
                <a:gd name="connsiteY31" fmla="*/ 317761 h 2131564"/>
                <a:gd name="connsiteX32" fmla="*/ 819518 w 1525946"/>
                <a:gd name="connsiteY32" fmla="*/ 294455 h 2131564"/>
                <a:gd name="connsiteX33" fmla="*/ 946362 w 1525946"/>
                <a:gd name="connsiteY33" fmla="*/ 188243 h 2131564"/>
                <a:gd name="connsiteX34" fmla="*/ 1006345 w 1525946"/>
                <a:gd name="connsiteY34" fmla="*/ 90053 h 2131564"/>
                <a:gd name="connsiteX35" fmla="*/ 999850 w 1525946"/>
                <a:gd name="connsiteY35" fmla="*/ 23957 h 2131564"/>
                <a:gd name="connsiteX36" fmla="*/ 994119 w 1525946"/>
                <a:gd name="connsiteY36" fmla="*/ 2562 h 2131564"/>
                <a:gd name="connsiteX37" fmla="*/ 1016278 w 1525946"/>
                <a:gd name="connsiteY37" fmla="*/ 7529 h 2131564"/>
                <a:gd name="connsiteX38" fmla="*/ 1195846 w 1525946"/>
                <a:gd name="connsiteY38" fmla="*/ 145834 h 2131564"/>
                <a:gd name="connsiteX39" fmla="*/ 1384966 w 1525946"/>
                <a:gd name="connsiteY39" fmla="*/ 358259 h 2131564"/>
                <a:gd name="connsiteX0" fmla="*/ 1421825 w 1562805"/>
                <a:gd name="connsiteY0" fmla="*/ 358259 h 2131564"/>
                <a:gd name="connsiteX1" fmla="*/ 1493652 w 1562805"/>
                <a:gd name="connsiteY1" fmla="*/ 487777 h 2131564"/>
                <a:gd name="connsiteX2" fmla="*/ 1553253 w 1562805"/>
                <a:gd name="connsiteY2" fmla="*/ 703641 h 2131564"/>
                <a:gd name="connsiteX3" fmla="*/ 1562805 w 1562805"/>
                <a:gd name="connsiteY3" fmla="*/ 907661 h 2131564"/>
                <a:gd name="connsiteX4" fmla="*/ 1482954 w 1562805"/>
                <a:gd name="connsiteY4" fmla="*/ 1144538 h 2131564"/>
                <a:gd name="connsiteX5" fmla="*/ 1377124 w 1562805"/>
                <a:gd name="connsiteY5" fmla="*/ 1261066 h 2131564"/>
                <a:gd name="connsiteX6" fmla="*/ 1361460 w 1562805"/>
                <a:gd name="connsiteY6" fmla="*/ 1298126 h 2131564"/>
                <a:gd name="connsiteX7" fmla="*/ 1418004 w 1562805"/>
                <a:gd name="connsiteY7" fmla="*/ 1909039 h 2131564"/>
                <a:gd name="connsiteX8" fmla="*/ 842241 w 1562805"/>
                <a:gd name="connsiteY8" fmla="*/ 1909803 h 2131564"/>
                <a:gd name="connsiteX9" fmla="*/ 824666 w 1562805"/>
                <a:gd name="connsiteY9" fmla="*/ 1902926 h 2131564"/>
                <a:gd name="connsiteX10" fmla="*/ 783403 w 1562805"/>
                <a:gd name="connsiteY10" fmla="*/ 1507877 h 2131564"/>
                <a:gd name="connsiteX11" fmla="*/ 786842 w 1562805"/>
                <a:gd name="connsiteY11" fmla="*/ 1394405 h 2131564"/>
                <a:gd name="connsiteX12" fmla="*/ 669168 w 1562805"/>
                <a:gd name="connsiteY12" fmla="*/ 1371481 h 2131564"/>
                <a:gd name="connsiteX13" fmla="*/ 678337 w 1562805"/>
                <a:gd name="connsiteY13" fmla="*/ 1501382 h 2131564"/>
                <a:gd name="connsiteX14" fmla="*/ 601816 w 1562805"/>
                <a:gd name="connsiteY14" fmla="*/ 2131564 h 2131564"/>
                <a:gd name="connsiteX15" fmla="*/ 0 w 1562805"/>
                <a:gd name="connsiteY15" fmla="*/ 2128053 h 2131564"/>
                <a:gd name="connsiteX16" fmla="*/ 56344 w 1562805"/>
                <a:gd name="connsiteY16" fmla="*/ 1696996 h 2131564"/>
                <a:gd name="connsiteX17" fmla="*/ 157972 w 1562805"/>
                <a:gd name="connsiteY17" fmla="*/ 211548 h 2131564"/>
                <a:gd name="connsiteX18" fmla="*/ 326078 w 1562805"/>
                <a:gd name="connsiteY18" fmla="*/ 80120 h 2131564"/>
                <a:gd name="connsiteX19" fmla="*/ 417390 w 1562805"/>
                <a:gd name="connsiteY19" fmla="*/ 10203 h 2131564"/>
                <a:gd name="connsiteX20" fmla="*/ 433055 w 1562805"/>
                <a:gd name="connsiteY20" fmla="*/ 269 h 2131564"/>
                <a:gd name="connsiteX21" fmla="*/ 430380 w 1562805"/>
                <a:gd name="connsiteY21" fmla="*/ 18226 h 2131564"/>
                <a:gd name="connsiteX22" fmla="*/ 435347 w 1562805"/>
                <a:gd name="connsiteY22" fmla="*/ 124057 h 2131564"/>
                <a:gd name="connsiteX23" fmla="*/ 536975 w 1562805"/>
                <a:gd name="connsiteY23" fmla="*/ 241731 h 2131564"/>
                <a:gd name="connsiteX24" fmla="*/ 600397 w 1562805"/>
                <a:gd name="connsiteY24" fmla="*/ 287960 h 2131564"/>
                <a:gd name="connsiteX25" fmla="*/ 616443 w 1562805"/>
                <a:gd name="connsiteY25" fmla="*/ 304007 h 2131564"/>
                <a:gd name="connsiteX26" fmla="*/ 677955 w 1562805"/>
                <a:gd name="connsiteY26" fmla="*/ 468674 h 2131564"/>
                <a:gd name="connsiteX27" fmla="*/ 658088 w 1562805"/>
                <a:gd name="connsiteY27" fmla="*/ 1073857 h 2131564"/>
                <a:gd name="connsiteX28" fmla="*/ 724566 w 1562805"/>
                <a:gd name="connsiteY28" fmla="*/ 1079206 h 2131564"/>
                <a:gd name="connsiteX29" fmla="*/ 804417 w 1562805"/>
                <a:gd name="connsiteY29" fmla="*/ 1083790 h 2131564"/>
                <a:gd name="connsiteX30" fmla="*/ 782639 w 1562805"/>
                <a:gd name="connsiteY30" fmla="*/ 477462 h 2131564"/>
                <a:gd name="connsiteX31" fmla="*/ 840712 w 1562805"/>
                <a:gd name="connsiteY31" fmla="*/ 317761 h 2131564"/>
                <a:gd name="connsiteX32" fmla="*/ 856377 w 1562805"/>
                <a:gd name="connsiteY32" fmla="*/ 294455 h 2131564"/>
                <a:gd name="connsiteX33" fmla="*/ 983221 w 1562805"/>
                <a:gd name="connsiteY33" fmla="*/ 188243 h 2131564"/>
                <a:gd name="connsiteX34" fmla="*/ 1043204 w 1562805"/>
                <a:gd name="connsiteY34" fmla="*/ 90053 h 2131564"/>
                <a:gd name="connsiteX35" fmla="*/ 1036709 w 1562805"/>
                <a:gd name="connsiteY35" fmla="*/ 23957 h 2131564"/>
                <a:gd name="connsiteX36" fmla="*/ 1030978 w 1562805"/>
                <a:gd name="connsiteY36" fmla="*/ 2562 h 2131564"/>
                <a:gd name="connsiteX37" fmla="*/ 1053137 w 1562805"/>
                <a:gd name="connsiteY37" fmla="*/ 7529 h 2131564"/>
                <a:gd name="connsiteX38" fmla="*/ 1232705 w 1562805"/>
                <a:gd name="connsiteY38" fmla="*/ 145834 h 2131564"/>
                <a:gd name="connsiteX39" fmla="*/ 1421825 w 1562805"/>
                <a:gd name="connsiteY39" fmla="*/ 358259 h 2131564"/>
                <a:gd name="connsiteX0" fmla="*/ 1421825 w 1562805"/>
                <a:gd name="connsiteY0" fmla="*/ 358259 h 2131946"/>
                <a:gd name="connsiteX1" fmla="*/ 1493652 w 1562805"/>
                <a:gd name="connsiteY1" fmla="*/ 487777 h 2131946"/>
                <a:gd name="connsiteX2" fmla="*/ 1553253 w 1562805"/>
                <a:gd name="connsiteY2" fmla="*/ 703641 h 2131946"/>
                <a:gd name="connsiteX3" fmla="*/ 1562805 w 1562805"/>
                <a:gd name="connsiteY3" fmla="*/ 907661 h 2131946"/>
                <a:gd name="connsiteX4" fmla="*/ 1482954 w 1562805"/>
                <a:gd name="connsiteY4" fmla="*/ 1144538 h 2131946"/>
                <a:gd name="connsiteX5" fmla="*/ 1377124 w 1562805"/>
                <a:gd name="connsiteY5" fmla="*/ 1261066 h 2131946"/>
                <a:gd name="connsiteX6" fmla="*/ 1361460 w 1562805"/>
                <a:gd name="connsiteY6" fmla="*/ 1298126 h 2131946"/>
                <a:gd name="connsiteX7" fmla="*/ 1435555 w 1562805"/>
                <a:gd name="connsiteY7" fmla="*/ 2131946 h 2131946"/>
                <a:gd name="connsiteX8" fmla="*/ 842241 w 1562805"/>
                <a:gd name="connsiteY8" fmla="*/ 1909803 h 2131946"/>
                <a:gd name="connsiteX9" fmla="*/ 824666 w 1562805"/>
                <a:gd name="connsiteY9" fmla="*/ 1902926 h 2131946"/>
                <a:gd name="connsiteX10" fmla="*/ 783403 w 1562805"/>
                <a:gd name="connsiteY10" fmla="*/ 1507877 h 2131946"/>
                <a:gd name="connsiteX11" fmla="*/ 786842 w 1562805"/>
                <a:gd name="connsiteY11" fmla="*/ 1394405 h 2131946"/>
                <a:gd name="connsiteX12" fmla="*/ 669168 w 1562805"/>
                <a:gd name="connsiteY12" fmla="*/ 1371481 h 2131946"/>
                <a:gd name="connsiteX13" fmla="*/ 678337 w 1562805"/>
                <a:gd name="connsiteY13" fmla="*/ 1501382 h 2131946"/>
                <a:gd name="connsiteX14" fmla="*/ 601816 w 1562805"/>
                <a:gd name="connsiteY14" fmla="*/ 2131564 h 2131946"/>
                <a:gd name="connsiteX15" fmla="*/ 0 w 1562805"/>
                <a:gd name="connsiteY15" fmla="*/ 2128053 h 2131946"/>
                <a:gd name="connsiteX16" fmla="*/ 56344 w 1562805"/>
                <a:gd name="connsiteY16" fmla="*/ 1696996 h 2131946"/>
                <a:gd name="connsiteX17" fmla="*/ 157972 w 1562805"/>
                <a:gd name="connsiteY17" fmla="*/ 211548 h 2131946"/>
                <a:gd name="connsiteX18" fmla="*/ 326078 w 1562805"/>
                <a:gd name="connsiteY18" fmla="*/ 80120 h 2131946"/>
                <a:gd name="connsiteX19" fmla="*/ 417390 w 1562805"/>
                <a:gd name="connsiteY19" fmla="*/ 10203 h 2131946"/>
                <a:gd name="connsiteX20" fmla="*/ 433055 w 1562805"/>
                <a:gd name="connsiteY20" fmla="*/ 269 h 2131946"/>
                <a:gd name="connsiteX21" fmla="*/ 430380 w 1562805"/>
                <a:gd name="connsiteY21" fmla="*/ 18226 h 2131946"/>
                <a:gd name="connsiteX22" fmla="*/ 435347 w 1562805"/>
                <a:gd name="connsiteY22" fmla="*/ 124057 h 2131946"/>
                <a:gd name="connsiteX23" fmla="*/ 536975 w 1562805"/>
                <a:gd name="connsiteY23" fmla="*/ 241731 h 2131946"/>
                <a:gd name="connsiteX24" fmla="*/ 600397 w 1562805"/>
                <a:gd name="connsiteY24" fmla="*/ 287960 h 2131946"/>
                <a:gd name="connsiteX25" fmla="*/ 616443 w 1562805"/>
                <a:gd name="connsiteY25" fmla="*/ 304007 h 2131946"/>
                <a:gd name="connsiteX26" fmla="*/ 677955 w 1562805"/>
                <a:gd name="connsiteY26" fmla="*/ 468674 h 2131946"/>
                <a:gd name="connsiteX27" fmla="*/ 658088 w 1562805"/>
                <a:gd name="connsiteY27" fmla="*/ 1073857 h 2131946"/>
                <a:gd name="connsiteX28" fmla="*/ 724566 w 1562805"/>
                <a:gd name="connsiteY28" fmla="*/ 1079206 h 2131946"/>
                <a:gd name="connsiteX29" fmla="*/ 804417 w 1562805"/>
                <a:gd name="connsiteY29" fmla="*/ 1083790 h 2131946"/>
                <a:gd name="connsiteX30" fmla="*/ 782639 w 1562805"/>
                <a:gd name="connsiteY30" fmla="*/ 477462 h 2131946"/>
                <a:gd name="connsiteX31" fmla="*/ 840712 w 1562805"/>
                <a:gd name="connsiteY31" fmla="*/ 317761 h 2131946"/>
                <a:gd name="connsiteX32" fmla="*/ 856377 w 1562805"/>
                <a:gd name="connsiteY32" fmla="*/ 294455 h 2131946"/>
                <a:gd name="connsiteX33" fmla="*/ 983221 w 1562805"/>
                <a:gd name="connsiteY33" fmla="*/ 188243 h 2131946"/>
                <a:gd name="connsiteX34" fmla="*/ 1043204 w 1562805"/>
                <a:gd name="connsiteY34" fmla="*/ 90053 h 2131946"/>
                <a:gd name="connsiteX35" fmla="*/ 1036709 w 1562805"/>
                <a:gd name="connsiteY35" fmla="*/ 23957 h 2131946"/>
                <a:gd name="connsiteX36" fmla="*/ 1030978 w 1562805"/>
                <a:gd name="connsiteY36" fmla="*/ 2562 h 2131946"/>
                <a:gd name="connsiteX37" fmla="*/ 1053137 w 1562805"/>
                <a:gd name="connsiteY37" fmla="*/ 7529 h 2131946"/>
                <a:gd name="connsiteX38" fmla="*/ 1232705 w 1562805"/>
                <a:gd name="connsiteY38" fmla="*/ 145834 h 2131946"/>
                <a:gd name="connsiteX39" fmla="*/ 1421825 w 1562805"/>
                <a:gd name="connsiteY39" fmla="*/ 358259 h 2131946"/>
                <a:gd name="connsiteX0" fmla="*/ 1421825 w 1562805"/>
                <a:gd name="connsiteY0" fmla="*/ 358259 h 2131946"/>
                <a:gd name="connsiteX1" fmla="*/ 1493652 w 1562805"/>
                <a:gd name="connsiteY1" fmla="*/ 487777 h 2131946"/>
                <a:gd name="connsiteX2" fmla="*/ 1553253 w 1562805"/>
                <a:gd name="connsiteY2" fmla="*/ 703641 h 2131946"/>
                <a:gd name="connsiteX3" fmla="*/ 1562805 w 1562805"/>
                <a:gd name="connsiteY3" fmla="*/ 907661 h 2131946"/>
                <a:gd name="connsiteX4" fmla="*/ 1482954 w 1562805"/>
                <a:gd name="connsiteY4" fmla="*/ 1144538 h 2131946"/>
                <a:gd name="connsiteX5" fmla="*/ 1377124 w 1562805"/>
                <a:gd name="connsiteY5" fmla="*/ 1261066 h 2131946"/>
                <a:gd name="connsiteX6" fmla="*/ 1361460 w 1562805"/>
                <a:gd name="connsiteY6" fmla="*/ 1298126 h 2131946"/>
                <a:gd name="connsiteX7" fmla="*/ 1435555 w 1562805"/>
                <a:gd name="connsiteY7" fmla="*/ 2131946 h 2131946"/>
                <a:gd name="connsiteX8" fmla="*/ 840486 w 1562805"/>
                <a:gd name="connsiteY8" fmla="*/ 1918578 h 2131946"/>
                <a:gd name="connsiteX9" fmla="*/ 824666 w 1562805"/>
                <a:gd name="connsiteY9" fmla="*/ 1902926 h 2131946"/>
                <a:gd name="connsiteX10" fmla="*/ 783403 w 1562805"/>
                <a:gd name="connsiteY10" fmla="*/ 1507877 h 2131946"/>
                <a:gd name="connsiteX11" fmla="*/ 786842 w 1562805"/>
                <a:gd name="connsiteY11" fmla="*/ 1394405 h 2131946"/>
                <a:gd name="connsiteX12" fmla="*/ 669168 w 1562805"/>
                <a:gd name="connsiteY12" fmla="*/ 1371481 h 2131946"/>
                <a:gd name="connsiteX13" fmla="*/ 678337 w 1562805"/>
                <a:gd name="connsiteY13" fmla="*/ 1501382 h 2131946"/>
                <a:gd name="connsiteX14" fmla="*/ 601816 w 1562805"/>
                <a:gd name="connsiteY14" fmla="*/ 2131564 h 2131946"/>
                <a:gd name="connsiteX15" fmla="*/ 0 w 1562805"/>
                <a:gd name="connsiteY15" fmla="*/ 2128053 h 2131946"/>
                <a:gd name="connsiteX16" fmla="*/ 56344 w 1562805"/>
                <a:gd name="connsiteY16" fmla="*/ 1696996 h 2131946"/>
                <a:gd name="connsiteX17" fmla="*/ 157972 w 1562805"/>
                <a:gd name="connsiteY17" fmla="*/ 211548 h 2131946"/>
                <a:gd name="connsiteX18" fmla="*/ 326078 w 1562805"/>
                <a:gd name="connsiteY18" fmla="*/ 80120 h 2131946"/>
                <a:gd name="connsiteX19" fmla="*/ 417390 w 1562805"/>
                <a:gd name="connsiteY19" fmla="*/ 10203 h 2131946"/>
                <a:gd name="connsiteX20" fmla="*/ 433055 w 1562805"/>
                <a:gd name="connsiteY20" fmla="*/ 269 h 2131946"/>
                <a:gd name="connsiteX21" fmla="*/ 430380 w 1562805"/>
                <a:gd name="connsiteY21" fmla="*/ 18226 h 2131946"/>
                <a:gd name="connsiteX22" fmla="*/ 435347 w 1562805"/>
                <a:gd name="connsiteY22" fmla="*/ 124057 h 2131946"/>
                <a:gd name="connsiteX23" fmla="*/ 536975 w 1562805"/>
                <a:gd name="connsiteY23" fmla="*/ 241731 h 2131946"/>
                <a:gd name="connsiteX24" fmla="*/ 600397 w 1562805"/>
                <a:gd name="connsiteY24" fmla="*/ 287960 h 2131946"/>
                <a:gd name="connsiteX25" fmla="*/ 616443 w 1562805"/>
                <a:gd name="connsiteY25" fmla="*/ 304007 h 2131946"/>
                <a:gd name="connsiteX26" fmla="*/ 677955 w 1562805"/>
                <a:gd name="connsiteY26" fmla="*/ 468674 h 2131946"/>
                <a:gd name="connsiteX27" fmla="*/ 658088 w 1562805"/>
                <a:gd name="connsiteY27" fmla="*/ 1073857 h 2131946"/>
                <a:gd name="connsiteX28" fmla="*/ 724566 w 1562805"/>
                <a:gd name="connsiteY28" fmla="*/ 1079206 h 2131946"/>
                <a:gd name="connsiteX29" fmla="*/ 804417 w 1562805"/>
                <a:gd name="connsiteY29" fmla="*/ 1083790 h 2131946"/>
                <a:gd name="connsiteX30" fmla="*/ 782639 w 1562805"/>
                <a:gd name="connsiteY30" fmla="*/ 477462 h 2131946"/>
                <a:gd name="connsiteX31" fmla="*/ 840712 w 1562805"/>
                <a:gd name="connsiteY31" fmla="*/ 317761 h 2131946"/>
                <a:gd name="connsiteX32" fmla="*/ 856377 w 1562805"/>
                <a:gd name="connsiteY32" fmla="*/ 294455 h 2131946"/>
                <a:gd name="connsiteX33" fmla="*/ 983221 w 1562805"/>
                <a:gd name="connsiteY33" fmla="*/ 188243 h 2131946"/>
                <a:gd name="connsiteX34" fmla="*/ 1043204 w 1562805"/>
                <a:gd name="connsiteY34" fmla="*/ 90053 h 2131946"/>
                <a:gd name="connsiteX35" fmla="*/ 1036709 w 1562805"/>
                <a:gd name="connsiteY35" fmla="*/ 23957 h 2131946"/>
                <a:gd name="connsiteX36" fmla="*/ 1030978 w 1562805"/>
                <a:gd name="connsiteY36" fmla="*/ 2562 h 2131946"/>
                <a:gd name="connsiteX37" fmla="*/ 1053137 w 1562805"/>
                <a:gd name="connsiteY37" fmla="*/ 7529 h 2131946"/>
                <a:gd name="connsiteX38" fmla="*/ 1232705 w 1562805"/>
                <a:gd name="connsiteY38" fmla="*/ 145834 h 2131946"/>
                <a:gd name="connsiteX39" fmla="*/ 1421825 w 1562805"/>
                <a:gd name="connsiteY39" fmla="*/ 358259 h 2131946"/>
                <a:gd name="connsiteX0" fmla="*/ 1421825 w 1562805"/>
                <a:gd name="connsiteY0" fmla="*/ 358259 h 2131946"/>
                <a:gd name="connsiteX1" fmla="*/ 1493652 w 1562805"/>
                <a:gd name="connsiteY1" fmla="*/ 487777 h 2131946"/>
                <a:gd name="connsiteX2" fmla="*/ 1553253 w 1562805"/>
                <a:gd name="connsiteY2" fmla="*/ 703641 h 2131946"/>
                <a:gd name="connsiteX3" fmla="*/ 1562805 w 1562805"/>
                <a:gd name="connsiteY3" fmla="*/ 907661 h 2131946"/>
                <a:gd name="connsiteX4" fmla="*/ 1482954 w 1562805"/>
                <a:gd name="connsiteY4" fmla="*/ 1144538 h 2131946"/>
                <a:gd name="connsiteX5" fmla="*/ 1377124 w 1562805"/>
                <a:gd name="connsiteY5" fmla="*/ 1261066 h 2131946"/>
                <a:gd name="connsiteX6" fmla="*/ 1361460 w 1562805"/>
                <a:gd name="connsiteY6" fmla="*/ 1298126 h 2131946"/>
                <a:gd name="connsiteX7" fmla="*/ 1435555 w 1562805"/>
                <a:gd name="connsiteY7" fmla="*/ 2131946 h 2131946"/>
                <a:gd name="connsiteX8" fmla="*/ 824666 w 1562805"/>
                <a:gd name="connsiteY8" fmla="*/ 1902926 h 2131946"/>
                <a:gd name="connsiteX9" fmla="*/ 783403 w 1562805"/>
                <a:gd name="connsiteY9" fmla="*/ 1507877 h 2131946"/>
                <a:gd name="connsiteX10" fmla="*/ 786842 w 1562805"/>
                <a:gd name="connsiteY10" fmla="*/ 1394405 h 2131946"/>
                <a:gd name="connsiteX11" fmla="*/ 669168 w 1562805"/>
                <a:gd name="connsiteY11" fmla="*/ 1371481 h 2131946"/>
                <a:gd name="connsiteX12" fmla="*/ 678337 w 1562805"/>
                <a:gd name="connsiteY12" fmla="*/ 1501382 h 2131946"/>
                <a:gd name="connsiteX13" fmla="*/ 601816 w 1562805"/>
                <a:gd name="connsiteY13" fmla="*/ 2131564 h 2131946"/>
                <a:gd name="connsiteX14" fmla="*/ 0 w 1562805"/>
                <a:gd name="connsiteY14" fmla="*/ 2128053 h 2131946"/>
                <a:gd name="connsiteX15" fmla="*/ 56344 w 1562805"/>
                <a:gd name="connsiteY15" fmla="*/ 1696996 h 2131946"/>
                <a:gd name="connsiteX16" fmla="*/ 157972 w 1562805"/>
                <a:gd name="connsiteY16" fmla="*/ 211548 h 2131946"/>
                <a:gd name="connsiteX17" fmla="*/ 326078 w 1562805"/>
                <a:gd name="connsiteY17" fmla="*/ 80120 h 2131946"/>
                <a:gd name="connsiteX18" fmla="*/ 417390 w 1562805"/>
                <a:gd name="connsiteY18" fmla="*/ 10203 h 2131946"/>
                <a:gd name="connsiteX19" fmla="*/ 433055 w 1562805"/>
                <a:gd name="connsiteY19" fmla="*/ 269 h 2131946"/>
                <a:gd name="connsiteX20" fmla="*/ 430380 w 1562805"/>
                <a:gd name="connsiteY20" fmla="*/ 18226 h 2131946"/>
                <a:gd name="connsiteX21" fmla="*/ 435347 w 1562805"/>
                <a:gd name="connsiteY21" fmla="*/ 124057 h 2131946"/>
                <a:gd name="connsiteX22" fmla="*/ 536975 w 1562805"/>
                <a:gd name="connsiteY22" fmla="*/ 241731 h 2131946"/>
                <a:gd name="connsiteX23" fmla="*/ 600397 w 1562805"/>
                <a:gd name="connsiteY23" fmla="*/ 287960 h 2131946"/>
                <a:gd name="connsiteX24" fmla="*/ 616443 w 1562805"/>
                <a:gd name="connsiteY24" fmla="*/ 304007 h 2131946"/>
                <a:gd name="connsiteX25" fmla="*/ 677955 w 1562805"/>
                <a:gd name="connsiteY25" fmla="*/ 468674 h 2131946"/>
                <a:gd name="connsiteX26" fmla="*/ 658088 w 1562805"/>
                <a:gd name="connsiteY26" fmla="*/ 1073857 h 2131946"/>
                <a:gd name="connsiteX27" fmla="*/ 724566 w 1562805"/>
                <a:gd name="connsiteY27" fmla="*/ 1079206 h 2131946"/>
                <a:gd name="connsiteX28" fmla="*/ 804417 w 1562805"/>
                <a:gd name="connsiteY28" fmla="*/ 1083790 h 2131946"/>
                <a:gd name="connsiteX29" fmla="*/ 782639 w 1562805"/>
                <a:gd name="connsiteY29" fmla="*/ 477462 h 2131946"/>
                <a:gd name="connsiteX30" fmla="*/ 840712 w 1562805"/>
                <a:gd name="connsiteY30" fmla="*/ 317761 h 2131946"/>
                <a:gd name="connsiteX31" fmla="*/ 856377 w 1562805"/>
                <a:gd name="connsiteY31" fmla="*/ 294455 h 2131946"/>
                <a:gd name="connsiteX32" fmla="*/ 983221 w 1562805"/>
                <a:gd name="connsiteY32" fmla="*/ 188243 h 2131946"/>
                <a:gd name="connsiteX33" fmla="*/ 1043204 w 1562805"/>
                <a:gd name="connsiteY33" fmla="*/ 90053 h 2131946"/>
                <a:gd name="connsiteX34" fmla="*/ 1036709 w 1562805"/>
                <a:gd name="connsiteY34" fmla="*/ 23957 h 2131946"/>
                <a:gd name="connsiteX35" fmla="*/ 1030978 w 1562805"/>
                <a:gd name="connsiteY35" fmla="*/ 2562 h 2131946"/>
                <a:gd name="connsiteX36" fmla="*/ 1053137 w 1562805"/>
                <a:gd name="connsiteY36" fmla="*/ 7529 h 2131946"/>
                <a:gd name="connsiteX37" fmla="*/ 1232705 w 1562805"/>
                <a:gd name="connsiteY37" fmla="*/ 145834 h 2131946"/>
                <a:gd name="connsiteX38" fmla="*/ 1421825 w 1562805"/>
                <a:gd name="connsiteY38" fmla="*/ 358259 h 2131946"/>
                <a:gd name="connsiteX0" fmla="*/ 1421825 w 1562805"/>
                <a:gd name="connsiteY0" fmla="*/ 358259 h 2131946"/>
                <a:gd name="connsiteX1" fmla="*/ 1493652 w 1562805"/>
                <a:gd name="connsiteY1" fmla="*/ 487777 h 2131946"/>
                <a:gd name="connsiteX2" fmla="*/ 1553253 w 1562805"/>
                <a:gd name="connsiteY2" fmla="*/ 703641 h 2131946"/>
                <a:gd name="connsiteX3" fmla="*/ 1562805 w 1562805"/>
                <a:gd name="connsiteY3" fmla="*/ 907661 h 2131946"/>
                <a:gd name="connsiteX4" fmla="*/ 1482954 w 1562805"/>
                <a:gd name="connsiteY4" fmla="*/ 1144538 h 2131946"/>
                <a:gd name="connsiteX5" fmla="*/ 1377124 w 1562805"/>
                <a:gd name="connsiteY5" fmla="*/ 1261066 h 2131946"/>
                <a:gd name="connsiteX6" fmla="*/ 1361460 w 1562805"/>
                <a:gd name="connsiteY6" fmla="*/ 1298126 h 2131946"/>
                <a:gd name="connsiteX7" fmla="*/ 1435555 w 1562805"/>
                <a:gd name="connsiteY7" fmla="*/ 2131946 h 2131946"/>
                <a:gd name="connsiteX8" fmla="*/ 821155 w 1562805"/>
                <a:gd name="connsiteY8" fmla="*/ 2125833 h 2131946"/>
                <a:gd name="connsiteX9" fmla="*/ 783403 w 1562805"/>
                <a:gd name="connsiteY9" fmla="*/ 1507877 h 2131946"/>
                <a:gd name="connsiteX10" fmla="*/ 786842 w 1562805"/>
                <a:gd name="connsiteY10" fmla="*/ 1394405 h 2131946"/>
                <a:gd name="connsiteX11" fmla="*/ 669168 w 1562805"/>
                <a:gd name="connsiteY11" fmla="*/ 1371481 h 2131946"/>
                <a:gd name="connsiteX12" fmla="*/ 678337 w 1562805"/>
                <a:gd name="connsiteY12" fmla="*/ 1501382 h 2131946"/>
                <a:gd name="connsiteX13" fmla="*/ 601816 w 1562805"/>
                <a:gd name="connsiteY13" fmla="*/ 2131564 h 2131946"/>
                <a:gd name="connsiteX14" fmla="*/ 0 w 1562805"/>
                <a:gd name="connsiteY14" fmla="*/ 2128053 h 2131946"/>
                <a:gd name="connsiteX15" fmla="*/ 56344 w 1562805"/>
                <a:gd name="connsiteY15" fmla="*/ 1696996 h 2131946"/>
                <a:gd name="connsiteX16" fmla="*/ 157972 w 1562805"/>
                <a:gd name="connsiteY16" fmla="*/ 211548 h 2131946"/>
                <a:gd name="connsiteX17" fmla="*/ 326078 w 1562805"/>
                <a:gd name="connsiteY17" fmla="*/ 80120 h 2131946"/>
                <a:gd name="connsiteX18" fmla="*/ 417390 w 1562805"/>
                <a:gd name="connsiteY18" fmla="*/ 10203 h 2131946"/>
                <a:gd name="connsiteX19" fmla="*/ 433055 w 1562805"/>
                <a:gd name="connsiteY19" fmla="*/ 269 h 2131946"/>
                <a:gd name="connsiteX20" fmla="*/ 430380 w 1562805"/>
                <a:gd name="connsiteY20" fmla="*/ 18226 h 2131946"/>
                <a:gd name="connsiteX21" fmla="*/ 435347 w 1562805"/>
                <a:gd name="connsiteY21" fmla="*/ 124057 h 2131946"/>
                <a:gd name="connsiteX22" fmla="*/ 536975 w 1562805"/>
                <a:gd name="connsiteY22" fmla="*/ 241731 h 2131946"/>
                <a:gd name="connsiteX23" fmla="*/ 600397 w 1562805"/>
                <a:gd name="connsiteY23" fmla="*/ 287960 h 2131946"/>
                <a:gd name="connsiteX24" fmla="*/ 616443 w 1562805"/>
                <a:gd name="connsiteY24" fmla="*/ 304007 h 2131946"/>
                <a:gd name="connsiteX25" fmla="*/ 677955 w 1562805"/>
                <a:gd name="connsiteY25" fmla="*/ 468674 h 2131946"/>
                <a:gd name="connsiteX26" fmla="*/ 658088 w 1562805"/>
                <a:gd name="connsiteY26" fmla="*/ 1073857 h 2131946"/>
                <a:gd name="connsiteX27" fmla="*/ 724566 w 1562805"/>
                <a:gd name="connsiteY27" fmla="*/ 1079206 h 2131946"/>
                <a:gd name="connsiteX28" fmla="*/ 804417 w 1562805"/>
                <a:gd name="connsiteY28" fmla="*/ 1083790 h 2131946"/>
                <a:gd name="connsiteX29" fmla="*/ 782639 w 1562805"/>
                <a:gd name="connsiteY29" fmla="*/ 477462 h 2131946"/>
                <a:gd name="connsiteX30" fmla="*/ 840712 w 1562805"/>
                <a:gd name="connsiteY30" fmla="*/ 317761 h 2131946"/>
                <a:gd name="connsiteX31" fmla="*/ 856377 w 1562805"/>
                <a:gd name="connsiteY31" fmla="*/ 294455 h 2131946"/>
                <a:gd name="connsiteX32" fmla="*/ 983221 w 1562805"/>
                <a:gd name="connsiteY32" fmla="*/ 188243 h 2131946"/>
                <a:gd name="connsiteX33" fmla="*/ 1043204 w 1562805"/>
                <a:gd name="connsiteY33" fmla="*/ 90053 h 2131946"/>
                <a:gd name="connsiteX34" fmla="*/ 1036709 w 1562805"/>
                <a:gd name="connsiteY34" fmla="*/ 23957 h 2131946"/>
                <a:gd name="connsiteX35" fmla="*/ 1030978 w 1562805"/>
                <a:gd name="connsiteY35" fmla="*/ 2562 h 2131946"/>
                <a:gd name="connsiteX36" fmla="*/ 1053137 w 1562805"/>
                <a:gd name="connsiteY36" fmla="*/ 7529 h 2131946"/>
                <a:gd name="connsiteX37" fmla="*/ 1232705 w 1562805"/>
                <a:gd name="connsiteY37" fmla="*/ 145834 h 2131946"/>
                <a:gd name="connsiteX38" fmla="*/ 1421825 w 1562805"/>
                <a:gd name="connsiteY38" fmla="*/ 358259 h 2131946"/>
                <a:gd name="connsiteX0" fmla="*/ 1421825 w 1562805"/>
                <a:gd name="connsiteY0" fmla="*/ 358259 h 2131946"/>
                <a:gd name="connsiteX1" fmla="*/ 1493652 w 1562805"/>
                <a:gd name="connsiteY1" fmla="*/ 487777 h 2131946"/>
                <a:gd name="connsiteX2" fmla="*/ 1553253 w 1562805"/>
                <a:gd name="connsiteY2" fmla="*/ 703641 h 2131946"/>
                <a:gd name="connsiteX3" fmla="*/ 1562805 w 1562805"/>
                <a:gd name="connsiteY3" fmla="*/ 907661 h 2131946"/>
                <a:gd name="connsiteX4" fmla="*/ 1482954 w 1562805"/>
                <a:gd name="connsiteY4" fmla="*/ 1144538 h 2131946"/>
                <a:gd name="connsiteX5" fmla="*/ 1377124 w 1562805"/>
                <a:gd name="connsiteY5" fmla="*/ 1261066 h 2131946"/>
                <a:gd name="connsiteX6" fmla="*/ 1361460 w 1562805"/>
                <a:gd name="connsiteY6" fmla="*/ 1298126 h 2131946"/>
                <a:gd name="connsiteX7" fmla="*/ 1435555 w 1562805"/>
                <a:gd name="connsiteY7" fmla="*/ 2131946 h 2131946"/>
                <a:gd name="connsiteX8" fmla="*/ 828175 w 1562805"/>
                <a:gd name="connsiteY8" fmla="*/ 2127589 h 2131946"/>
                <a:gd name="connsiteX9" fmla="*/ 783403 w 1562805"/>
                <a:gd name="connsiteY9" fmla="*/ 1507877 h 2131946"/>
                <a:gd name="connsiteX10" fmla="*/ 786842 w 1562805"/>
                <a:gd name="connsiteY10" fmla="*/ 1394405 h 2131946"/>
                <a:gd name="connsiteX11" fmla="*/ 669168 w 1562805"/>
                <a:gd name="connsiteY11" fmla="*/ 1371481 h 2131946"/>
                <a:gd name="connsiteX12" fmla="*/ 678337 w 1562805"/>
                <a:gd name="connsiteY12" fmla="*/ 1501382 h 2131946"/>
                <a:gd name="connsiteX13" fmla="*/ 601816 w 1562805"/>
                <a:gd name="connsiteY13" fmla="*/ 2131564 h 2131946"/>
                <a:gd name="connsiteX14" fmla="*/ 0 w 1562805"/>
                <a:gd name="connsiteY14" fmla="*/ 2128053 h 2131946"/>
                <a:gd name="connsiteX15" fmla="*/ 56344 w 1562805"/>
                <a:gd name="connsiteY15" fmla="*/ 1696996 h 2131946"/>
                <a:gd name="connsiteX16" fmla="*/ 157972 w 1562805"/>
                <a:gd name="connsiteY16" fmla="*/ 211548 h 2131946"/>
                <a:gd name="connsiteX17" fmla="*/ 326078 w 1562805"/>
                <a:gd name="connsiteY17" fmla="*/ 80120 h 2131946"/>
                <a:gd name="connsiteX18" fmla="*/ 417390 w 1562805"/>
                <a:gd name="connsiteY18" fmla="*/ 10203 h 2131946"/>
                <a:gd name="connsiteX19" fmla="*/ 433055 w 1562805"/>
                <a:gd name="connsiteY19" fmla="*/ 269 h 2131946"/>
                <a:gd name="connsiteX20" fmla="*/ 430380 w 1562805"/>
                <a:gd name="connsiteY20" fmla="*/ 18226 h 2131946"/>
                <a:gd name="connsiteX21" fmla="*/ 435347 w 1562805"/>
                <a:gd name="connsiteY21" fmla="*/ 124057 h 2131946"/>
                <a:gd name="connsiteX22" fmla="*/ 536975 w 1562805"/>
                <a:gd name="connsiteY22" fmla="*/ 241731 h 2131946"/>
                <a:gd name="connsiteX23" fmla="*/ 600397 w 1562805"/>
                <a:gd name="connsiteY23" fmla="*/ 287960 h 2131946"/>
                <a:gd name="connsiteX24" fmla="*/ 616443 w 1562805"/>
                <a:gd name="connsiteY24" fmla="*/ 304007 h 2131946"/>
                <a:gd name="connsiteX25" fmla="*/ 677955 w 1562805"/>
                <a:gd name="connsiteY25" fmla="*/ 468674 h 2131946"/>
                <a:gd name="connsiteX26" fmla="*/ 658088 w 1562805"/>
                <a:gd name="connsiteY26" fmla="*/ 1073857 h 2131946"/>
                <a:gd name="connsiteX27" fmla="*/ 724566 w 1562805"/>
                <a:gd name="connsiteY27" fmla="*/ 1079206 h 2131946"/>
                <a:gd name="connsiteX28" fmla="*/ 804417 w 1562805"/>
                <a:gd name="connsiteY28" fmla="*/ 1083790 h 2131946"/>
                <a:gd name="connsiteX29" fmla="*/ 782639 w 1562805"/>
                <a:gd name="connsiteY29" fmla="*/ 477462 h 2131946"/>
                <a:gd name="connsiteX30" fmla="*/ 840712 w 1562805"/>
                <a:gd name="connsiteY30" fmla="*/ 317761 h 2131946"/>
                <a:gd name="connsiteX31" fmla="*/ 856377 w 1562805"/>
                <a:gd name="connsiteY31" fmla="*/ 294455 h 2131946"/>
                <a:gd name="connsiteX32" fmla="*/ 983221 w 1562805"/>
                <a:gd name="connsiteY32" fmla="*/ 188243 h 2131946"/>
                <a:gd name="connsiteX33" fmla="*/ 1043204 w 1562805"/>
                <a:gd name="connsiteY33" fmla="*/ 90053 h 2131946"/>
                <a:gd name="connsiteX34" fmla="*/ 1036709 w 1562805"/>
                <a:gd name="connsiteY34" fmla="*/ 23957 h 2131946"/>
                <a:gd name="connsiteX35" fmla="*/ 1030978 w 1562805"/>
                <a:gd name="connsiteY35" fmla="*/ 2562 h 2131946"/>
                <a:gd name="connsiteX36" fmla="*/ 1053137 w 1562805"/>
                <a:gd name="connsiteY36" fmla="*/ 7529 h 2131946"/>
                <a:gd name="connsiteX37" fmla="*/ 1232705 w 1562805"/>
                <a:gd name="connsiteY37" fmla="*/ 145834 h 2131946"/>
                <a:gd name="connsiteX38" fmla="*/ 1421825 w 1562805"/>
                <a:gd name="connsiteY38" fmla="*/ 358259 h 213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62805" h="2131946">
                  <a:moveTo>
                    <a:pt x="1421825" y="358259"/>
                  </a:moveTo>
                  <a:cubicBezTo>
                    <a:pt x="1450862" y="397993"/>
                    <a:pt x="1473785" y="441930"/>
                    <a:pt x="1493652" y="487777"/>
                  </a:cubicBezTo>
                  <a:cubicBezTo>
                    <a:pt x="1510463" y="527130"/>
                    <a:pt x="1549433" y="671548"/>
                    <a:pt x="1553253" y="703641"/>
                  </a:cubicBezTo>
                  <a:cubicBezTo>
                    <a:pt x="1559366" y="755219"/>
                    <a:pt x="1560512" y="890850"/>
                    <a:pt x="1562805" y="907661"/>
                  </a:cubicBezTo>
                  <a:cubicBezTo>
                    <a:pt x="1555546" y="993242"/>
                    <a:pt x="1529566" y="1072329"/>
                    <a:pt x="1482954" y="1144538"/>
                  </a:cubicBezTo>
                  <a:cubicBezTo>
                    <a:pt x="1454300" y="1189239"/>
                    <a:pt x="1419533" y="1228973"/>
                    <a:pt x="1377124" y="1261066"/>
                  </a:cubicBezTo>
                  <a:cubicBezTo>
                    <a:pt x="1364134" y="1271000"/>
                    <a:pt x="1359549" y="1280933"/>
                    <a:pt x="1361460" y="1298126"/>
                  </a:cubicBezTo>
                  <a:cubicBezTo>
                    <a:pt x="1367955" y="1358873"/>
                    <a:pt x="1429824" y="2073109"/>
                    <a:pt x="1435555" y="2131946"/>
                  </a:cubicBezTo>
                  <a:lnTo>
                    <a:pt x="828175" y="2127589"/>
                  </a:lnTo>
                  <a:cubicBezTo>
                    <a:pt x="812128" y="2121094"/>
                    <a:pt x="787988" y="1518956"/>
                    <a:pt x="783403" y="1507877"/>
                  </a:cubicBezTo>
                  <a:cubicBezTo>
                    <a:pt x="778819" y="1492594"/>
                    <a:pt x="799450" y="1395933"/>
                    <a:pt x="786842" y="1394405"/>
                  </a:cubicBezTo>
                  <a:cubicBezTo>
                    <a:pt x="747108" y="1389056"/>
                    <a:pt x="707756" y="1381797"/>
                    <a:pt x="669168" y="1371481"/>
                  </a:cubicBezTo>
                  <a:cubicBezTo>
                    <a:pt x="655413" y="1367661"/>
                    <a:pt x="681393" y="1488392"/>
                    <a:pt x="678337" y="1501382"/>
                  </a:cubicBezTo>
                  <a:cubicBezTo>
                    <a:pt x="677573" y="1566714"/>
                    <a:pt x="614806" y="2118192"/>
                    <a:pt x="601816" y="2131564"/>
                  </a:cubicBezTo>
                  <a:lnTo>
                    <a:pt x="0" y="2128053"/>
                  </a:lnTo>
                  <a:cubicBezTo>
                    <a:pt x="4967" y="2057372"/>
                    <a:pt x="47939" y="1767295"/>
                    <a:pt x="56344" y="1696996"/>
                  </a:cubicBezTo>
                  <a:cubicBezTo>
                    <a:pt x="57490" y="1687827"/>
                    <a:pt x="156062" y="220336"/>
                    <a:pt x="157972" y="211548"/>
                  </a:cubicBezTo>
                  <a:lnTo>
                    <a:pt x="326078" y="80120"/>
                  </a:lnTo>
                  <a:cubicBezTo>
                    <a:pt x="356261" y="56432"/>
                    <a:pt x="387208" y="33891"/>
                    <a:pt x="417390" y="10203"/>
                  </a:cubicBezTo>
                  <a:cubicBezTo>
                    <a:pt x="422357" y="6000"/>
                    <a:pt x="428470" y="4472"/>
                    <a:pt x="433055" y="269"/>
                  </a:cubicBezTo>
                  <a:cubicBezTo>
                    <a:pt x="436493" y="6764"/>
                    <a:pt x="433437" y="12877"/>
                    <a:pt x="430380" y="18226"/>
                  </a:cubicBezTo>
                  <a:cubicBezTo>
                    <a:pt x="410131" y="54522"/>
                    <a:pt x="417772" y="89671"/>
                    <a:pt x="435347" y="124057"/>
                  </a:cubicBezTo>
                  <a:cubicBezTo>
                    <a:pt x="459799" y="171050"/>
                    <a:pt x="496095" y="208874"/>
                    <a:pt x="536975" y="241731"/>
                  </a:cubicBezTo>
                  <a:cubicBezTo>
                    <a:pt x="557224" y="258160"/>
                    <a:pt x="578619" y="273442"/>
                    <a:pt x="600397" y="287960"/>
                  </a:cubicBezTo>
                  <a:cubicBezTo>
                    <a:pt x="606892" y="292163"/>
                    <a:pt x="613005" y="296748"/>
                    <a:pt x="616443" y="304007"/>
                  </a:cubicBezTo>
                  <a:cubicBezTo>
                    <a:pt x="634400" y="347180"/>
                    <a:pt x="672988" y="457595"/>
                    <a:pt x="677955" y="468674"/>
                  </a:cubicBezTo>
                  <a:cubicBezTo>
                    <a:pt x="681776" y="485867"/>
                    <a:pt x="642423" y="1071565"/>
                    <a:pt x="658088" y="1073857"/>
                  </a:cubicBezTo>
                  <a:cubicBezTo>
                    <a:pt x="680247" y="1077295"/>
                    <a:pt x="702407" y="1077678"/>
                    <a:pt x="724566" y="1079206"/>
                  </a:cubicBezTo>
                  <a:cubicBezTo>
                    <a:pt x="751310" y="1081116"/>
                    <a:pt x="777673" y="1082644"/>
                    <a:pt x="804417" y="1083790"/>
                  </a:cubicBezTo>
                  <a:cubicBezTo>
                    <a:pt x="822756" y="1084555"/>
                    <a:pt x="787224" y="507645"/>
                    <a:pt x="782639" y="477462"/>
                  </a:cubicBezTo>
                  <a:cubicBezTo>
                    <a:pt x="804417" y="425120"/>
                    <a:pt x="818935" y="370103"/>
                    <a:pt x="840712" y="317761"/>
                  </a:cubicBezTo>
                  <a:cubicBezTo>
                    <a:pt x="844533" y="308591"/>
                    <a:pt x="850264" y="301332"/>
                    <a:pt x="856377" y="294455"/>
                  </a:cubicBezTo>
                  <a:cubicBezTo>
                    <a:pt x="902606" y="263891"/>
                    <a:pt x="945015" y="228359"/>
                    <a:pt x="983221" y="188243"/>
                  </a:cubicBezTo>
                  <a:cubicBezTo>
                    <a:pt x="1010347" y="159588"/>
                    <a:pt x="1030596" y="127113"/>
                    <a:pt x="1043204" y="90053"/>
                  </a:cubicBezTo>
                  <a:cubicBezTo>
                    <a:pt x="1051227" y="66748"/>
                    <a:pt x="1047789" y="44970"/>
                    <a:pt x="1036709" y="23957"/>
                  </a:cubicBezTo>
                  <a:cubicBezTo>
                    <a:pt x="1033270" y="17462"/>
                    <a:pt x="1027922" y="11349"/>
                    <a:pt x="1030978" y="2562"/>
                  </a:cubicBezTo>
                  <a:cubicBezTo>
                    <a:pt x="1040147" y="-3551"/>
                    <a:pt x="1046642" y="2562"/>
                    <a:pt x="1053137" y="7529"/>
                  </a:cubicBezTo>
                  <a:cubicBezTo>
                    <a:pt x="1113885" y="52229"/>
                    <a:pt x="1173104" y="99223"/>
                    <a:pt x="1232705" y="145834"/>
                  </a:cubicBezTo>
                  <a:cubicBezTo>
                    <a:pt x="1244931" y="155004"/>
                    <a:pt x="1382091" y="303243"/>
                    <a:pt x="1421825" y="358259"/>
                  </a:cubicBezTo>
                  <a:close/>
                </a:path>
              </a:pathLst>
            </a:custGeom>
            <a:solidFill>
              <a:srgbClr val="F1F1F1"/>
            </a:solidFill>
            <a:ln w="3807" cap="flat">
              <a:noFill/>
              <a:prstDash val="solid"/>
              <a:miter/>
            </a:ln>
          </p:spPr>
          <p:txBody>
            <a:bodyPr rtlCol="0" anchor="ctr"/>
            <a:lstStyle/>
            <a:p>
              <a:pPr defTabSz="914400"/>
              <a:endParaRPr lang="en-US">
                <a:solidFill>
                  <a:prstClr val="black"/>
                </a:solidFill>
                <a:latin typeface="Arial"/>
                <a:ea typeface="Arial Unicode MS"/>
              </a:endParaRPr>
            </a:p>
          </p:txBody>
        </p:sp>
        <p:sp>
          <p:nvSpPr>
            <p:cNvPr id="21" name="Freeform: Shape 41">
              <a:extLst>
                <a:ext uri="{FF2B5EF4-FFF2-40B4-BE49-F238E27FC236}">
                  <a16:creationId xmlns:a16="http://schemas.microsoft.com/office/drawing/2014/main" id="{43E75F90-82A6-4BD8-B10F-418AE0EF963D}"/>
                </a:ext>
              </a:extLst>
            </p:cNvPr>
            <p:cNvSpPr/>
            <p:nvPr/>
          </p:nvSpPr>
          <p:spPr>
            <a:xfrm>
              <a:off x="9397286" y="2227220"/>
              <a:ext cx="1312412" cy="1508548"/>
            </a:xfrm>
            <a:custGeom>
              <a:avLst/>
              <a:gdLst>
                <a:gd name="connsiteX0" fmla="*/ 1014772 w 1312411"/>
                <a:gd name="connsiteY0" fmla="*/ 53371 h 1508548"/>
                <a:gd name="connsiteX1" fmla="*/ 1082778 w 1312411"/>
                <a:gd name="connsiteY1" fmla="*/ 199700 h 1508548"/>
                <a:gd name="connsiteX2" fmla="*/ 1307811 w 1312411"/>
                <a:gd name="connsiteY2" fmla="*/ 1321809 h 1508548"/>
                <a:gd name="connsiteX3" fmla="*/ 1292529 w 1312411"/>
                <a:gd name="connsiteY3" fmla="*/ 1453238 h 1508548"/>
                <a:gd name="connsiteX4" fmla="*/ 1214589 w 1312411"/>
                <a:gd name="connsiteY4" fmla="*/ 1505962 h 1508548"/>
                <a:gd name="connsiteX5" fmla="*/ 532613 w 1312411"/>
                <a:gd name="connsiteY5" fmla="*/ 1506726 h 1508548"/>
                <a:gd name="connsiteX6" fmla="*/ 389722 w 1312411"/>
                <a:gd name="connsiteY6" fmla="*/ 1468520 h 1508548"/>
                <a:gd name="connsiteX7" fmla="*/ 323244 w 1312411"/>
                <a:gd name="connsiteY7" fmla="*/ 1379500 h 1508548"/>
                <a:gd name="connsiteX8" fmla="*/ 22 w 1312411"/>
                <a:gd name="connsiteY8" fmla="*/ 189002 h 1508548"/>
                <a:gd name="connsiteX9" fmla="*/ 139855 w 1312411"/>
                <a:gd name="connsiteY9" fmla="*/ 35414 h 1508548"/>
                <a:gd name="connsiteX10" fmla="*/ 868443 w 1312411"/>
                <a:gd name="connsiteY10" fmla="*/ 265 h 1508548"/>
                <a:gd name="connsiteX11" fmla="*/ 1014772 w 1312411"/>
                <a:gd name="connsiteY11" fmla="*/ 53371 h 150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2411" h="1508548">
                  <a:moveTo>
                    <a:pt x="1014772" y="53371"/>
                  </a:moveTo>
                  <a:cubicBezTo>
                    <a:pt x="1056416" y="93105"/>
                    <a:pt x="1074373" y="143537"/>
                    <a:pt x="1082778" y="199700"/>
                  </a:cubicBezTo>
                  <a:cubicBezTo>
                    <a:pt x="1091948" y="258537"/>
                    <a:pt x="1298642" y="1263736"/>
                    <a:pt x="1307811" y="1321809"/>
                  </a:cubicBezTo>
                  <a:cubicBezTo>
                    <a:pt x="1315071" y="1366128"/>
                    <a:pt x="1316217" y="1411211"/>
                    <a:pt x="1292529" y="1453238"/>
                  </a:cubicBezTo>
                  <a:cubicBezTo>
                    <a:pt x="1274954" y="1484566"/>
                    <a:pt x="1248210" y="1500613"/>
                    <a:pt x="1214589" y="1505962"/>
                  </a:cubicBezTo>
                  <a:cubicBezTo>
                    <a:pt x="1185552" y="1510547"/>
                    <a:pt x="598709" y="1507872"/>
                    <a:pt x="532613" y="1506726"/>
                  </a:cubicBezTo>
                  <a:cubicBezTo>
                    <a:pt x="482181" y="1505962"/>
                    <a:pt x="433277" y="1497557"/>
                    <a:pt x="389722" y="1468520"/>
                  </a:cubicBezTo>
                  <a:cubicBezTo>
                    <a:pt x="356865" y="1446360"/>
                    <a:pt x="332795" y="1418088"/>
                    <a:pt x="323244" y="1379500"/>
                  </a:cubicBezTo>
                  <a:cubicBezTo>
                    <a:pt x="319805" y="1366510"/>
                    <a:pt x="-3035" y="242873"/>
                    <a:pt x="22" y="189002"/>
                  </a:cubicBezTo>
                  <a:cubicBezTo>
                    <a:pt x="4606" y="112590"/>
                    <a:pt x="50453" y="41909"/>
                    <a:pt x="139855" y="35414"/>
                  </a:cubicBezTo>
                  <a:cubicBezTo>
                    <a:pt x="197928" y="31212"/>
                    <a:pt x="825652" y="-117"/>
                    <a:pt x="868443" y="265"/>
                  </a:cubicBezTo>
                  <a:cubicBezTo>
                    <a:pt x="924606" y="-2410"/>
                    <a:pt x="973509" y="15165"/>
                    <a:pt x="1014772" y="53371"/>
                  </a:cubicBezTo>
                  <a:close/>
                </a:path>
              </a:pathLst>
            </a:custGeom>
            <a:solidFill>
              <a:srgbClr val="003242"/>
            </a:solidFill>
            <a:ln w="3807" cap="flat">
              <a:noFill/>
              <a:prstDash val="solid"/>
              <a:miter/>
            </a:ln>
          </p:spPr>
          <p:txBody>
            <a:bodyPr rtlCol="0" anchor="ctr"/>
            <a:lstStyle/>
            <a:p>
              <a:pPr defTabSz="914400"/>
              <a:endParaRPr lang="en-US">
                <a:solidFill>
                  <a:prstClr val="black"/>
                </a:solidFill>
                <a:latin typeface="Arial"/>
                <a:ea typeface="Arial Unicode MS"/>
              </a:endParaRPr>
            </a:p>
          </p:txBody>
        </p:sp>
        <p:sp>
          <p:nvSpPr>
            <p:cNvPr id="22" name="Freeform: Shape 42">
              <a:extLst>
                <a:ext uri="{FF2B5EF4-FFF2-40B4-BE49-F238E27FC236}">
                  <a16:creationId xmlns:a16="http://schemas.microsoft.com/office/drawing/2014/main" id="{17B20688-89D9-4373-8278-82BA94769E9E}"/>
                </a:ext>
              </a:extLst>
            </p:cNvPr>
            <p:cNvSpPr/>
            <p:nvPr/>
          </p:nvSpPr>
          <p:spPr>
            <a:xfrm>
              <a:off x="9556197" y="3125693"/>
              <a:ext cx="358844" cy="444408"/>
            </a:xfrm>
            <a:custGeom>
              <a:avLst/>
              <a:gdLst>
                <a:gd name="connsiteX0" fmla="*/ 55828 w 358844"/>
                <a:gd name="connsiteY0" fmla="*/ 351509 h 444408"/>
                <a:gd name="connsiteX1" fmla="*/ 58885 w 358844"/>
                <a:gd name="connsiteY1" fmla="*/ 310247 h 444408"/>
                <a:gd name="connsiteX2" fmla="*/ 48951 w 358844"/>
                <a:gd name="connsiteY2" fmla="*/ 295346 h 444408"/>
                <a:gd name="connsiteX3" fmla="*/ 29084 w 358844"/>
                <a:gd name="connsiteY3" fmla="*/ 241094 h 444408"/>
                <a:gd name="connsiteX4" fmla="*/ 22971 w 358844"/>
                <a:gd name="connsiteY4" fmla="*/ 225430 h 444408"/>
                <a:gd name="connsiteX5" fmla="*/ 19532 w 358844"/>
                <a:gd name="connsiteY5" fmla="*/ 152838 h 444408"/>
                <a:gd name="connsiteX6" fmla="*/ 62323 w 358844"/>
                <a:gd name="connsiteY6" fmla="*/ 116543 h 444408"/>
                <a:gd name="connsiteX7" fmla="*/ 196044 w 358844"/>
                <a:gd name="connsiteY7" fmla="*/ 15297 h 444408"/>
                <a:gd name="connsiteX8" fmla="*/ 233868 w 358844"/>
                <a:gd name="connsiteY8" fmla="*/ 14 h 444408"/>
                <a:gd name="connsiteX9" fmla="*/ 261376 w 358844"/>
                <a:gd name="connsiteY9" fmla="*/ 14151 h 444408"/>
                <a:gd name="connsiteX10" fmla="*/ 257556 w 358844"/>
                <a:gd name="connsiteY10" fmla="*/ 44333 h 444408"/>
                <a:gd name="connsiteX11" fmla="*/ 146758 w 358844"/>
                <a:gd name="connsiteY11" fmla="*/ 161626 h 444408"/>
                <a:gd name="connsiteX12" fmla="*/ 126509 w 358844"/>
                <a:gd name="connsiteY12" fmla="*/ 179964 h 444408"/>
                <a:gd name="connsiteX13" fmla="*/ 212090 w 358844"/>
                <a:gd name="connsiteY13" fmla="*/ 137938 h 444408"/>
                <a:gd name="connsiteX14" fmla="*/ 269017 w 358844"/>
                <a:gd name="connsiteY14" fmla="*/ 112722 h 444408"/>
                <a:gd name="connsiteX15" fmla="*/ 312572 w 358844"/>
                <a:gd name="connsiteY15" fmla="*/ 126476 h 444408"/>
                <a:gd name="connsiteX16" fmla="*/ 300346 w 358844"/>
                <a:gd name="connsiteY16" fmla="*/ 164300 h 444408"/>
                <a:gd name="connsiteX17" fmla="*/ 264815 w 358844"/>
                <a:gd name="connsiteY17" fmla="*/ 195247 h 444408"/>
                <a:gd name="connsiteX18" fmla="*/ 304167 w 358844"/>
                <a:gd name="connsiteY18" fmla="*/ 182257 h 444408"/>
                <a:gd name="connsiteX19" fmla="*/ 341609 w 358844"/>
                <a:gd name="connsiteY19" fmla="*/ 193337 h 444408"/>
                <a:gd name="connsiteX20" fmla="*/ 333585 w 358844"/>
                <a:gd name="connsiteY20" fmla="*/ 233071 h 444408"/>
                <a:gd name="connsiteX21" fmla="*/ 289649 w 358844"/>
                <a:gd name="connsiteY21" fmla="*/ 270131 h 444408"/>
                <a:gd name="connsiteX22" fmla="*/ 311808 w 358844"/>
                <a:gd name="connsiteY22" fmla="*/ 264018 h 444408"/>
                <a:gd name="connsiteX23" fmla="*/ 353835 w 358844"/>
                <a:gd name="connsiteY23" fmla="*/ 274333 h 444408"/>
                <a:gd name="connsiteX24" fmla="*/ 344665 w 358844"/>
                <a:gd name="connsiteY24" fmla="*/ 316742 h 444408"/>
                <a:gd name="connsiteX25" fmla="*/ 248004 w 358844"/>
                <a:gd name="connsiteY25" fmla="*/ 388951 h 444408"/>
                <a:gd name="connsiteX26" fmla="*/ 154017 w 358844"/>
                <a:gd name="connsiteY26" fmla="*/ 441293 h 444408"/>
                <a:gd name="connsiteX27" fmla="*/ 97091 w 358844"/>
                <a:gd name="connsiteY27" fmla="*/ 429067 h 444408"/>
                <a:gd name="connsiteX28" fmla="*/ 90596 w 358844"/>
                <a:gd name="connsiteY28" fmla="*/ 385895 h 444408"/>
                <a:gd name="connsiteX29" fmla="*/ 84483 w 358844"/>
                <a:gd name="connsiteY29" fmla="*/ 368702 h 444408"/>
                <a:gd name="connsiteX30" fmla="*/ 55828 w 358844"/>
                <a:gd name="connsiteY30" fmla="*/ 351509 h 44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58844" h="444408">
                  <a:moveTo>
                    <a:pt x="55828" y="351509"/>
                  </a:moveTo>
                  <a:cubicBezTo>
                    <a:pt x="50097" y="338901"/>
                    <a:pt x="50861" y="327822"/>
                    <a:pt x="58885" y="310247"/>
                  </a:cubicBezTo>
                  <a:cubicBezTo>
                    <a:pt x="63087" y="301459"/>
                    <a:pt x="55064" y="298403"/>
                    <a:pt x="48951" y="295346"/>
                  </a:cubicBezTo>
                  <a:cubicBezTo>
                    <a:pt x="22207" y="282356"/>
                    <a:pt x="16094" y="267074"/>
                    <a:pt x="29084" y="241094"/>
                  </a:cubicBezTo>
                  <a:cubicBezTo>
                    <a:pt x="33287" y="232307"/>
                    <a:pt x="30230" y="229632"/>
                    <a:pt x="22971" y="225430"/>
                  </a:cubicBezTo>
                  <a:cubicBezTo>
                    <a:pt x="-6066" y="208619"/>
                    <a:pt x="-7976" y="172323"/>
                    <a:pt x="19532" y="152838"/>
                  </a:cubicBezTo>
                  <a:cubicBezTo>
                    <a:pt x="35197" y="141758"/>
                    <a:pt x="47805" y="128004"/>
                    <a:pt x="62323" y="116543"/>
                  </a:cubicBezTo>
                  <a:cubicBezTo>
                    <a:pt x="106642" y="82539"/>
                    <a:pt x="150961" y="48536"/>
                    <a:pt x="196044" y="15297"/>
                  </a:cubicBezTo>
                  <a:cubicBezTo>
                    <a:pt x="207124" y="6891"/>
                    <a:pt x="219350" y="-368"/>
                    <a:pt x="233868" y="14"/>
                  </a:cubicBezTo>
                  <a:cubicBezTo>
                    <a:pt x="245712" y="14"/>
                    <a:pt x="256409" y="4599"/>
                    <a:pt x="261376" y="14151"/>
                  </a:cubicBezTo>
                  <a:cubicBezTo>
                    <a:pt x="266343" y="23702"/>
                    <a:pt x="264815" y="34400"/>
                    <a:pt x="257556" y="44333"/>
                  </a:cubicBezTo>
                  <a:cubicBezTo>
                    <a:pt x="226227" y="88652"/>
                    <a:pt x="186110" y="124566"/>
                    <a:pt x="146758" y="161626"/>
                  </a:cubicBezTo>
                  <a:cubicBezTo>
                    <a:pt x="141409" y="166975"/>
                    <a:pt x="135679" y="171941"/>
                    <a:pt x="126509" y="179964"/>
                  </a:cubicBezTo>
                  <a:cubicBezTo>
                    <a:pt x="160894" y="165064"/>
                    <a:pt x="185728" y="152838"/>
                    <a:pt x="212090" y="137938"/>
                  </a:cubicBezTo>
                  <a:cubicBezTo>
                    <a:pt x="230429" y="127622"/>
                    <a:pt x="249150" y="118453"/>
                    <a:pt x="269017" y="112722"/>
                  </a:cubicBezTo>
                  <a:cubicBezTo>
                    <a:pt x="286974" y="107373"/>
                    <a:pt x="305695" y="112340"/>
                    <a:pt x="312572" y="126476"/>
                  </a:cubicBezTo>
                  <a:cubicBezTo>
                    <a:pt x="320213" y="142523"/>
                    <a:pt x="312190" y="153984"/>
                    <a:pt x="300346" y="164300"/>
                  </a:cubicBezTo>
                  <a:cubicBezTo>
                    <a:pt x="288884" y="173852"/>
                    <a:pt x="277805" y="183785"/>
                    <a:pt x="264815" y="195247"/>
                  </a:cubicBezTo>
                  <a:cubicBezTo>
                    <a:pt x="280861" y="190280"/>
                    <a:pt x="290795" y="184167"/>
                    <a:pt x="304167" y="182257"/>
                  </a:cubicBezTo>
                  <a:cubicBezTo>
                    <a:pt x="320595" y="179964"/>
                    <a:pt x="332439" y="178054"/>
                    <a:pt x="341609" y="193337"/>
                  </a:cubicBezTo>
                  <a:cubicBezTo>
                    <a:pt x="350778" y="208619"/>
                    <a:pt x="343137" y="222373"/>
                    <a:pt x="333585" y="233071"/>
                  </a:cubicBezTo>
                  <a:cubicBezTo>
                    <a:pt x="320977" y="247589"/>
                    <a:pt x="303785" y="255994"/>
                    <a:pt x="289649" y="270131"/>
                  </a:cubicBezTo>
                  <a:cubicBezTo>
                    <a:pt x="303403" y="267838"/>
                    <a:pt x="304549" y="265928"/>
                    <a:pt x="311808" y="264018"/>
                  </a:cubicBezTo>
                  <a:cubicBezTo>
                    <a:pt x="328619" y="259433"/>
                    <a:pt x="343519" y="259051"/>
                    <a:pt x="353835" y="274333"/>
                  </a:cubicBezTo>
                  <a:cubicBezTo>
                    <a:pt x="364532" y="290380"/>
                    <a:pt x="356509" y="305662"/>
                    <a:pt x="344665" y="316742"/>
                  </a:cubicBezTo>
                  <a:cubicBezTo>
                    <a:pt x="315247" y="344250"/>
                    <a:pt x="281625" y="366409"/>
                    <a:pt x="248004" y="388951"/>
                  </a:cubicBezTo>
                  <a:cubicBezTo>
                    <a:pt x="218203" y="408818"/>
                    <a:pt x="186492" y="426011"/>
                    <a:pt x="154017" y="441293"/>
                  </a:cubicBezTo>
                  <a:cubicBezTo>
                    <a:pt x="139117" y="447024"/>
                    <a:pt x="113519" y="445878"/>
                    <a:pt x="97091" y="429067"/>
                  </a:cubicBezTo>
                  <a:cubicBezTo>
                    <a:pt x="84483" y="416077"/>
                    <a:pt x="81808" y="401559"/>
                    <a:pt x="90596" y="385895"/>
                  </a:cubicBezTo>
                  <a:cubicBezTo>
                    <a:pt x="96326" y="376343"/>
                    <a:pt x="95944" y="372523"/>
                    <a:pt x="84483" y="368702"/>
                  </a:cubicBezTo>
                  <a:cubicBezTo>
                    <a:pt x="74549" y="364499"/>
                    <a:pt x="63851" y="360297"/>
                    <a:pt x="55828" y="351509"/>
                  </a:cubicBezTo>
                  <a:close/>
                </a:path>
              </a:pathLst>
            </a:custGeom>
            <a:solidFill>
              <a:srgbClr val="FEAD6D"/>
            </a:solidFill>
            <a:ln w="3807" cap="flat">
              <a:noFill/>
              <a:prstDash val="solid"/>
              <a:miter/>
            </a:ln>
          </p:spPr>
          <p:txBody>
            <a:bodyPr rtlCol="0" anchor="ctr"/>
            <a:lstStyle/>
            <a:p>
              <a:pPr defTabSz="914400"/>
              <a:endParaRPr lang="en-US">
                <a:solidFill>
                  <a:prstClr val="black"/>
                </a:solidFill>
                <a:latin typeface="Arial"/>
                <a:ea typeface="Arial Unicode MS"/>
              </a:endParaRPr>
            </a:p>
          </p:txBody>
        </p:sp>
        <p:sp>
          <p:nvSpPr>
            <p:cNvPr id="23" name="Freeform: Shape 43">
              <a:extLst>
                <a:ext uri="{FF2B5EF4-FFF2-40B4-BE49-F238E27FC236}">
                  <a16:creationId xmlns:a16="http://schemas.microsoft.com/office/drawing/2014/main" id="{5E28F58F-B1ED-4496-AB06-9566BE087B2C}"/>
                </a:ext>
              </a:extLst>
            </p:cNvPr>
            <p:cNvSpPr/>
            <p:nvPr/>
          </p:nvSpPr>
          <p:spPr>
            <a:xfrm>
              <a:off x="10663591" y="2029191"/>
              <a:ext cx="295382" cy="346991"/>
            </a:xfrm>
            <a:custGeom>
              <a:avLst/>
              <a:gdLst>
                <a:gd name="connsiteX0" fmla="*/ 177138 w 295382"/>
                <a:gd name="connsiteY0" fmla="*/ 129524 h 346991"/>
                <a:gd name="connsiteX1" fmla="*/ 282204 w 295382"/>
                <a:gd name="connsiteY1" fmla="*/ 190271 h 346991"/>
                <a:gd name="connsiteX2" fmla="*/ 294430 w 295382"/>
                <a:gd name="connsiteY2" fmla="*/ 205172 h 346991"/>
                <a:gd name="connsiteX3" fmla="*/ 201208 w 295382"/>
                <a:gd name="connsiteY3" fmla="*/ 343859 h 346991"/>
                <a:gd name="connsiteX4" fmla="*/ 73600 w 295382"/>
                <a:gd name="connsiteY4" fmla="*/ 241467 h 346991"/>
                <a:gd name="connsiteX5" fmla="*/ 4447 w 295382"/>
                <a:gd name="connsiteY5" fmla="*/ 129906 h 346991"/>
                <a:gd name="connsiteX6" fmla="*/ 22786 w 295382"/>
                <a:gd name="connsiteY6" fmla="*/ 40122 h 346991"/>
                <a:gd name="connsiteX7" fmla="*/ 120975 w 295382"/>
                <a:gd name="connsiteY7" fmla="*/ 6 h 346991"/>
                <a:gd name="connsiteX8" fmla="*/ 140078 w 295382"/>
                <a:gd name="connsiteY8" fmla="*/ 19873 h 346991"/>
                <a:gd name="connsiteX9" fmla="*/ 177138 w 295382"/>
                <a:gd name="connsiteY9" fmla="*/ 129524 h 34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382" h="346991">
                  <a:moveTo>
                    <a:pt x="177138" y="129524"/>
                  </a:moveTo>
                  <a:cubicBezTo>
                    <a:pt x="206939" y="158942"/>
                    <a:pt x="243234" y="176517"/>
                    <a:pt x="282204" y="190271"/>
                  </a:cubicBezTo>
                  <a:cubicBezTo>
                    <a:pt x="289846" y="192946"/>
                    <a:pt x="298251" y="195620"/>
                    <a:pt x="294430" y="205172"/>
                  </a:cubicBezTo>
                  <a:cubicBezTo>
                    <a:pt x="291374" y="213195"/>
                    <a:pt x="232919" y="370985"/>
                    <a:pt x="201208" y="343859"/>
                  </a:cubicBezTo>
                  <a:cubicBezTo>
                    <a:pt x="156889" y="311766"/>
                    <a:pt x="111042" y="281966"/>
                    <a:pt x="73600" y="241467"/>
                  </a:cubicBezTo>
                  <a:cubicBezTo>
                    <a:pt x="43035" y="208610"/>
                    <a:pt x="17055" y="173079"/>
                    <a:pt x="4447" y="129906"/>
                  </a:cubicBezTo>
                  <a:cubicBezTo>
                    <a:pt x="-2812" y="104308"/>
                    <a:pt x="-3958" y="58843"/>
                    <a:pt x="22786" y="40122"/>
                  </a:cubicBezTo>
                  <a:cubicBezTo>
                    <a:pt x="52205" y="18727"/>
                    <a:pt x="82005" y="-376"/>
                    <a:pt x="120975" y="6"/>
                  </a:cubicBezTo>
                  <a:cubicBezTo>
                    <a:pt x="136258" y="388"/>
                    <a:pt x="141607" y="4972"/>
                    <a:pt x="140078" y="19873"/>
                  </a:cubicBezTo>
                  <a:cubicBezTo>
                    <a:pt x="137786" y="50055"/>
                    <a:pt x="168351" y="121118"/>
                    <a:pt x="177138" y="129524"/>
                  </a:cubicBezTo>
                  <a:close/>
                </a:path>
              </a:pathLst>
            </a:custGeom>
            <a:solidFill>
              <a:srgbClr val="00DCD4"/>
            </a:solidFill>
            <a:ln w="3807" cap="flat">
              <a:noFill/>
              <a:prstDash val="solid"/>
              <a:miter/>
            </a:ln>
          </p:spPr>
          <p:txBody>
            <a:bodyPr rtlCol="0" anchor="ctr"/>
            <a:lstStyle/>
            <a:p>
              <a:pPr defTabSz="914400"/>
              <a:endParaRPr lang="en-US">
                <a:solidFill>
                  <a:prstClr val="black"/>
                </a:solidFill>
                <a:latin typeface="Arial"/>
                <a:ea typeface="Arial Unicode MS"/>
              </a:endParaRPr>
            </a:p>
          </p:txBody>
        </p:sp>
        <p:sp>
          <p:nvSpPr>
            <p:cNvPr id="24" name="Freeform: Shape 44">
              <a:extLst>
                <a:ext uri="{FF2B5EF4-FFF2-40B4-BE49-F238E27FC236}">
                  <a16:creationId xmlns:a16="http://schemas.microsoft.com/office/drawing/2014/main" id="{284E93A5-B7E4-446B-A92A-68CECF233363}"/>
                </a:ext>
              </a:extLst>
            </p:cNvPr>
            <p:cNvSpPr/>
            <p:nvPr/>
          </p:nvSpPr>
          <p:spPr>
            <a:xfrm>
              <a:off x="10873205" y="1939030"/>
              <a:ext cx="230069" cy="118567"/>
            </a:xfrm>
            <a:custGeom>
              <a:avLst/>
              <a:gdLst>
                <a:gd name="connsiteX0" fmla="*/ 227325 w 230069"/>
                <a:gd name="connsiteY0" fmla="*/ 6113 h 118567"/>
                <a:gd name="connsiteX1" fmla="*/ 129136 w 230069"/>
                <a:gd name="connsiteY1" fmla="*/ 61130 h 118567"/>
                <a:gd name="connsiteX2" fmla="*/ 23306 w 230069"/>
                <a:gd name="connsiteY2" fmla="*/ 114618 h 118567"/>
                <a:gd name="connsiteX3" fmla="*/ 764 w 230069"/>
                <a:gd name="connsiteY3" fmla="*/ 105830 h 118567"/>
                <a:gd name="connsiteX4" fmla="*/ 0 w 230069"/>
                <a:gd name="connsiteY4" fmla="*/ 7641 h 118567"/>
                <a:gd name="connsiteX5" fmla="*/ 228472 w 230069"/>
                <a:gd name="connsiteY5" fmla="*/ 0 h 118567"/>
                <a:gd name="connsiteX6" fmla="*/ 227325 w 230069"/>
                <a:gd name="connsiteY6" fmla="*/ 6113 h 11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069" h="118567">
                  <a:moveTo>
                    <a:pt x="227325" y="6113"/>
                  </a:moveTo>
                  <a:cubicBezTo>
                    <a:pt x="197525" y="30183"/>
                    <a:pt x="161993" y="43173"/>
                    <a:pt x="129136" y="61130"/>
                  </a:cubicBezTo>
                  <a:cubicBezTo>
                    <a:pt x="94369" y="80233"/>
                    <a:pt x="58455" y="96661"/>
                    <a:pt x="23306" y="114618"/>
                  </a:cubicBezTo>
                  <a:cubicBezTo>
                    <a:pt x="11462" y="120731"/>
                    <a:pt x="3439" y="121113"/>
                    <a:pt x="764" y="105830"/>
                  </a:cubicBezTo>
                  <a:cubicBezTo>
                    <a:pt x="382" y="72973"/>
                    <a:pt x="382" y="40498"/>
                    <a:pt x="0" y="7641"/>
                  </a:cubicBezTo>
                  <a:cubicBezTo>
                    <a:pt x="76794" y="29419"/>
                    <a:pt x="152824" y="25216"/>
                    <a:pt x="228472" y="0"/>
                  </a:cubicBezTo>
                  <a:cubicBezTo>
                    <a:pt x="230764" y="2292"/>
                    <a:pt x="230764" y="4585"/>
                    <a:pt x="227325" y="6113"/>
                  </a:cubicBezTo>
                  <a:close/>
                </a:path>
              </a:pathLst>
            </a:custGeom>
            <a:solidFill>
              <a:srgbClr val="E08D55"/>
            </a:solidFill>
            <a:ln w="3807" cap="flat">
              <a:noFill/>
              <a:prstDash val="solid"/>
              <a:miter/>
            </a:ln>
          </p:spPr>
          <p:txBody>
            <a:bodyPr rtlCol="0" anchor="ctr"/>
            <a:lstStyle/>
            <a:p>
              <a:pPr defTabSz="914400"/>
              <a:endParaRPr lang="en-US">
                <a:solidFill>
                  <a:prstClr val="black"/>
                </a:solidFill>
                <a:latin typeface="Arial"/>
                <a:ea typeface="Arial Unicode MS"/>
              </a:endParaRPr>
            </a:p>
          </p:txBody>
        </p:sp>
        <p:sp>
          <p:nvSpPr>
            <p:cNvPr id="25" name="Freeform: Shape 46">
              <a:extLst>
                <a:ext uri="{FF2B5EF4-FFF2-40B4-BE49-F238E27FC236}">
                  <a16:creationId xmlns:a16="http://schemas.microsoft.com/office/drawing/2014/main" id="{C42C0046-1F06-45D3-BDA3-F3BF92727B59}"/>
                </a:ext>
              </a:extLst>
            </p:cNvPr>
            <p:cNvSpPr/>
            <p:nvPr/>
          </p:nvSpPr>
          <p:spPr>
            <a:xfrm>
              <a:off x="10901783" y="3429770"/>
              <a:ext cx="162319" cy="211720"/>
            </a:xfrm>
            <a:custGeom>
              <a:avLst/>
              <a:gdLst>
                <a:gd name="connsiteX0" fmla="*/ 457 w 162319"/>
                <a:gd name="connsiteY0" fmla="*/ 10373 h 211720"/>
                <a:gd name="connsiteX1" fmla="*/ 10773 w 162319"/>
                <a:gd name="connsiteY1" fmla="*/ 822 h 211720"/>
                <a:gd name="connsiteX2" fmla="*/ 154045 w 162319"/>
                <a:gd name="connsiteY2" fmla="*/ 29094 h 211720"/>
                <a:gd name="connsiteX3" fmla="*/ 161686 w 162319"/>
                <a:gd name="connsiteY3" fmla="*/ 42466 h 211720"/>
                <a:gd name="connsiteX4" fmla="*/ 115075 w 162319"/>
                <a:gd name="connsiteY4" fmla="*/ 189941 h 211720"/>
                <a:gd name="connsiteX5" fmla="*/ 61968 w 162319"/>
                <a:gd name="connsiteY5" fmla="*/ 197201 h 211720"/>
                <a:gd name="connsiteX6" fmla="*/ 457 w 162319"/>
                <a:gd name="connsiteY6" fmla="*/ 10373 h 21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19" h="211720">
                  <a:moveTo>
                    <a:pt x="457" y="10373"/>
                  </a:moveTo>
                  <a:cubicBezTo>
                    <a:pt x="-1453" y="822"/>
                    <a:pt x="2749" y="-1470"/>
                    <a:pt x="10773" y="822"/>
                  </a:cubicBezTo>
                  <a:cubicBezTo>
                    <a:pt x="57766" y="13812"/>
                    <a:pt x="106287" y="21071"/>
                    <a:pt x="154045" y="29094"/>
                  </a:cubicBezTo>
                  <a:cubicBezTo>
                    <a:pt x="162450" y="30622"/>
                    <a:pt x="163214" y="34825"/>
                    <a:pt x="161686" y="42466"/>
                  </a:cubicBezTo>
                  <a:cubicBezTo>
                    <a:pt x="156337" y="70357"/>
                    <a:pt x="151752" y="128048"/>
                    <a:pt x="115075" y="189941"/>
                  </a:cubicBezTo>
                  <a:cubicBezTo>
                    <a:pt x="99792" y="215539"/>
                    <a:pt x="74194" y="219360"/>
                    <a:pt x="61968" y="197201"/>
                  </a:cubicBezTo>
                  <a:cubicBezTo>
                    <a:pt x="24145" y="128048"/>
                    <a:pt x="3895" y="26420"/>
                    <a:pt x="457" y="10373"/>
                  </a:cubicBezTo>
                  <a:close/>
                </a:path>
              </a:pathLst>
            </a:custGeom>
            <a:solidFill>
              <a:srgbClr val="FD5353"/>
            </a:solidFill>
            <a:ln w="3807" cap="flat">
              <a:noFill/>
              <a:prstDash val="solid"/>
              <a:miter/>
            </a:ln>
          </p:spPr>
          <p:txBody>
            <a:bodyPr rtlCol="0" anchor="ctr"/>
            <a:lstStyle/>
            <a:p>
              <a:pPr defTabSz="914400"/>
              <a:endParaRPr lang="en-US">
                <a:solidFill>
                  <a:prstClr val="black"/>
                </a:solidFill>
                <a:latin typeface="Arial"/>
                <a:ea typeface="Arial Unicode MS"/>
              </a:endParaRPr>
            </a:p>
          </p:txBody>
        </p:sp>
        <p:sp>
          <p:nvSpPr>
            <p:cNvPr id="26" name="Freeform: Shape 47">
              <a:extLst>
                <a:ext uri="{FF2B5EF4-FFF2-40B4-BE49-F238E27FC236}">
                  <a16:creationId xmlns:a16="http://schemas.microsoft.com/office/drawing/2014/main" id="{3345319B-8B50-4CD7-AEDE-1C3E80BA6B5A}"/>
                </a:ext>
              </a:extLst>
            </p:cNvPr>
            <p:cNvSpPr/>
            <p:nvPr/>
          </p:nvSpPr>
          <p:spPr>
            <a:xfrm>
              <a:off x="10470513" y="2388714"/>
              <a:ext cx="416828" cy="683886"/>
            </a:xfrm>
            <a:custGeom>
              <a:avLst/>
              <a:gdLst>
                <a:gd name="connsiteX0" fmla="*/ 409568 w 416827"/>
                <a:gd name="connsiteY0" fmla="*/ 683887 h 683886"/>
                <a:gd name="connsiteX1" fmla="*/ 289601 w 416827"/>
                <a:gd name="connsiteY1" fmla="*/ 462674 h 683886"/>
                <a:gd name="connsiteX2" fmla="*/ 71063 w 416827"/>
                <a:gd name="connsiteY2" fmla="*/ 255216 h 683886"/>
                <a:gd name="connsiteX3" fmla="*/ 56927 w 416827"/>
                <a:gd name="connsiteY3" fmla="*/ 248339 h 683886"/>
                <a:gd name="connsiteX4" fmla="*/ 53488 w 416827"/>
                <a:gd name="connsiteY4" fmla="*/ 242608 h 683886"/>
                <a:gd name="connsiteX5" fmla="*/ 127608 w 416827"/>
                <a:gd name="connsiteY5" fmla="*/ 154734 h 683886"/>
                <a:gd name="connsiteX6" fmla="*/ 205548 w 416827"/>
                <a:gd name="connsiteY6" fmla="*/ 64568 h 683886"/>
                <a:gd name="connsiteX7" fmla="*/ 0 w 416827"/>
                <a:gd name="connsiteY7" fmla="*/ 7641 h 683886"/>
                <a:gd name="connsiteX8" fmla="*/ 1528 w 416827"/>
                <a:gd name="connsiteY8" fmla="*/ 0 h 683886"/>
                <a:gd name="connsiteX9" fmla="*/ 212807 w 416827"/>
                <a:gd name="connsiteY9" fmla="*/ 61130 h 683886"/>
                <a:gd name="connsiteX10" fmla="*/ 133339 w 416827"/>
                <a:gd name="connsiteY10" fmla="*/ 160083 h 683886"/>
                <a:gd name="connsiteX11" fmla="*/ 61512 w 416827"/>
                <a:gd name="connsiteY11" fmla="*/ 241844 h 683886"/>
                <a:gd name="connsiteX12" fmla="*/ 74884 w 416827"/>
                <a:gd name="connsiteY12" fmla="*/ 248339 h 683886"/>
                <a:gd name="connsiteX13" fmla="*/ 296860 w 416827"/>
                <a:gd name="connsiteY13" fmla="*/ 458854 h 683886"/>
                <a:gd name="connsiteX14" fmla="*/ 416827 w 416827"/>
                <a:gd name="connsiteY14" fmla="*/ 680066 h 683886"/>
                <a:gd name="connsiteX15" fmla="*/ 409568 w 416827"/>
                <a:gd name="connsiteY15" fmla="*/ 683887 h 68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6827" h="683886">
                  <a:moveTo>
                    <a:pt x="409568" y="683887"/>
                  </a:moveTo>
                  <a:cubicBezTo>
                    <a:pt x="409186" y="683123"/>
                    <a:pt x="375565" y="623139"/>
                    <a:pt x="289601" y="462674"/>
                  </a:cubicBezTo>
                  <a:cubicBezTo>
                    <a:pt x="214718" y="323223"/>
                    <a:pt x="110033" y="273937"/>
                    <a:pt x="71063" y="255216"/>
                  </a:cubicBezTo>
                  <a:cubicBezTo>
                    <a:pt x="64568" y="252159"/>
                    <a:pt x="59983" y="249867"/>
                    <a:pt x="56927" y="248339"/>
                  </a:cubicBezTo>
                  <a:cubicBezTo>
                    <a:pt x="55017" y="247193"/>
                    <a:pt x="53488" y="245282"/>
                    <a:pt x="53488" y="242608"/>
                  </a:cubicBezTo>
                  <a:cubicBezTo>
                    <a:pt x="51960" y="230000"/>
                    <a:pt x="80615" y="200964"/>
                    <a:pt x="127608" y="154734"/>
                  </a:cubicBezTo>
                  <a:cubicBezTo>
                    <a:pt x="160465" y="122259"/>
                    <a:pt x="209751" y="73738"/>
                    <a:pt x="205548" y="64568"/>
                  </a:cubicBezTo>
                  <a:cubicBezTo>
                    <a:pt x="197907" y="49286"/>
                    <a:pt x="75266" y="21395"/>
                    <a:pt x="0" y="7641"/>
                  </a:cubicBezTo>
                  <a:lnTo>
                    <a:pt x="1528" y="0"/>
                  </a:lnTo>
                  <a:cubicBezTo>
                    <a:pt x="34767" y="6113"/>
                    <a:pt x="201345" y="37824"/>
                    <a:pt x="212807" y="61130"/>
                  </a:cubicBezTo>
                  <a:cubicBezTo>
                    <a:pt x="218920" y="73738"/>
                    <a:pt x="191794" y="102392"/>
                    <a:pt x="133339" y="160083"/>
                  </a:cubicBezTo>
                  <a:cubicBezTo>
                    <a:pt x="103538" y="189502"/>
                    <a:pt x="58837" y="233439"/>
                    <a:pt x="61512" y="241844"/>
                  </a:cubicBezTo>
                  <a:cubicBezTo>
                    <a:pt x="64186" y="243372"/>
                    <a:pt x="68771" y="245664"/>
                    <a:pt x="74884" y="248339"/>
                  </a:cubicBezTo>
                  <a:cubicBezTo>
                    <a:pt x="114618" y="267060"/>
                    <a:pt x="220831" y="317110"/>
                    <a:pt x="296860" y="458854"/>
                  </a:cubicBezTo>
                  <a:cubicBezTo>
                    <a:pt x="382824" y="619319"/>
                    <a:pt x="416445" y="679302"/>
                    <a:pt x="416827" y="680066"/>
                  </a:cubicBezTo>
                  <a:lnTo>
                    <a:pt x="409568" y="683887"/>
                  </a:lnTo>
                  <a:close/>
                </a:path>
              </a:pathLst>
            </a:custGeom>
            <a:solidFill>
              <a:srgbClr val="B3B3B3"/>
            </a:solidFill>
            <a:ln w="3807" cap="flat">
              <a:noFill/>
              <a:prstDash val="solid"/>
              <a:miter/>
            </a:ln>
          </p:spPr>
          <p:txBody>
            <a:bodyPr rtlCol="0" anchor="ctr"/>
            <a:lstStyle/>
            <a:p>
              <a:pPr defTabSz="914400"/>
              <a:endParaRPr lang="en-US">
                <a:solidFill>
                  <a:prstClr val="black"/>
                </a:solidFill>
                <a:latin typeface="Arial"/>
                <a:ea typeface="Arial Unicode MS"/>
              </a:endParaRPr>
            </a:p>
          </p:txBody>
        </p:sp>
        <p:sp>
          <p:nvSpPr>
            <p:cNvPr id="27" name="Freeform: Shape 48">
              <a:extLst>
                <a:ext uri="{FF2B5EF4-FFF2-40B4-BE49-F238E27FC236}">
                  <a16:creationId xmlns:a16="http://schemas.microsoft.com/office/drawing/2014/main" id="{FAADE542-E0FB-4533-B598-73D622FB6F5E}"/>
                </a:ext>
              </a:extLst>
            </p:cNvPr>
            <p:cNvSpPr/>
            <p:nvPr/>
          </p:nvSpPr>
          <p:spPr>
            <a:xfrm>
              <a:off x="11074931" y="2323764"/>
              <a:ext cx="511578" cy="783986"/>
            </a:xfrm>
            <a:custGeom>
              <a:avLst/>
              <a:gdLst>
                <a:gd name="connsiteX0" fmla="*/ 6877 w 511577"/>
                <a:gd name="connsiteY0" fmla="*/ 783986 h 783986"/>
                <a:gd name="connsiteX1" fmla="*/ 0 w 511577"/>
                <a:gd name="connsiteY1" fmla="*/ 780548 h 783986"/>
                <a:gd name="connsiteX2" fmla="*/ 186445 w 511577"/>
                <a:gd name="connsiteY2" fmla="*/ 437458 h 783986"/>
                <a:gd name="connsiteX3" fmla="*/ 323987 w 511577"/>
                <a:gd name="connsiteY3" fmla="*/ 322840 h 783986"/>
                <a:gd name="connsiteX4" fmla="*/ 357226 w 511577"/>
                <a:gd name="connsiteY4" fmla="*/ 300299 h 783986"/>
                <a:gd name="connsiteX5" fmla="*/ 353023 w 511577"/>
                <a:gd name="connsiteY5" fmla="*/ 291894 h 783986"/>
                <a:gd name="connsiteX6" fmla="*/ 326661 w 511577"/>
                <a:gd name="connsiteY6" fmla="*/ 266678 h 783986"/>
                <a:gd name="connsiteX7" fmla="*/ 206312 w 511577"/>
                <a:gd name="connsiteY7" fmla="*/ 122641 h 783986"/>
                <a:gd name="connsiteX8" fmla="*/ 216628 w 511577"/>
                <a:gd name="connsiteY8" fmla="*/ 114618 h 783986"/>
                <a:gd name="connsiteX9" fmla="*/ 485980 w 511577"/>
                <a:gd name="connsiteY9" fmla="*/ 35532 h 783986"/>
                <a:gd name="connsiteX10" fmla="*/ 503937 w 511577"/>
                <a:gd name="connsiteY10" fmla="*/ 0 h 783986"/>
                <a:gd name="connsiteX11" fmla="*/ 511578 w 511577"/>
                <a:gd name="connsiteY11" fmla="*/ 0 h 783986"/>
                <a:gd name="connsiteX12" fmla="*/ 490564 w 511577"/>
                <a:gd name="connsiteY12" fmla="*/ 41645 h 783986"/>
                <a:gd name="connsiteX13" fmla="*/ 218156 w 511577"/>
                <a:gd name="connsiteY13" fmla="*/ 122259 h 783986"/>
                <a:gd name="connsiteX14" fmla="*/ 213953 w 511577"/>
                <a:gd name="connsiteY14" fmla="*/ 124934 h 783986"/>
                <a:gd name="connsiteX15" fmla="*/ 332010 w 511577"/>
                <a:gd name="connsiteY15" fmla="*/ 261329 h 783986"/>
                <a:gd name="connsiteX16" fmla="*/ 358372 w 511577"/>
                <a:gd name="connsiteY16" fmla="*/ 286927 h 783986"/>
                <a:gd name="connsiteX17" fmla="*/ 364867 w 511577"/>
                <a:gd name="connsiteY17" fmla="*/ 301827 h 783986"/>
                <a:gd name="connsiteX18" fmla="*/ 327807 w 511577"/>
                <a:gd name="connsiteY18" fmla="*/ 329717 h 783986"/>
                <a:gd name="connsiteX19" fmla="*/ 193322 w 511577"/>
                <a:gd name="connsiteY19" fmla="*/ 441661 h 783986"/>
                <a:gd name="connsiteX20" fmla="*/ 6877 w 511577"/>
                <a:gd name="connsiteY20" fmla="*/ 783986 h 78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1577" h="783986">
                  <a:moveTo>
                    <a:pt x="6877" y="783986"/>
                  </a:moveTo>
                  <a:lnTo>
                    <a:pt x="0" y="780548"/>
                  </a:lnTo>
                  <a:cubicBezTo>
                    <a:pt x="1146" y="778256"/>
                    <a:pt x="111179" y="555133"/>
                    <a:pt x="186445" y="437458"/>
                  </a:cubicBezTo>
                  <a:cubicBezTo>
                    <a:pt x="229618" y="370216"/>
                    <a:pt x="286545" y="341943"/>
                    <a:pt x="323987" y="322840"/>
                  </a:cubicBezTo>
                  <a:cubicBezTo>
                    <a:pt x="341943" y="314053"/>
                    <a:pt x="356079" y="306794"/>
                    <a:pt x="357226" y="300299"/>
                  </a:cubicBezTo>
                  <a:cubicBezTo>
                    <a:pt x="357608" y="298007"/>
                    <a:pt x="356079" y="295332"/>
                    <a:pt x="353023" y="291894"/>
                  </a:cubicBezTo>
                  <a:cubicBezTo>
                    <a:pt x="347292" y="286163"/>
                    <a:pt x="337741" y="276993"/>
                    <a:pt x="326661" y="266678"/>
                  </a:cubicBezTo>
                  <a:cubicBezTo>
                    <a:pt x="259801" y="203256"/>
                    <a:pt x="200199" y="144419"/>
                    <a:pt x="206312" y="122641"/>
                  </a:cubicBezTo>
                  <a:cubicBezTo>
                    <a:pt x="207076" y="119585"/>
                    <a:pt x="209751" y="115764"/>
                    <a:pt x="216628" y="114618"/>
                  </a:cubicBezTo>
                  <a:cubicBezTo>
                    <a:pt x="263239" y="106213"/>
                    <a:pt x="468405" y="48522"/>
                    <a:pt x="485980" y="35532"/>
                  </a:cubicBezTo>
                  <a:cubicBezTo>
                    <a:pt x="503172" y="22924"/>
                    <a:pt x="503937" y="382"/>
                    <a:pt x="503937" y="0"/>
                  </a:cubicBezTo>
                  <a:lnTo>
                    <a:pt x="511578" y="0"/>
                  </a:lnTo>
                  <a:cubicBezTo>
                    <a:pt x="511578" y="1146"/>
                    <a:pt x="510814" y="26744"/>
                    <a:pt x="490564" y="41645"/>
                  </a:cubicBezTo>
                  <a:cubicBezTo>
                    <a:pt x="471080" y="56163"/>
                    <a:pt x="261711" y="114236"/>
                    <a:pt x="218156" y="122259"/>
                  </a:cubicBezTo>
                  <a:cubicBezTo>
                    <a:pt x="214335" y="123023"/>
                    <a:pt x="213953" y="124551"/>
                    <a:pt x="213953" y="124934"/>
                  </a:cubicBezTo>
                  <a:cubicBezTo>
                    <a:pt x="208222" y="144037"/>
                    <a:pt x="291893" y="223123"/>
                    <a:pt x="332010" y="261329"/>
                  </a:cubicBezTo>
                  <a:cubicBezTo>
                    <a:pt x="343090" y="271645"/>
                    <a:pt x="352641" y="280814"/>
                    <a:pt x="358372" y="286927"/>
                  </a:cubicBezTo>
                  <a:cubicBezTo>
                    <a:pt x="363721" y="292276"/>
                    <a:pt x="365631" y="297242"/>
                    <a:pt x="364867" y="301827"/>
                  </a:cubicBezTo>
                  <a:cubicBezTo>
                    <a:pt x="363339" y="312143"/>
                    <a:pt x="349202" y="319020"/>
                    <a:pt x="327807" y="329717"/>
                  </a:cubicBezTo>
                  <a:cubicBezTo>
                    <a:pt x="291129" y="348056"/>
                    <a:pt x="235349" y="375947"/>
                    <a:pt x="193322" y="441661"/>
                  </a:cubicBezTo>
                  <a:cubicBezTo>
                    <a:pt x="117674" y="558571"/>
                    <a:pt x="8023" y="781694"/>
                    <a:pt x="6877" y="783986"/>
                  </a:cubicBezTo>
                  <a:close/>
                </a:path>
              </a:pathLst>
            </a:custGeom>
            <a:solidFill>
              <a:srgbClr val="B3B3B3"/>
            </a:solidFill>
            <a:ln w="3807" cap="flat">
              <a:noFill/>
              <a:prstDash val="solid"/>
              <a:miter/>
            </a:ln>
          </p:spPr>
          <p:txBody>
            <a:bodyPr rtlCol="0" anchor="ctr"/>
            <a:lstStyle/>
            <a:p>
              <a:pPr defTabSz="914400"/>
              <a:endParaRPr lang="en-US">
                <a:solidFill>
                  <a:prstClr val="black"/>
                </a:solidFill>
                <a:latin typeface="Arial"/>
                <a:ea typeface="Arial Unicode MS"/>
              </a:endParaRPr>
            </a:p>
          </p:txBody>
        </p:sp>
        <p:sp>
          <p:nvSpPr>
            <p:cNvPr id="28" name="Freeform: Shape 49">
              <a:extLst>
                <a:ext uri="{FF2B5EF4-FFF2-40B4-BE49-F238E27FC236}">
                  <a16:creationId xmlns:a16="http://schemas.microsoft.com/office/drawing/2014/main" id="{450D84B7-CEC0-4E6A-9300-F19B2F021F69}"/>
                </a:ext>
              </a:extLst>
            </p:cNvPr>
            <p:cNvSpPr/>
            <p:nvPr/>
          </p:nvSpPr>
          <p:spPr>
            <a:xfrm>
              <a:off x="10700515" y="2715757"/>
              <a:ext cx="911212" cy="758388"/>
            </a:xfrm>
            <a:custGeom>
              <a:avLst/>
              <a:gdLst>
                <a:gd name="connsiteX0" fmla="*/ 471844 w 911211"/>
                <a:gd name="connsiteY0" fmla="*/ 758388 h 758388"/>
                <a:gd name="connsiteX1" fmla="*/ 7641 w 911211"/>
                <a:gd name="connsiteY1" fmla="*/ 639186 h 758388"/>
                <a:gd name="connsiteX2" fmla="*/ 5731 w 911211"/>
                <a:gd name="connsiteY2" fmla="*/ 638040 h 758388"/>
                <a:gd name="connsiteX3" fmla="*/ 0 w 911211"/>
                <a:gd name="connsiteY3" fmla="*/ 409950 h 758388"/>
                <a:gd name="connsiteX4" fmla="*/ 4203 w 911211"/>
                <a:gd name="connsiteY4" fmla="*/ 410332 h 758388"/>
                <a:gd name="connsiteX5" fmla="*/ 438986 w 911211"/>
                <a:gd name="connsiteY5" fmla="*/ 440515 h 758388"/>
                <a:gd name="connsiteX6" fmla="*/ 672043 w 911211"/>
                <a:gd name="connsiteY6" fmla="*/ 320930 h 758388"/>
                <a:gd name="connsiteX7" fmla="*/ 627342 w 911211"/>
                <a:gd name="connsiteY7" fmla="*/ 3056 h 758388"/>
                <a:gd name="connsiteX8" fmla="*/ 634219 w 911211"/>
                <a:gd name="connsiteY8" fmla="*/ 0 h 758388"/>
                <a:gd name="connsiteX9" fmla="*/ 678538 w 911211"/>
                <a:gd name="connsiteY9" fmla="*/ 325133 h 758388"/>
                <a:gd name="connsiteX10" fmla="*/ 438986 w 911211"/>
                <a:gd name="connsiteY10" fmla="*/ 448156 h 758388"/>
                <a:gd name="connsiteX11" fmla="*/ 438604 w 911211"/>
                <a:gd name="connsiteY11" fmla="*/ 448156 h 758388"/>
                <a:gd name="connsiteX12" fmla="*/ 8023 w 911211"/>
                <a:gd name="connsiteY12" fmla="*/ 418355 h 758388"/>
                <a:gd name="connsiteX13" fmla="*/ 13372 w 911211"/>
                <a:gd name="connsiteY13" fmla="*/ 633455 h 758388"/>
                <a:gd name="connsiteX14" fmla="*/ 497441 w 911211"/>
                <a:gd name="connsiteY14" fmla="*/ 750365 h 758388"/>
                <a:gd name="connsiteX15" fmla="*/ 906627 w 911211"/>
                <a:gd name="connsiteY15" fmla="*/ 625431 h 758388"/>
                <a:gd name="connsiteX16" fmla="*/ 911212 w 911211"/>
                <a:gd name="connsiteY16" fmla="*/ 631545 h 758388"/>
                <a:gd name="connsiteX17" fmla="*/ 497824 w 911211"/>
                <a:gd name="connsiteY17" fmla="*/ 758006 h 758388"/>
                <a:gd name="connsiteX18" fmla="*/ 471844 w 911211"/>
                <a:gd name="connsiteY18" fmla="*/ 758388 h 7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1211" h="758388">
                  <a:moveTo>
                    <a:pt x="471844" y="758388"/>
                  </a:moveTo>
                  <a:cubicBezTo>
                    <a:pt x="235731" y="758388"/>
                    <a:pt x="9934" y="640332"/>
                    <a:pt x="7641" y="639186"/>
                  </a:cubicBezTo>
                  <a:lnTo>
                    <a:pt x="5731" y="638040"/>
                  </a:lnTo>
                  <a:lnTo>
                    <a:pt x="0" y="409950"/>
                  </a:lnTo>
                  <a:lnTo>
                    <a:pt x="4203" y="410332"/>
                  </a:lnTo>
                  <a:cubicBezTo>
                    <a:pt x="8023" y="410714"/>
                    <a:pt x="388173" y="440897"/>
                    <a:pt x="438986" y="440515"/>
                  </a:cubicBezTo>
                  <a:cubicBezTo>
                    <a:pt x="494003" y="440133"/>
                    <a:pt x="613206" y="414917"/>
                    <a:pt x="672043" y="320930"/>
                  </a:cubicBezTo>
                  <a:cubicBezTo>
                    <a:pt x="730880" y="226943"/>
                    <a:pt x="628488" y="5349"/>
                    <a:pt x="627342" y="3056"/>
                  </a:cubicBezTo>
                  <a:lnTo>
                    <a:pt x="634219" y="0"/>
                  </a:lnTo>
                  <a:cubicBezTo>
                    <a:pt x="638422" y="9169"/>
                    <a:pt x="739667" y="227707"/>
                    <a:pt x="678538" y="325133"/>
                  </a:cubicBezTo>
                  <a:cubicBezTo>
                    <a:pt x="617790" y="421794"/>
                    <a:pt x="495149" y="447774"/>
                    <a:pt x="438986" y="448156"/>
                  </a:cubicBezTo>
                  <a:cubicBezTo>
                    <a:pt x="438986" y="448156"/>
                    <a:pt x="438604" y="448156"/>
                    <a:pt x="438604" y="448156"/>
                  </a:cubicBezTo>
                  <a:cubicBezTo>
                    <a:pt x="388173" y="448156"/>
                    <a:pt x="51960" y="421794"/>
                    <a:pt x="8023" y="418355"/>
                  </a:cubicBezTo>
                  <a:lnTo>
                    <a:pt x="13372" y="633455"/>
                  </a:lnTo>
                  <a:cubicBezTo>
                    <a:pt x="37060" y="645681"/>
                    <a:pt x="265913" y="759152"/>
                    <a:pt x="497441" y="750365"/>
                  </a:cubicBezTo>
                  <a:cubicBezTo>
                    <a:pt x="740432" y="741196"/>
                    <a:pt x="905099" y="626578"/>
                    <a:pt x="906627" y="625431"/>
                  </a:cubicBezTo>
                  <a:lnTo>
                    <a:pt x="911212" y="631545"/>
                  </a:lnTo>
                  <a:cubicBezTo>
                    <a:pt x="909684" y="632691"/>
                    <a:pt x="743106" y="748837"/>
                    <a:pt x="497824" y="758006"/>
                  </a:cubicBezTo>
                  <a:cubicBezTo>
                    <a:pt x="488654" y="758006"/>
                    <a:pt x="480249" y="758388"/>
                    <a:pt x="471844" y="758388"/>
                  </a:cubicBezTo>
                  <a:close/>
                </a:path>
              </a:pathLst>
            </a:custGeom>
            <a:solidFill>
              <a:srgbClr val="B3B3B3"/>
            </a:solidFill>
            <a:ln w="3807" cap="flat">
              <a:noFill/>
              <a:prstDash val="solid"/>
              <a:miter/>
            </a:ln>
          </p:spPr>
          <p:txBody>
            <a:bodyPr rtlCol="0" anchor="ctr"/>
            <a:lstStyle/>
            <a:p>
              <a:pPr defTabSz="914400"/>
              <a:endParaRPr lang="en-US">
                <a:solidFill>
                  <a:prstClr val="black"/>
                </a:solidFill>
                <a:latin typeface="Arial"/>
                <a:ea typeface="Arial Unicode MS"/>
              </a:endParaRPr>
            </a:p>
          </p:txBody>
        </p:sp>
        <p:sp>
          <p:nvSpPr>
            <p:cNvPr id="29" name="Freeform: Shape 50">
              <a:extLst>
                <a:ext uri="{FF2B5EF4-FFF2-40B4-BE49-F238E27FC236}">
                  <a16:creationId xmlns:a16="http://schemas.microsoft.com/office/drawing/2014/main" id="{5E963F3D-3C49-4E77-B932-8CABB3F5C8EF}"/>
                </a:ext>
              </a:extLst>
            </p:cNvPr>
            <p:cNvSpPr/>
            <p:nvPr/>
          </p:nvSpPr>
          <p:spPr>
            <a:xfrm>
              <a:off x="11149038" y="2618309"/>
              <a:ext cx="282007" cy="97448"/>
            </a:xfrm>
            <a:custGeom>
              <a:avLst/>
              <a:gdLst>
                <a:gd name="connsiteX0" fmla="*/ 142147 w 282006"/>
                <a:gd name="connsiteY0" fmla="*/ 406 h 97448"/>
                <a:gd name="connsiteX1" fmla="*/ 265934 w 282006"/>
                <a:gd name="connsiteY1" fmla="*/ 24 h 97448"/>
                <a:gd name="connsiteX2" fmla="*/ 281980 w 282006"/>
                <a:gd name="connsiteY2" fmla="*/ 16070 h 97448"/>
                <a:gd name="connsiteX3" fmla="*/ 281598 w 282006"/>
                <a:gd name="connsiteY3" fmla="*/ 81020 h 97448"/>
                <a:gd name="connsiteX4" fmla="*/ 267080 w 282006"/>
                <a:gd name="connsiteY4" fmla="*/ 97449 h 97448"/>
                <a:gd name="connsiteX5" fmla="*/ 11864 w 282006"/>
                <a:gd name="connsiteY5" fmla="*/ 97067 h 97448"/>
                <a:gd name="connsiteX6" fmla="*/ 20 w 282006"/>
                <a:gd name="connsiteY6" fmla="*/ 84459 h 97448"/>
                <a:gd name="connsiteX7" fmla="*/ 20 w 282006"/>
                <a:gd name="connsiteY7" fmla="*/ 14160 h 97448"/>
                <a:gd name="connsiteX8" fmla="*/ 14539 w 282006"/>
                <a:gd name="connsiteY8" fmla="*/ 406 h 97448"/>
                <a:gd name="connsiteX9" fmla="*/ 142147 w 282006"/>
                <a:gd name="connsiteY9" fmla="*/ 406 h 97448"/>
                <a:gd name="connsiteX10" fmla="*/ 142147 w 282006"/>
                <a:gd name="connsiteY10" fmla="*/ 406 h 97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006" h="97448">
                  <a:moveTo>
                    <a:pt x="142147" y="406"/>
                  </a:moveTo>
                  <a:cubicBezTo>
                    <a:pt x="183409" y="406"/>
                    <a:pt x="224672" y="788"/>
                    <a:pt x="265934" y="24"/>
                  </a:cubicBezTo>
                  <a:cubicBezTo>
                    <a:pt x="278542" y="-358"/>
                    <a:pt x="282363" y="3844"/>
                    <a:pt x="281980" y="16070"/>
                  </a:cubicBezTo>
                  <a:cubicBezTo>
                    <a:pt x="280834" y="37465"/>
                    <a:pt x="281216" y="59243"/>
                    <a:pt x="281598" y="81020"/>
                  </a:cubicBezTo>
                  <a:cubicBezTo>
                    <a:pt x="281980" y="91718"/>
                    <a:pt x="279306" y="97449"/>
                    <a:pt x="267080" y="97449"/>
                  </a:cubicBezTo>
                  <a:cubicBezTo>
                    <a:pt x="181881" y="97067"/>
                    <a:pt x="96682" y="97067"/>
                    <a:pt x="11864" y="97067"/>
                  </a:cubicBezTo>
                  <a:cubicBezTo>
                    <a:pt x="2695" y="97067"/>
                    <a:pt x="20" y="93246"/>
                    <a:pt x="20" y="84459"/>
                  </a:cubicBezTo>
                  <a:cubicBezTo>
                    <a:pt x="403" y="61153"/>
                    <a:pt x="785" y="37465"/>
                    <a:pt x="20" y="14160"/>
                  </a:cubicBezTo>
                  <a:cubicBezTo>
                    <a:pt x="-361" y="2698"/>
                    <a:pt x="4605" y="406"/>
                    <a:pt x="14539" y="406"/>
                  </a:cubicBezTo>
                  <a:cubicBezTo>
                    <a:pt x="57329" y="788"/>
                    <a:pt x="99738" y="406"/>
                    <a:pt x="142147" y="406"/>
                  </a:cubicBezTo>
                  <a:cubicBezTo>
                    <a:pt x="142147" y="406"/>
                    <a:pt x="142147" y="406"/>
                    <a:pt x="142147" y="406"/>
                  </a:cubicBezTo>
                  <a:close/>
                </a:path>
              </a:pathLst>
            </a:custGeom>
            <a:solidFill>
              <a:srgbClr val="DB2D08"/>
            </a:solidFill>
            <a:ln w="3807" cap="flat">
              <a:noFill/>
              <a:prstDash val="solid"/>
              <a:miter/>
            </a:ln>
          </p:spPr>
          <p:txBody>
            <a:bodyPr rtlCol="0" anchor="ctr"/>
            <a:lstStyle/>
            <a:p>
              <a:pPr defTabSz="914400"/>
              <a:endParaRPr lang="en-US">
                <a:solidFill>
                  <a:prstClr val="black"/>
                </a:solidFill>
                <a:latin typeface="Arial"/>
                <a:ea typeface="Arial Unicode MS"/>
              </a:endParaRPr>
            </a:p>
          </p:txBody>
        </p:sp>
        <p:sp>
          <p:nvSpPr>
            <p:cNvPr id="30" name="Freeform: Shape 51">
              <a:extLst>
                <a:ext uri="{FF2B5EF4-FFF2-40B4-BE49-F238E27FC236}">
                  <a16:creationId xmlns:a16="http://schemas.microsoft.com/office/drawing/2014/main" id="{32B449C3-EAF4-44FC-B096-4EF82C627395}"/>
                </a:ext>
              </a:extLst>
            </p:cNvPr>
            <p:cNvSpPr/>
            <p:nvPr/>
          </p:nvSpPr>
          <p:spPr>
            <a:xfrm>
              <a:off x="10391660" y="3052970"/>
              <a:ext cx="354189" cy="319957"/>
            </a:xfrm>
            <a:custGeom>
              <a:avLst/>
              <a:gdLst>
                <a:gd name="connsiteX0" fmla="*/ 225947 w 354188"/>
                <a:gd name="connsiteY0" fmla="*/ 319931 h 319957"/>
                <a:gd name="connsiteX1" fmla="*/ 125466 w 354188"/>
                <a:gd name="connsiteY1" fmla="*/ 310762 h 319957"/>
                <a:gd name="connsiteX2" fmla="*/ 88788 w 354188"/>
                <a:gd name="connsiteY2" fmla="*/ 285928 h 319957"/>
                <a:gd name="connsiteX3" fmla="*/ 117060 w 354188"/>
                <a:gd name="connsiteY3" fmla="*/ 243137 h 319957"/>
                <a:gd name="connsiteX4" fmla="*/ 52110 w 354188"/>
                <a:gd name="connsiteY4" fmla="*/ 235878 h 319957"/>
                <a:gd name="connsiteX5" fmla="*/ 21545 w 354188"/>
                <a:gd name="connsiteY5" fmla="*/ 212572 h 319957"/>
                <a:gd name="connsiteX6" fmla="*/ 44087 w 354188"/>
                <a:gd name="connsiteY6" fmla="*/ 177423 h 319957"/>
                <a:gd name="connsiteX7" fmla="*/ 87642 w 354188"/>
                <a:gd name="connsiteY7" fmla="*/ 167107 h 319957"/>
                <a:gd name="connsiteX8" fmla="*/ 36828 w 354188"/>
                <a:gd name="connsiteY8" fmla="*/ 158702 h 319957"/>
                <a:gd name="connsiteX9" fmla="*/ 10466 w 354188"/>
                <a:gd name="connsiteY9" fmla="*/ 133486 h 319957"/>
                <a:gd name="connsiteX10" fmla="*/ 34917 w 354188"/>
                <a:gd name="connsiteY10" fmla="*/ 101393 h 319957"/>
                <a:gd name="connsiteX11" fmla="*/ 75034 w 354188"/>
                <a:gd name="connsiteY11" fmla="*/ 90695 h 319957"/>
                <a:gd name="connsiteX12" fmla="*/ 29186 w 354188"/>
                <a:gd name="connsiteY12" fmla="*/ 84200 h 319957"/>
                <a:gd name="connsiteX13" fmla="*/ 150 w 354188"/>
                <a:gd name="connsiteY13" fmla="*/ 59366 h 319957"/>
                <a:gd name="connsiteX14" fmla="*/ 18871 w 354188"/>
                <a:gd name="connsiteY14" fmla="*/ 28802 h 319957"/>
                <a:gd name="connsiteX15" fmla="*/ 70449 w 354188"/>
                <a:gd name="connsiteY15" fmla="*/ 16194 h 319957"/>
                <a:gd name="connsiteX16" fmla="*/ 250017 w 354188"/>
                <a:gd name="connsiteY16" fmla="*/ 529 h 319957"/>
                <a:gd name="connsiteX17" fmla="*/ 295482 w 354188"/>
                <a:gd name="connsiteY17" fmla="*/ 2057 h 319957"/>
                <a:gd name="connsiteX18" fmla="*/ 320316 w 354188"/>
                <a:gd name="connsiteY18" fmla="*/ 53253 h 319957"/>
                <a:gd name="connsiteX19" fmla="*/ 326429 w 354188"/>
                <a:gd name="connsiteY19" fmla="*/ 88785 h 319957"/>
                <a:gd name="connsiteX20" fmla="*/ 323372 w 354188"/>
                <a:gd name="connsiteY20" fmla="*/ 139599 h 319957"/>
                <a:gd name="connsiteX21" fmla="*/ 324519 w 354188"/>
                <a:gd name="connsiteY21" fmla="*/ 157556 h 319957"/>
                <a:gd name="connsiteX22" fmla="*/ 332160 w 354188"/>
                <a:gd name="connsiteY22" fmla="*/ 216393 h 319957"/>
                <a:gd name="connsiteX23" fmla="*/ 321462 w 354188"/>
                <a:gd name="connsiteY23" fmla="*/ 229765 h 319957"/>
                <a:gd name="connsiteX24" fmla="*/ 353937 w 354188"/>
                <a:gd name="connsiteY24" fmla="*/ 269881 h 319957"/>
                <a:gd name="connsiteX25" fmla="*/ 312675 w 354188"/>
                <a:gd name="connsiteY25" fmla="*/ 314200 h 319957"/>
                <a:gd name="connsiteX26" fmla="*/ 225947 w 354188"/>
                <a:gd name="connsiteY26" fmla="*/ 319931 h 3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4188" h="319957">
                  <a:moveTo>
                    <a:pt x="225947" y="319931"/>
                  </a:moveTo>
                  <a:cubicBezTo>
                    <a:pt x="192326" y="319167"/>
                    <a:pt x="159087" y="313436"/>
                    <a:pt x="125466" y="310762"/>
                  </a:cubicBezTo>
                  <a:cubicBezTo>
                    <a:pt x="108655" y="309615"/>
                    <a:pt x="93373" y="303502"/>
                    <a:pt x="88788" y="285928"/>
                  </a:cubicBezTo>
                  <a:cubicBezTo>
                    <a:pt x="83057" y="256127"/>
                    <a:pt x="113240" y="246193"/>
                    <a:pt x="117060" y="243137"/>
                  </a:cubicBezTo>
                  <a:cubicBezTo>
                    <a:pt x="92990" y="240463"/>
                    <a:pt x="72741" y="238934"/>
                    <a:pt x="52110" y="235878"/>
                  </a:cubicBezTo>
                  <a:cubicBezTo>
                    <a:pt x="37974" y="233968"/>
                    <a:pt x="24220" y="229765"/>
                    <a:pt x="21545" y="212572"/>
                  </a:cubicBezTo>
                  <a:cubicBezTo>
                    <a:pt x="18871" y="194615"/>
                    <a:pt x="29569" y="185064"/>
                    <a:pt x="44087" y="177423"/>
                  </a:cubicBezTo>
                  <a:cubicBezTo>
                    <a:pt x="57459" y="170546"/>
                    <a:pt x="72741" y="172456"/>
                    <a:pt x="87642" y="167107"/>
                  </a:cubicBezTo>
                  <a:cubicBezTo>
                    <a:pt x="69685" y="164051"/>
                    <a:pt x="53256" y="161758"/>
                    <a:pt x="36828" y="158702"/>
                  </a:cubicBezTo>
                  <a:cubicBezTo>
                    <a:pt x="22309" y="156409"/>
                    <a:pt x="11230" y="148768"/>
                    <a:pt x="10466" y="133486"/>
                  </a:cubicBezTo>
                  <a:cubicBezTo>
                    <a:pt x="9319" y="116675"/>
                    <a:pt x="20017" y="106742"/>
                    <a:pt x="34917" y="101393"/>
                  </a:cubicBezTo>
                  <a:cubicBezTo>
                    <a:pt x="46761" y="97572"/>
                    <a:pt x="58987" y="94898"/>
                    <a:pt x="75034" y="90695"/>
                  </a:cubicBezTo>
                  <a:cubicBezTo>
                    <a:pt x="56695" y="88021"/>
                    <a:pt x="42941" y="86493"/>
                    <a:pt x="29186" y="84200"/>
                  </a:cubicBezTo>
                  <a:cubicBezTo>
                    <a:pt x="14668" y="81908"/>
                    <a:pt x="1296" y="76177"/>
                    <a:pt x="150" y="59366"/>
                  </a:cubicBezTo>
                  <a:cubicBezTo>
                    <a:pt x="-996" y="42938"/>
                    <a:pt x="4353" y="34150"/>
                    <a:pt x="18871" y="28802"/>
                  </a:cubicBezTo>
                  <a:cubicBezTo>
                    <a:pt x="36064" y="21925"/>
                    <a:pt x="61279" y="16958"/>
                    <a:pt x="70449" y="16194"/>
                  </a:cubicBezTo>
                  <a:cubicBezTo>
                    <a:pt x="115532" y="15047"/>
                    <a:pt x="238555" y="529"/>
                    <a:pt x="250017" y="529"/>
                  </a:cubicBezTo>
                  <a:cubicBezTo>
                    <a:pt x="265299" y="529"/>
                    <a:pt x="280582" y="-1381"/>
                    <a:pt x="295482" y="2057"/>
                  </a:cubicBezTo>
                  <a:cubicBezTo>
                    <a:pt x="322608" y="8170"/>
                    <a:pt x="333306" y="29184"/>
                    <a:pt x="320316" y="53253"/>
                  </a:cubicBezTo>
                  <a:cubicBezTo>
                    <a:pt x="312675" y="67772"/>
                    <a:pt x="308090" y="77323"/>
                    <a:pt x="326429" y="88785"/>
                  </a:cubicBezTo>
                  <a:cubicBezTo>
                    <a:pt x="340947" y="97954"/>
                    <a:pt x="338655" y="118968"/>
                    <a:pt x="323372" y="139599"/>
                  </a:cubicBezTo>
                  <a:cubicBezTo>
                    <a:pt x="318024" y="146858"/>
                    <a:pt x="315349" y="150679"/>
                    <a:pt x="324519" y="157556"/>
                  </a:cubicBezTo>
                  <a:cubicBezTo>
                    <a:pt x="348970" y="174366"/>
                    <a:pt x="350881" y="192705"/>
                    <a:pt x="332160" y="216393"/>
                  </a:cubicBezTo>
                  <a:cubicBezTo>
                    <a:pt x="328721" y="220596"/>
                    <a:pt x="325283" y="225180"/>
                    <a:pt x="321462" y="229765"/>
                  </a:cubicBezTo>
                  <a:cubicBezTo>
                    <a:pt x="347060" y="239316"/>
                    <a:pt x="355847" y="250778"/>
                    <a:pt x="353937" y="269881"/>
                  </a:cubicBezTo>
                  <a:cubicBezTo>
                    <a:pt x="351263" y="295861"/>
                    <a:pt x="337891" y="309233"/>
                    <a:pt x="312675" y="314200"/>
                  </a:cubicBezTo>
                  <a:cubicBezTo>
                    <a:pt x="302359" y="316493"/>
                    <a:pt x="244286" y="320313"/>
                    <a:pt x="225947" y="319931"/>
                  </a:cubicBezTo>
                  <a:close/>
                </a:path>
              </a:pathLst>
            </a:custGeom>
            <a:solidFill>
              <a:srgbClr val="FEAD6D"/>
            </a:solidFill>
            <a:ln w="3807" cap="flat">
              <a:noFill/>
              <a:prstDash val="solid"/>
              <a:miter/>
            </a:ln>
          </p:spPr>
          <p:txBody>
            <a:bodyPr rtlCol="0" anchor="ctr"/>
            <a:lstStyle/>
            <a:p>
              <a:pPr defTabSz="914400"/>
              <a:endParaRPr lang="en-US">
                <a:solidFill>
                  <a:prstClr val="black"/>
                </a:solidFill>
                <a:latin typeface="Arial"/>
                <a:ea typeface="Arial Unicode MS"/>
              </a:endParaRPr>
            </a:p>
          </p:txBody>
        </p:sp>
        <p:sp>
          <p:nvSpPr>
            <p:cNvPr id="31" name="Freeform: Shape 52">
              <a:extLst>
                <a:ext uri="{FF2B5EF4-FFF2-40B4-BE49-F238E27FC236}">
                  <a16:creationId xmlns:a16="http://schemas.microsoft.com/office/drawing/2014/main" id="{DCFFC99D-E169-4DE6-8B89-2454A8FB8390}"/>
                </a:ext>
              </a:extLst>
            </p:cNvPr>
            <p:cNvSpPr/>
            <p:nvPr/>
          </p:nvSpPr>
          <p:spPr>
            <a:xfrm>
              <a:off x="9397308" y="544131"/>
              <a:ext cx="3820" cy="3820"/>
            </a:xfrm>
            <a:custGeom>
              <a:avLst/>
              <a:gdLst/>
              <a:ahLst/>
              <a:cxnLst/>
              <a:rect l="l" t="t" r="r" b="b"/>
              <a:pathLst>
                <a:path w="3820" h="3820"/>
              </a:pathLst>
            </a:custGeom>
            <a:solidFill>
              <a:srgbClr val="F1F1F1"/>
            </a:solidFill>
            <a:ln w="3807" cap="flat">
              <a:noFill/>
              <a:prstDash val="solid"/>
              <a:miter/>
            </a:ln>
          </p:spPr>
          <p:txBody>
            <a:bodyPr rtlCol="0" anchor="ctr"/>
            <a:lstStyle/>
            <a:p>
              <a:pPr defTabSz="914400"/>
              <a:endParaRPr lang="en-US">
                <a:solidFill>
                  <a:prstClr val="black"/>
                </a:solidFill>
                <a:latin typeface="Arial"/>
                <a:ea typeface="Arial Unicode MS"/>
              </a:endParaRPr>
            </a:p>
          </p:txBody>
        </p:sp>
        <p:sp>
          <p:nvSpPr>
            <p:cNvPr id="32" name="Freeform: Shape 53">
              <a:extLst>
                <a:ext uri="{FF2B5EF4-FFF2-40B4-BE49-F238E27FC236}">
                  <a16:creationId xmlns:a16="http://schemas.microsoft.com/office/drawing/2014/main" id="{1793D864-47F2-409B-90F9-A1EB6D944067}"/>
                </a:ext>
              </a:extLst>
            </p:cNvPr>
            <p:cNvSpPr/>
            <p:nvPr/>
          </p:nvSpPr>
          <p:spPr>
            <a:xfrm>
              <a:off x="11015515" y="2029191"/>
              <a:ext cx="295382" cy="346991"/>
            </a:xfrm>
            <a:custGeom>
              <a:avLst/>
              <a:gdLst>
                <a:gd name="connsiteX0" fmla="*/ 118245 w 295382"/>
                <a:gd name="connsiteY0" fmla="*/ 129524 h 346991"/>
                <a:gd name="connsiteX1" fmla="*/ 13178 w 295382"/>
                <a:gd name="connsiteY1" fmla="*/ 190271 h 346991"/>
                <a:gd name="connsiteX2" fmla="*/ 952 w 295382"/>
                <a:gd name="connsiteY2" fmla="*/ 205172 h 346991"/>
                <a:gd name="connsiteX3" fmla="*/ 94175 w 295382"/>
                <a:gd name="connsiteY3" fmla="*/ 343859 h 346991"/>
                <a:gd name="connsiteX4" fmla="*/ 221783 w 295382"/>
                <a:gd name="connsiteY4" fmla="*/ 241467 h 346991"/>
                <a:gd name="connsiteX5" fmla="*/ 290936 w 295382"/>
                <a:gd name="connsiteY5" fmla="*/ 129906 h 346991"/>
                <a:gd name="connsiteX6" fmla="*/ 272597 w 295382"/>
                <a:gd name="connsiteY6" fmla="*/ 40122 h 346991"/>
                <a:gd name="connsiteX7" fmla="*/ 174408 w 295382"/>
                <a:gd name="connsiteY7" fmla="*/ 6 h 346991"/>
                <a:gd name="connsiteX8" fmla="*/ 155305 w 295382"/>
                <a:gd name="connsiteY8" fmla="*/ 19873 h 346991"/>
                <a:gd name="connsiteX9" fmla="*/ 118245 w 295382"/>
                <a:gd name="connsiteY9" fmla="*/ 129524 h 34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382" h="346991">
                  <a:moveTo>
                    <a:pt x="118245" y="129524"/>
                  </a:moveTo>
                  <a:cubicBezTo>
                    <a:pt x="88444" y="158942"/>
                    <a:pt x="52149" y="176517"/>
                    <a:pt x="13178" y="190271"/>
                  </a:cubicBezTo>
                  <a:cubicBezTo>
                    <a:pt x="5537" y="192946"/>
                    <a:pt x="-2868" y="195620"/>
                    <a:pt x="952" y="205172"/>
                  </a:cubicBezTo>
                  <a:cubicBezTo>
                    <a:pt x="4009" y="213195"/>
                    <a:pt x="62464" y="370985"/>
                    <a:pt x="94175" y="343859"/>
                  </a:cubicBezTo>
                  <a:cubicBezTo>
                    <a:pt x="138494" y="311766"/>
                    <a:pt x="184341" y="281966"/>
                    <a:pt x="221783" y="241467"/>
                  </a:cubicBezTo>
                  <a:cubicBezTo>
                    <a:pt x="252348" y="208610"/>
                    <a:pt x="278328" y="173079"/>
                    <a:pt x="290936" y="129906"/>
                  </a:cubicBezTo>
                  <a:cubicBezTo>
                    <a:pt x="298195" y="104308"/>
                    <a:pt x="299341" y="58843"/>
                    <a:pt x="272597" y="40122"/>
                  </a:cubicBezTo>
                  <a:cubicBezTo>
                    <a:pt x="243178" y="18727"/>
                    <a:pt x="213378" y="-376"/>
                    <a:pt x="174408" y="6"/>
                  </a:cubicBezTo>
                  <a:cubicBezTo>
                    <a:pt x="159125" y="388"/>
                    <a:pt x="153776" y="4972"/>
                    <a:pt x="155305" y="19873"/>
                  </a:cubicBezTo>
                  <a:cubicBezTo>
                    <a:pt x="157597" y="50055"/>
                    <a:pt x="127032" y="121118"/>
                    <a:pt x="118245" y="129524"/>
                  </a:cubicBezTo>
                  <a:close/>
                </a:path>
              </a:pathLst>
            </a:custGeom>
            <a:solidFill>
              <a:srgbClr val="00DCD4"/>
            </a:solidFill>
            <a:ln w="3807" cap="flat">
              <a:noFill/>
              <a:prstDash val="solid"/>
              <a:miter/>
            </a:ln>
          </p:spPr>
          <p:txBody>
            <a:bodyPr rtlCol="0" anchor="ctr"/>
            <a:lstStyle/>
            <a:p>
              <a:pPr defTabSz="914400"/>
              <a:endParaRPr lang="en-US">
                <a:solidFill>
                  <a:prstClr val="black"/>
                </a:solidFill>
                <a:latin typeface="Arial"/>
                <a:ea typeface="Arial Unicode MS"/>
              </a:endParaRPr>
            </a:p>
          </p:txBody>
        </p:sp>
      </p:grpSp>
      <p:sp>
        <p:nvSpPr>
          <p:cNvPr id="33" name="TextBox 11">
            <a:extLst>
              <a:ext uri="{FF2B5EF4-FFF2-40B4-BE49-F238E27FC236}">
                <a16:creationId xmlns:a16="http://schemas.microsoft.com/office/drawing/2014/main" id="{CA24BAF5-A3B2-49AA-88B3-943C6FA106C1}"/>
              </a:ext>
            </a:extLst>
          </p:cNvPr>
          <p:cNvSpPr txBox="1"/>
          <p:nvPr/>
        </p:nvSpPr>
        <p:spPr>
          <a:xfrm>
            <a:off x="2974027" y="1749633"/>
            <a:ext cx="1955685" cy="369332"/>
          </a:xfrm>
          <a:prstGeom prst="rect">
            <a:avLst/>
          </a:prstGeom>
          <a:noFill/>
          <a:ln w="19050">
            <a:solidFill>
              <a:srgbClr val="F07624"/>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ko-KR" b="1" i="0" u="none" strike="noStrike" kern="0" cap="none" spc="0" normalizeH="0" baseline="0" noProof="0" dirty="0">
                <a:ln>
                  <a:noFill/>
                </a:ln>
                <a:solidFill>
                  <a:srgbClr val="FAAF40"/>
                </a:solidFill>
                <a:effectLst/>
                <a:uLnTx/>
                <a:uFillTx/>
                <a:ea typeface="Arial Unicode MS"/>
                <a:cs typeface="Calibri" pitchFamily="34" charset="0"/>
              </a:rPr>
              <a:t>L’ANTICIPATION</a:t>
            </a:r>
            <a:r>
              <a:rPr kumimoji="0" lang="fr-FR" altLang="ko-KR" sz="1400" b="1" i="0" u="none" strike="noStrike" kern="0" cap="none" spc="0" normalizeH="0" baseline="0" noProof="0" dirty="0">
                <a:ln>
                  <a:noFill/>
                </a:ln>
                <a:solidFill>
                  <a:prstClr val="black">
                    <a:lumMod val="75000"/>
                    <a:lumOff val="25000"/>
                  </a:prstClr>
                </a:solidFill>
                <a:effectLst/>
                <a:uLnTx/>
                <a:uFillTx/>
                <a:latin typeface="Arial"/>
                <a:ea typeface="Arial Unicode MS"/>
                <a:cs typeface="Calibri" pitchFamily="34" charset="0"/>
              </a:rPr>
              <a:t> </a:t>
            </a:r>
            <a:endParaRPr kumimoji="0" lang="ko-KR" altLang="en-US" sz="1400" b="1" i="0" u="none" strike="noStrike" kern="0" cap="none" spc="0" normalizeH="0" baseline="0" noProof="0" dirty="0">
              <a:ln>
                <a:noFill/>
              </a:ln>
              <a:solidFill>
                <a:prstClr val="black">
                  <a:lumMod val="75000"/>
                  <a:lumOff val="25000"/>
                </a:prstClr>
              </a:solidFill>
              <a:effectLst/>
              <a:uLnTx/>
              <a:uFillTx/>
              <a:latin typeface="Arial"/>
              <a:ea typeface="Arial Unicode MS"/>
              <a:cs typeface="Calibri" pitchFamily="34" charset="0"/>
            </a:endParaRPr>
          </a:p>
        </p:txBody>
      </p:sp>
      <p:sp>
        <p:nvSpPr>
          <p:cNvPr id="34" name="TextBox 12">
            <a:extLst>
              <a:ext uri="{FF2B5EF4-FFF2-40B4-BE49-F238E27FC236}">
                <a16:creationId xmlns:a16="http://schemas.microsoft.com/office/drawing/2014/main" id="{13F5DCDE-61C2-4EEC-812C-FA2AA1AFA56C}"/>
              </a:ext>
            </a:extLst>
          </p:cNvPr>
          <p:cNvSpPr txBox="1"/>
          <p:nvPr/>
        </p:nvSpPr>
        <p:spPr>
          <a:xfrm>
            <a:off x="2995309" y="3063291"/>
            <a:ext cx="1934403" cy="369332"/>
          </a:xfrm>
          <a:prstGeom prst="rect">
            <a:avLst/>
          </a:prstGeom>
          <a:noFill/>
          <a:ln w="19050">
            <a:solidFill>
              <a:srgbClr val="E62949"/>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b="1" i="0" u="none" strike="noStrike" kern="0" cap="none" spc="0" normalizeH="0" baseline="0" noProof="0" dirty="0">
                <a:ln>
                  <a:noFill/>
                </a:ln>
                <a:solidFill>
                  <a:srgbClr val="E62949"/>
                </a:solidFill>
                <a:effectLst/>
                <a:uLnTx/>
                <a:uFillTx/>
                <a:ea typeface="Arial Unicode MS"/>
                <a:cs typeface="Calibri" pitchFamily="34" charset="0"/>
              </a:rPr>
              <a:t>L’AGILITÉ</a:t>
            </a:r>
            <a:r>
              <a:rPr kumimoji="0" lang="en-US" altLang="ko-KR" sz="1400" b="1" i="0" u="none" strike="noStrike" kern="0" cap="none" spc="0" normalizeH="0" baseline="0" noProof="0" dirty="0">
                <a:ln>
                  <a:noFill/>
                </a:ln>
                <a:solidFill>
                  <a:prstClr val="black">
                    <a:lumMod val="75000"/>
                    <a:lumOff val="25000"/>
                  </a:prstClr>
                </a:solidFill>
                <a:effectLst/>
                <a:uLnTx/>
                <a:uFillTx/>
                <a:latin typeface="Arial"/>
                <a:ea typeface="Arial Unicode MS"/>
                <a:cs typeface="Calibri" pitchFamily="34" charset="0"/>
              </a:rPr>
              <a:t> </a:t>
            </a:r>
            <a:endParaRPr kumimoji="0" lang="ko-KR" altLang="en-US" sz="1400" b="1" i="0" u="none" strike="noStrike" kern="0" cap="none" spc="0" normalizeH="0" baseline="0" noProof="0" dirty="0">
              <a:ln>
                <a:noFill/>
              </a:ln>
              <a:solidFill>
                <a:prstClr val="black">
                  <a:lumMod val="75000"/>
                  <a:lumOff val="25000"/>
                </a:prstClr>
              </a:solidFill>
              <a:effectLst/>
              <a:uLnTx/>
              <a:uFillTx/>
              <a:latin typeface="Arial"/>
              <a:ea typeface="Arial Unicode MS"/>
              <a:cs typeface="Calibri" pitchFamily="34" charset="0"/>
            </a:endParaRPr>
          </a:p>
        </p:txBody>
      </p:sp>
      <p:sp>
        <p:nvSpPr>
          <p:cNvPr id="35" name="TextBox 13">
            <a:extLst>
              <a:ext uri="{FF2B5EF4-FFF2-40B4-BE49-F238E27FC236}">
                <a16:creationId xmlns:a16="http://schemas.microsoft.com/office/drawing/2014/main" id="{1D493789-B08D-47BF-B400-05E5236EC79F}"/>
              </a:ext>
            </a:extLst>
          </p:cNvPr>
          <p:cNvSpPr txBox="1"/>
          <p:nvPr/>
        </p:nvSpPr>
        <p:spPr>
          <a:xfrm>
            <a:off x="3089847" y="4532799"/>
            <a:ext cx="1955685" cy="369332"/>
          </a:xfrm>
          <a:prstGeom prst="rect">
            <a:avLst/>
          </a:prstGeom>
          <a:noFill/>
          <a:ln w="19050">
            <a:solidFill>
              <a:srgbClr val="2A78BD"/>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b="1" i="0" u="none" strike="noStrike" kern="0" cap="none" spc="0" normalizeH="0" baseline="0" noProof="0" dirty="0">
                <a:ln>
                  <a:noFill/>
                </a:ln>
                <a:solidFill>
                  <a:srgbClr val="0070C0"/>
                </a:solidFill>
                <a:effectLst/>
                <a:uLnTx/>
                <a:uFillTx/>
                <a:ea typeface="Arial Unicode MS"/>
                <a:cs typeface="Calibri" pitchFamily="34" charset="0"/>
              </a:rPr>
              <a:t>LA RÉACTIVITÉ</a:t>
            </a:r>
            <a:endParaRPr kumimoji="0" lang="ko-KR" altLang="en-US" b="1" i="0" u="none" strike="noStrike" kern="0" cap="none" spc="0" normalizeH="0" baseline="0" noProof="0" dirty="0">
              <a:ln>
                <a:noFill/>
              </a:ln>
              <a:solidFill>
                <a:srgbClr val="0070C0"/>
              </a:solidFill>
              <a:effectLst/>
              <a:uLnTx/>
              <a:uFillTx/>
              <a:ea typeface="Arial Unicode MS"/>
              <a:cs typeface="Calibri" pitchFamily="34" charset="0"/>
            </a:endParaRPr>
          </a:p>
        </p:txBody>
      </p:sp>
      <p:sp>
        <p:nvSpPr>
          <p:cNvPr id="36" name="TextBox 20">
            <a:extLst>
              <a:ext uri="{FF2B5EF4-FFF2-40B4-BE49-F238E27FC236}">
                <a16:creationId xmlns:a16="http://schemas.microsoft.com/office/drawing/2014/main" id="{FEFB1F1E-520C-405F-B040-097B59C9EC89}"/>
              </a:ext>
            </a:extLst>
          </p:cNvPr>
          <p:cNvSpPr txBox="1"/>
          <p:nvPr/>
        </p:nvSpPr>
        <p:spPr>
          <a:xfrm>
            <a:off x="3091180" y="5868975"/>
            <a:ext cx="1955685" cy="369332"/>
          </a:xfrm>
          <a:prstGeom prst="rect">
            <a:avLst/>
          </a:prstGeom>
          <a:noFill/>
          <a:ln w="19050">
            <a:solidFill>
              <a:srgbClr val="FAAF4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b="1" i="0" u="none" strike="noStrike" kern="0" cap="none" spc="0" normalizeH="0" baseline="0" noProof="0" dirty="0">
                <a:ln>
                  <a:noFill/>
                </a:ln>
                <a:solidFill>
                  <a:srgbClr val="FAAF40"/>
                </a:solidFill>
                <a:effectLst/>
                <a:uLnTx/>
                <a:uFillTx/>
                <a:ea typeface="Arial Unicode MS"/>
                <a:cs typeface="Calibri" pitchFamily="34" charset="0"/>
              </a:rPr>
              <a:t>L’INNOVATION</a:t>
            </a:r>
            <a:endParaRPr kumimoji="0" lang="ko-KR" altLang="en-US" b="1" i="0" u="none" strike="noStrike" kern="0" cap="none" spc="0" normalizeH="0" baseline="0" noProof="0" dirty="0">
              <a:ln>
                <a:noFill/>
              </a:ln>
              <a:solidFill>
                <a:srgbClr val="FAAF40"/>
              </a:solidFill>
              <a:effectLst/>
              <a:uLnTx/>
              <a:uFillTx/>
              <a:ea typeface="Arial Unicode MS"/>
              <a:cs typeface="Calibri" pitchFamily="34" charset="0"/>
            </a:endParaRPr>
          </a:p>
        </p:txBody>
      </p:sp>
      <p:sp>
        <p:nvSpPr>
          <p:cNvPr id="37" name="Oval 5">
            <a:extLst>
              <a:ext uri="{FF2B5EF4-FFF2-40B4-BE49-F238E27FC236}">
                <a16:creationId xmlns:a16="http://schemas.microsoft.com/office/drawing/2014/main" id="{FEC21FB7-F7DD-46AE-9A81-CECACF46FAD9}"/>
              </a:ext>
            </a:extLst>
          </p:cNvPr>
          <p:cNvSpPr/>
          <p:nvPr/>
        </p:nvSpPr>
        <p:spPr>
          <a:xfrm>
            <a:off x="5518845" y="1582032"/>
            <a:ext cx="704533" cy="704533"/>
          </a:xfrm>
          <a:prstGeom prst="ellipse">
            <a:avLst/>
          </a:prstGeom>
          <a:solidFill>
            <a:srgbClr val="F07624"/>
          </a:solidFill>
          <a:ln w="12700" cap="flat" cmpd="sng" algn="ctr">
            <a:noFill/>
            <a:prstDash val="solid"/>
            <a:miter lim="800000"/>
          </a:ln>
          <a:effectLst>
            <a:glow rad="76200">
              <a:sysClr val="window" lastClr="FFFFFF">
                <a:alpha val="13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38" name="Oval 21">
            <a:extLst>
              <a:ext uri="{FF2B5EF4-FFF2-40B4-BE49-F238E27FC236}">
                <a16:creationId xmlns:a16="http://schemas.microsoft.com/office/drawing/2014/main" id="{C977D594-3F37-4CA2-9C12-15AAD863A073}"/>
              </a:ext>
            </a:extLst>
          </p:cNvPr>
          <p:cNvSpPr>
            <a:spLocks noChangeAspect="1"/>
          </p:cNvSpPr>
          <p:nvPr/>
        </p:nvSpPr>
        <p:spPr>
          <a:xfrm>
            <a:off x="5720995" y="1770495"/>
            <a:ext cx="324893" cy="32760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39" name="Oval 8">
            <a:extLst>
              <a:ext uri="{FF2B5EF4-FFF2-40B4-BE49-F238E27FC236}">
                <a16:creationId xmlns:a16="http://schemas.microsoft.com/office/drawing/2014/main" id="{6CCFE343-5F2B-472C-AAAD-6981A78B2535}"/>
              </a:ext>
            </a:extLst>
          </p:cNvPr>
          <p:cNvSpPr/>
          <p:nvPr/>
        </p:nvSpPr>
        <p:spPr>
          <a:xfrm>
            <a:off x="5585966" y="2914672"/>
            <a:ext cx="704533" cy="704533"/>
          </a:xfrm>
          <a:prstGeom prst="ellipse">
            <a:avLst/>
          </a:prstGeom>
          <a:solidFill>
            <a:srgbClr val="E62949"/>
          </a:solidFill>
          <a:ln w="12700" cap="flat" cmpd="sng" algn="ctr">
            <a:noFill/>
            <a:prstDash val="solid"/>
            <a:miter lim="800000"/>
          </a:ln>
          <a:effectLst>
            <a:glow rad="76200">
              <a:sysClr val="window" lastClr="FFFFFF">
                <a:alpha val="13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40" name="Rounded Rectangle 5">
            <a:extLst>
              <a:ext uri="{FF2B5EF4-FFF2-40B4-BE49-F238E27FC236}">
                <a16:creationId xmlns:a16="http://schemas.microsoft.com/office/drawing/2014/main" id="{1E6DE473-14E2-4806-A8A0-2ACD99397AE4}"/>
              </a:ext>
            </a:extLst>
          </p:cNvPr>
          <p:cNvSpPr/>
          <p:nvPr/>
        </p:nvSpPr>
        <p:spPr>
          <a:xfrm flipH="1">
            <a:off x="5790220" y="3103030"/>
            <a:ext cx="320952" cy="264766"/>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ysClr val="window" lastClr="FFFFFF"/>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41" name="Oval 11">
            <a:extLst>
              <a:ext uri="{FF2B5EF4-FFF2-40B4-BE49-F238E27FC236}">
                <a16:creationId xmlns:a16="http://schemas.microsoft.com/office/drawing/2014/main" id="{D5F97B61-C8C2-4904-9D74-197B06F2045B}"/>
              </a:ext>
            </a:extLst>
          </p:cNvPr>
          <p:cNvSpPr/>
          <p:nvPr/>
        </p:nvSpPr>
        <p:spPr>
          <a:xfrm>
            <a:off x="5505501" y="4357260"/>
            <a:ext cx="704533" cy="704533"/>
          </a:xfrm>
          <a:prstGeom prst="ellipse">
            <a:avLst/>
          </a:prstGeom>
          <a:solidFill>
            <a:srgbClr val="2A78BD"/>
          </a:solidFill>
          <a:ln w="12700" cap="flat" cmpd="sng" algn="ctr">
            <a:noFill/>
            <a:prstDash val="solid"/>
            <a:miter lim="800000"/>
          </a:ln>
          <a:effectLst>
            <a:glow rad="76200">
              <a:sysClr val="window" lastClr="FFFFFF">
                <a:alpha val="13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42" name="Isosceles Triangle 51">
            <a:extLst>
              <a:ext uri="{FF2B5EF4-FFF2-40B4-BE49-F238E27FC236}">
                <a16:creationId xmlns:a16="http://schemas.microsoft.com/office/drawing/2014/main" id="{7DC2569F-AFDA-424C-A882-8EC7954D3A90}"/>
              </a:ext>
            </a:extLst>
          </p:cNvPr>
          <p:cNvSpPr/>
          <p:nvPr/>
        </p:nvSpPr>
        <p:spPr>
          <a:xfrm>
            <a:off x="5677794" y="4645715"/>
            <a:ext cx="272902" cy="200120"/>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43" name="Oval 11">
            <a:extLst>
              <a:ext uri="{FF2B5EF4-FFF2-40B4-BE49-F238E27FC236}">
                <a16:creationId xmlns:a16="http://schemas.microsoft.com/office/drawing/2014/main" id="{FA8F96F0-9318-4DCA-8ACB-77AB0F2FD56E}"/>
              </a:ext>
            </a:extLst>
          </p:cNvPr>
          <p:cNvSpPr/>
          <p:nvPr/>
        </p:nvSpPr>
        <p:spPr>
          <a:xfrm>
            <a:off x="5531176" y="5644847"/>
            <a:ext cx="704533" cy="704533"/>
          </a:xfrm>
          <a:prstGeom prst="ellipse">
            <a:avLst/>
          </a:prstGeom>
          <a:solidFill>
            <a:srgbClr val="FAAF40"/>
          </a:solidFill>
          <a:ln w="12700" cap="flat" cmpd="sng" algn="ctr">
            <a:noFill/>
            <a:prstDash val="solid"/>
            <a:miter lim="800000"/>
          </a:ln>
          <a:effectLst>
            <a:glow rad="76200">
              <a:sysClr val="window" lastClr="FFFFFF">
                <a:alpha val="13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44" name="Rectangle 16">
            <a:extLst>
              <a:ext uri="{FF2B5EF4-FFF2-40B4-BE49-F238E27FC236}">
                <a16:creationId xmlns:a16="http://schemas.microsoft.com/office/drawing/2014/main" id="{FF5738D9-EF3F-47BA-ADCD-B7631162A741}"/>
              </a:ext>
            </a:extLst>
          </p:cNvPr>
          <p:cNvSpPr/>
          <p:nvPr/>
        </p:nvSpPr>
        <p:spPr>
          <a:xfrm rot="2700000">
            <a:off x="5764900" y="5762229"/>
            <a:ext cx="212423" cy="469772"/>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ysClr val="window" lastClr="FFFFFF"/>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ea typeface="Arial Unicode MS"/>
              <a:cs typeface="+mn-cs"/>
            </a:endParaRPr>
          </a:p>
        </p:txBody>
      </p:sp>
      <p:sp>
        <p:nvSpPr>
          <p:cNvPr id="45" name="TextBox 3">
            <a:extLst>
              <a:ext uri="{FF2B5EF4-FFF2-40B4-BE49-F238E27FC236}">
                <a16:creationId xmlns:a16="http://schemas.microsoft.com/office/drawing/2014/main" id="{A2CE41D0-2C24-4A8E-B487-164429352F01}"/>
              </a:ext>
            </a:extLst>
          </p:cNvPr>
          <p:cNvSpPr txBox="1"/>
          <p:nvPr/>
        </p:nvSpPr>
        <p:spPr>
          <a:xfrm>
            <a:off x="6298276" y="1384170"/>
            <a:ext cx="3078404" cy="1384995"/>
          </a:xfrm>
          <a:prstGeom prst="rect">
            <a:avLst/>
          </a:prstGeom>
          <a:noFill/>
        </p:spPr>
        <p:txBody>
          <a:bodyPr wrap="square" rtlCol="0">
            <a:spAutoFit/>
          </a:bodyPr>
          <a:lstStyle/>
          <a:p>
            <a:pPr defTabSz="914400"/>
            <a:r>
              <a:rPr lang="en-US" altLang="ko-KR" sz="1400" dirty="0">
                <a:solidFill>
                  <a:prstClr val="black">
                    <a:lumMod val="75000"/>
                    <a:lumOff val="25000"/>
                  </a:prstClr>
                </a:solidFill>
                <a:ea typeface="FZShuTi" pitchFamily="2" charset="-122"/>
                <a:cs typeface="Arial" pitchFamily="34" charset="0"/>
              </a:rPr>
              <a:t>Soit l’aptitude de </a:t>
            </a:r>
            <a:r>
              <a:rPr lang="en-US" altLang="ko-KR" sz="1400" dirty="0" err="1">
                <a:solidFill>
                  <a:prstClr val="black">
                    <a:lumMod val="75000"/>
                    <a:lumOff val="25000"/>
                  </a:prstClr>
                </a:solidFill>
                <a:ea typeface="FZShuTi" pitchFamily="2" charset="-122"/>
                <a:cs typeface="Arial" pitchFamily="34" charset="0"/>
              </a:rPr>
              <a:t>prévoir</a:t>
            </a:r>
            <a:r>
              <a:rPr lang="en-US" altLang="ko-KR" sz="1400" dirty="0">
                <a:solidFill>
                  <a:prstClr val="black">
                    <a:lumMod val="75000"/>
                    <a:lumOff val="25000"/>
                  </a:prstClr>
                </a:solidFill>
                <a:ea typeface="FZShuTi" pitchFamily="2" charset="-122"/>
                <a:cs typeface="Arial" pitchFamily="34" charset="0"/>
              </a:rPr>
              <a:t> et </a:t>
            </a:r>
            <a:r>
              <a:rPr lang="en-US" altLang="ko-KR" sz="1400" dirty="0" err="1">
                <a:solidFill>
                  <a:prstClr val="black">
                    <a:lumMod val="75000"/>
                    <a:lumOff val="25000"/>
                  </a:prstClr>
                </a:solidFill>
                <a:ea typeface="FZShuTi" pitchFamily="2" charset="-122"/>
                <a:cs typeface="Arial" pitchFamily="34" charset="0"/>
              </a:rPr>
              <a:t>d’anticiper</a:t>
            </a:r>
            <a:r>
              <a:rPr lang="en-US" altLang="ko-KR" sz="1400" dirty="0">
                <a:solidFill>
                  <a:prstClr val="black">
                    <a:lumMod val="75000"/>
                    <a:lumOff val="25000"/>
                  </a:prstClr>
                </a:solidFill>
                <a:ea typeface="FZShuTi" pitchFamily="2" charset="-122"/>
                <a:cs typeface="Arial" pitchFamily="34" charset="0"/>
              </a:rPr>
              <a:t> les </a:t>
            </a:r>
            <a:r>
              <a:rPr lang="en-US" altLang="ko-KR" sz="1400" dirty="0" err="1">
                <a:solidFill>
                  <a:prstClr val="black">
                    <a:lumMod val="75000"/>
                    <a:lumOff val="25000"/>
                  </a:prstClr>
                </a:solidFill>
                <a:ea typeface="FZShuTi" pitchFamily="2" charset="-122"/>
                <a:cs typeface="Arial" pitchFamily="34" charset="0"/>
              </a:rPr>
              <a:t>besoins</a:t>
            </a:r>
            <a:r>
              <a:rPr lang="en-US" altLang="ko-KR" sz="1400" dirty="0">
                <a:solidFill>
                  <a:prstClr val="black">
                    <a:lumMod val="75000"/>
                    <a:lumOff val="25000"/>
                  </a:prstClr>
                </a:solidFill>
                <a:ea typeface="FZShuTi" pitchFamily="2" charset="-122"/>
                <a:cs typeface="Arial" pitchFamily="34" charset="0"/>
              </a:rPr>
              <a:t>  </a:t>
            </a:r>
            <a:r>
              <a:rPr lang="en-US" altLang="ko-KR" sz="1400" dirty="0" err="1">
                <a:solidFill>
                  <a:prstClr val="black">
                    <a:lumMod val="75000"/>
                    <a:lumOff val="25000"/>
                  </a:prstClr>
                </a:solidFill>
                <a:ea typeface="FZShuTi" pitchFamily="2" charset="-122"/>
                <a:cs typeface="Arial" pitchFamily="34" charset="0"/>
              </a:rPr>
              <a:t>en</a:t>
            </a:r>
            <a:r>
              <a:rPr lang="en-US" altLang="ko-KR" sz="1400" dirty="0">
                <a:solidFill>
                  <a:prstClr val="black">
                    <a:lumMod val="75000"/>
                    <a:lumOff val="25000"/>
                  </a:prstClr>
                </a:solidFill>
                <a:ea typeface="FZShuTi" pitchFamily="2" charset="-122"/>
                <a:cs typeface="Arial" pitchFamily="34" charset="0"/>
              </a:rPr>
              <a:t> matière </a:t>
            </a:r>
            <a:r>
              <a:rPr lang="en-US" altLang="ko-KR" sz="1400" dirty="0" err="1">
                <a:solidFill>
                  <a:prstClr val="black">
                    <a:lumMod val="75000"/>
                    <a:lumOff val="25000"/>
                  </a:prstClr>
                </a:solidFill>
                <a:ea typeface="FZShuTi" pitchFamily="2" charset="-122"/>
                <a:cs typeface="Arial" pitchFamily="34" charset="0"/>
              </a:rPr>
              <a:t>d’approvisionnement</a:t>
            </a:r>
            <a:r>
              <a:rPr lang="en-US" altLang="ko-KR" sz="1400" dirty="0">
                <a:solidFill>
                  <a:prstClr val="black">
                    <a:lumMod val="75000"/>
                    <a:lumOff val="25000"/>
                  </a:prstClr>
                </a:solidFill>
                <a:ea typeface="FZShuTi" pitchFamily="2" charset="-122"/>
                <a:cs typeface="Arial" pitchFamily="34" charset="0"/>
              </a:rPr>
              <a:t> </a:t>
            </a:r>
            <a:r>
              <a:rPr lang="en-US" altLang="ko-KR" sz="1400" dirty="0" err="1">
                <a:solidFill>
                  <a:prstClr val="black">
                    <a:lumMod val="75000"/>
                    <a:lumOff val="25000"/>
                  </a:prstClr>
                </a:solidFill>
                <a:ea typeface="FZShuTi" pitchFamily="2" charset="-122"/>
                <a:cs typeface="Arial" pitchFamily="34" charset="0"/>
              </a:rPr>
              <a:t>en</a:t>
            </a:r>
            <a:r>
              <a:rPr lang="en-US" altLang="ko-KR" sz="1400" dirty="0">
                <a:solidFill>
                  <a:prstClr val="black">
                    <a:lumMod val="75000"/>
                    <a:lumOff val="25000"/>
                  </a:prstClr>
                </a:solidFill>
                <a:ea typeface="FZShuTi" pitchFamily="2" charset="-122"/>
                <a:cs typeface="Arial" pitchFamily="34" charset="0"/>
              </a:rPr>
              <a:t> medicaments, </a:t>
            </a:r>
            <a:r>
              <a:rPr lang="en-US" altLang="ko-KR" sz="1400" dirty="0" err="1">
                <a:solidFill>
                  <a:prstClr val="black">
                    <a:lumMod val="75000"/>
                    <a:lumOff val="25000"/>
                  </a:prstClr>
                </a:solidFill>
                <a:ea typeface="FZShuTi" pitchFamily="2" charset="-122"/>
                <a:cs typeface="Arial" pitchFamily="34" charset="0"/>
              </a:rPr>
              <a:t>oxygène</a:t>
            </a:r>
            <a:r>
              <a:rPr lang="en-US" altLang="ko-KR" sz="1400" dirty="0">
                <a:solidFill>
                  <a:prstClr val="black">
                    <a:lumMod val="75000"/>
                    <a:lumOff val="25000"/>
                  </a:prstClr>
                </a:solidFill>
                <a:ea typeface="FZShuTi" pitchFamily="2" charset="-122"/>
                <a:cs typeface="Arial" pitchFamily="34" charset="0"/>
              </a:rPr>
              <a:t>, et </a:t>
            </a:r>
            <a:r>
              <a:rPr lang="en-US" altLang="ko-KR" sz="1400" dirty="0" err="1">
                <a:solidFill>
                  <a:prstClr val="black">
                    <a:lumMod val="75000"/>
                    <a:lumOff val="25000"/>
                  </a:prstClr>
                </a:solidFill>
                <a:ea typeface="FZShuTi" pitchFamily="2" charset="-122"/>
                <a:cs typeface="Arial" pitchFamily="34" charset="0"/>
              </a:rPr>
              <a:t>matériels</a:t>
            </a:r>
            <a:r>
              <a:rPr lang="en-US" altLang="ko-KR" sz="1400" dirty="0">
                <a:solidFill>
                  <a:prstClr val="black">
                    <a:lumMod val="75000"/>
                    <a:lumOff val="25000"/>
                  </a:prstClr>
                </a:solidFill>
                <a:ea typeface="FZShuTi" pitchFamily="2" charset="-122"/>
                <a:cs typeface="Arial" pitchFamily="34" charset="0"/>
              </a:rPr>
              <a:t> </a:t>
            </a:r>
            <a:r>
              <a:rPr lang="en-US" altLang="ko-KR" sz="1400" dirty="0" err="1">
                <a:solidFill>
                  <a:prstClr val="black">
                    <a:lumMod val="75000"/>
                    <a:lumOff val="25000"/>
                  </a:prstClr>
                </a:solidFill>
                <a:ea typeface="FZShuTi" pitchFamily="2" charset="-122"/>
                <a:cs typeface="Arial" pitchFamily="34" charset="0"/>
              </a:rPr>
              <a:t>médicaux</a:t>
            </a:r>
            <a:r>
              <a:rPr lang="en-US" altLang="ko-KR" sz="1400" dirty="0">
                <a:solidFill>
                  <a:prstClr val="black">
                    <a:lumMod val="75000"/>
                    <a:lumOff val="25000"/>
                  </a:prstClr>
                </a:solidFill>
                <a:ea typeface="FZShuTi" pitchFamily="2" charset="-122"/>
                <a:cs typeface="Arial" pitchFamily="34" charset="0"/>
              </a:rPr>
              <a:t>(</a:t>
            </a:r>
            <a:r>
              <a:rPr lang="en-US" altLang="ko-KR" sz="1400" dirty="0" err="1">
                <a:solidFill>
                  <a:srgbClr val="FF0000"/>
                </a:solidFill>
                <a:ea typeface="FZShuTi" pitchFamily="2" charset="-122"/>
                <a:cs typeface="Arial" pitchFamily="34" charset="0"/>
              </a:rPr>
              <a:t>Beaulieu,Roy</a:t>
            </a:r>
            <a:r>
              <a:rPr lang="en-US" altLang="ko-KR" sz="1400" dirty="0">
                <a:solidFill>
                  <a:srgbClr val="FF0000"/>
                </a:solidFill>
                <a:ea typeface="FZShuTi" pitchFamily="2" charset="-122"/>
                <a:cs typeface="Arial" pitchFamily="34" charset="0"/>
              </a:rPr>
              <a:t> &amp; Snowden,2022). </a:t>
            </a:r>
            <a:endParaRPr lang="en-US" altLang="ko-KR" sz="1400" dirty="0">
              <a:solidFill>
                <a:srgbClr val="FF0000"/>
              </a:solidFill>
              <a:ea typeface="Arial Unicode MS"/>
              <a:cs typeface="Arial" pitchFamily="34" charset="0"/>
            </a:endParaRPr>
          </a:p>
        </p:txBody>
      </p:sp>
      <p:sp>
        <p:nvSpPr>
          <p:cNvPr id="46" name="TextBox 5">
            <a:extLst>
              <a:ext uri="{FF2B5EF4-FFF2-40B4-BE49-F238E27FC236}">
                <a16:creationId xmlns:a16="http://schemas.microsoft.com/office/drawing/2014/main" id="{0A99A5D5-50BE-4497-8EEB-A55450B107A9}"/>
              </a:ext>
            </a:extLst>
          </p:cNvPr>
          <p:cNvSpPr txBox="1"/>
          <p:nvPr/>
        </p:nvSpPr>
        <p:spPr>
          <a:xfrm>
            <a:off x="6326216" y="2839231"/>
            <a:ext cx="2923078" cy="1384995"/>
          </a:xfrm>
          <a:prstGeom prst="rect">
            <a:avLst/>
          </a:prstGeom>
          <a:noFill/>
        </p:spPr>
        <p:txBody>
          <a:bodyPr wrap="square" rtlCol="0">
            <a:spAutoFit/>
          </a:bodyPr>
          <a:lstStyle/>
          <a:p>
            <a:pPr defTabSz="914400"/>
            <a:r>
              <a:rPr lang="en-US" altLang="ko-KR" sz="1400" dirty="0">
                <a:solidFill>
                  <a:prstClr val="black">
                    <a:lumMod val="75000"/>
                    <a:lumOff val="25000"/>
                  </a:prstClr>
                </a:solidFill>
                <a:ea typeface="FZShuTi" pitchFamily="2" charset="-122"/>
                <a:cs typeface="Arial" pitchFamily="34" charset="0"/>
              </a:rPr>
              <a:t>Soit la </a:t>
            </a:r>
            <a:r>
              <a:rPr lang="en-US" altLang="ko-KR" sz="1400" dirty="0" err="1">
                <a:solidFill>
                  <a:prstClr val="black">
                    <a:lumMod val="75000"/>
                    <a:lumOff val="25000"/>
                  </a:prstClr>
                </a:solidFill>
                <a:ea typeface="FZShuTi" pitchFamily="2" charset="-122"/>
                <a:cs typeface="Arial" pitchFamily="34" charset="0"/>
              </a:rPr>
              <a:t>mobilisation</a:t>
            </a:r>
            <a:r>
              <a:rPr lang="en-US" altLang="ko-KR" sz="1400" dirty="0">
                <a:solidFill>
                  <a:prstClr val="black">
                    <a:lumMod val="75000"/>
                    <a:lumOff val="25000"/>
                  </a:prstClr>
                </a:solidFill>
                <a:ea typeface="FZShuTi" pitchFamily="2" charset="-122"/>
                <a:cs typeface="Arial" pitchFamily="34" charset="0"/>
              </a:rPr>
              <a:t> de </a:t>
            </a:r>
            <a:r>
              <a:rPr lang="en-US" altLang="ko-KR" sz="1400" dirty="0" err="1">
                <a:solidFill>
                  <a:prstClr val="black">
                    <a:lumMod val="75000"/>
                    <a:lumOff val="25000"/>
                  </a:prstClr>
                </a:solidFill>
                <a:ea typeface="FZShuTi" pitchFamily="2" charset="-122"/>
                <a:cs typeface="Arial" pitchFamily="34" charset="0"/>
              </a:rPr>
              <a:t>l’ensemble</a:t>
            </a:r>
            <a:r>
              <a:rPr lang="en-US" altLang="ko-KR" sz="1400" dirty="0">
                <a:solidFill>
                  <a:prstClr val="black">
                    <a:lumMod val="75000"/>
                    <a:lumOff val="25000"/>
                  </a:prstClr>
                </a:solidFill>
                <a:ea typeface="FZShuTi" pitchFamily="2" charset="-122"/>
                <a:cs typeface="Arial" pitchFamily="34" charset="0"/>
              </a:rPr>
              <a:t> des </a:t>
            </a:r>
            <a:r>
              <a:rPr lang="en-US" altLang="ko-KR" sz="1400" dirty="0" err="1">
                <a:solidFill>
                  <a:prstClr val="black">
                    <a:lumMod val="75000"/>
                    <a:lumOff val="25000"/>
                  </a:prstClr>
                </a:solidFill>
                <a:ea typeface="FZShuTi" pitchFamily="2" charset="-122"/>
                <a:cs typeface="Arial" pitchFamily="34" charset="0"/>
              </a:rPr>
              <a:t>acteurs</a:t>
            </a:r>
            <a:r>
              <a:rPr lang="en-US" altLang="ko-KR" sz="1400" dirty="0">
                <a:solidFill>
                  <a:prstClr val="black">
                    <a:lumMod val="75000"/>
                    <a:lumOff val="25000"/>
                  </a:prstClr>
                </a:solidFill>
                <a:ea typeface="FZShuTi" pitchFamily="2" charset="-122"/>
                <a:cs typeface="Arial" pitchFamily="34" charset="0"/>
              </a:rPr>
              <a:t> de la </a:t>
            </a:r>
            <a:r>
              <a:rPr lang="en-US" altLang="ko-KR" sz="1400" dirty="0" err="1">
                <a:solidFill>
                  <a:prstClr val="black">
                    <a:lumMod val="75000"/>
                    <a:lumOff val="25000"/>
                  </a:prstClr>
                </a:solidFill>
                <a:ea typeface="FZShuTi" pitchFamily="2" charset="-122"/>
                <a:cs typeface="Arial" pitchFamily="34" charset="0"/>
              </a:rPr>
              <a:t>chaîne</a:t>
            </a:r>
            <a:r>
              <a:rPr lang="en-US" altLang="ko-KR" sz="1400" dirty="0">
                <a:solidFill>
                  <a:prstClr val="black">
                    <a:lumMod val="75000"/>
                    <a:lumOff val="25000"/>
                  </a:prstClr>
                </a:solidFill>
                <a:ea typeface="FZShuTi" pitchFamily="2" charset="-122"/>
                <a:cs typeface="Arial" pitchFamily="34" charset="0"/>
              </a:rPr>
              <a:t> </a:t>
            </a:r>
            <a:r>
              <a:rPr lang="en-US" altLang="ko-KR" sz="1400" dirty="0" err="1">
                <a:solidFill>
                  <a:prstClr val="black">
                    <a:lumMod val="75000"/>
                    <a:lumOff val="25000"/>
                  </a:prstClr>
                </a:solidFill>
                <a:ea typeface="FZShuTi" pitchFamily="2" charset="-122"/>
                <a:cs typeface="Arial" pitchFamily="34" charset="0"/>
              </a:rPr>
              <a:t>logistique</a:t>
            </a:r>
            <a:r>
              <a:rPr lang="en-US" altLang="ko-KR" sz="1400" dirty="0">
                <a:solidFill>
                  <a:prstClr val="black">
                    <a:lumMod val="75000"/>
                    <a:lumOff val="25000"/>
                  </a:prstClr>
                </a:solidFill>
                <a:ea typeface="FZShuTi" pitchFamily="2" charset="-122"/>
                <a:cs typeface="Arial" pitchFamily="34" charset="0"/>
              </a:rPr>
              <a:t> à travers </a:t>
            </a:r>
            <a:r>
              <a:rPr lang="en-US" altLang="ko-KR" sz="1400" dirty="0" err="1">
                <a:solidFill>
                  <a:prstClr val="black">
                    <a:lumMod val="75000"/>
                    <a:lumOff val="25000"/>
                  </a:prstClr>
                </a:solidFill>
                <a:ea typeface="FZShuTi" pitchFamily="2" charset="-122"/>
                <a:cs typeface="Arial" pitchFamily="34" charset="0"/>
              </a:rPr>
              <a:t>l’engagement</a:t>
            </a:r>
            <a:r>
              <a:rPr lang="en-US" altLang="ko-KR" sz="1400" dirty="0">
                <a:solidFill>
                  <a:prstClr val="black">
                    <a:lumMod val="75000"/>
                    <a:lumOff val="25000"/>
                  </a:prstClr>
                </a:solidFill>
                <a:ea typeface="FZShuTi" pitchFamily="2" charset="-122"/>
                <a:cs typeface="Arial" pitchFamily="34" charset="0"/>
              </a:rPr>
              <a:t>, la collaboration, la </a:t>
            </a:r>
            <a:r>
              <a:rPr lang="en-US" altLang="ko-KR" sz="1400" dirty="0" err="1">
                <a:solidFill>
                  <a:prstClr val="black">
                    <a:lumMod val="75000"/>
                    <a:lumOff val="25000"/>
                  </a:prstClr>
                </a:solidFill>
                <a:ea typeface="FZShuTi" pitchFamily="2" charset="-122"/>
                <a:cs typeface="Arial" pitchFamily="34" charset="0"/>
              </a:rPr>
              <a:t>flexibilité</a:t>
            </a:r>
            <a:r>
              <a:rPr lang="en-US" altLang="ko-KR" sz="1400" dirty="0">
                <a:solidFill>
                  <a:prstClr val="black">
                    <a:lumMod val="75000"/>
                    <a:lumOff val="25000"/>
                  </a:prstClr>
                </a:solidFill>
                <a:ea typeface="FZShuTi" pitchFamily="2" charset="-122"/>
                <a:cs typeface="Arial" pitchFamily="34" charset="0"/>
              </a:rPr>
              <a:t> et </a:t>
            </a:r>
            <a:r>
              <a:rPr lang="en-US" altLang="ko-KR" sz="1400" dirty="0" err="1">
                <a:solidFill>
                  <a:prstClr val="black">
                    <a:lumMod val="75000"/>
                    <a:lumOff val="25000"/>
                  </a:prstClr>
                </a:solidFill>
                <a:ea typeface="FZShuTi" pitchFamily="2" charset="-122"/>
                <a:cs typeface="Arial" pitchFamily="34" charset="0"/>
              </a:rPr>
              <a:t>l’adaptation</a:t>
            </a:r>
            <a:r>
              <a:rPr lang="en-US" altLang="ko-KR" sz="1400" dirty="0">
                <a:solidFill>
                  <a:prstClr val="black">
                    <a:lumMod val="75000"/>
                    <a:lumOff val="25000"/>
                  </a:prstClr>
                </a:solidFill>
                <a:ea typeface="FZShuTi" pitchFamily="2" charset="-122"/>
                <a:cs typeface="Arial" pitchFamily="34" charset="0"/>
              </a:rPr>
              <a:t> proactive </a:t>
            </a:r>
            <a:r>
              <a:rPr lang="en-US" altLang="ko-KR" sz="1400" b="1" dirty="0">
                <a:solidFill>
                  <a:srgbClr val="FF0000"/>
                </a:solidFill>
                <a:ea typeface="FZShuTi" pitchFamily="2" charset="-122"/>
                <a:cs typeface="Arial" pitchFamily="34" charset="0"/>
              </a:rPr>
              <a:t>(</a:t>
            </a:r>
            <a:r>
              <a:rPr lang="en-US" altLang="ko-KR" sz="1400" b="1" dirty="0" err="1">
                <a:solidFill>
                  <a:srgbClr val="FF0000"/>
                </a:solidFill>
                <a:ea typeface="FZShuTi" pitchFamily="2" charset="-122"/>
                <a:cs typeface="Arial" pitchFamily="34" charset="0"/>
              </a:rPr>
              <a:t>Bentaher</a:t>
            </a:r>
            <a:r>
              <a:rPr lang="en-US" altLang="ko-KR" sz="1400" b="1" dirty="0">
                <a:solidFill>
                  <a:srgbClr val="FF0000"/>
                </a:solidFill>
                <a:ea typeface="FZShuTi" pitchFamily="2" charset="-122"/>
                <a:cs typeface="Arial" pitchFamily="34" charset="0"/>
              </a:rPr>
              <a:t> &amp; </a:t>
            </a:r>
            <a:r>
              <a:rPr lang="en-US" altLang="ko-KR" sz="1400" b="1" dirty="0" err="1">
                <a:solidFill>
                  <a:srgbClr val="FF0000"/>
                </a:solidFill>
                <a:ea typeface="FZShuTi" pitchFamily="2" charset="-122"/>
                <a:cs typeface="Arial" pitchFamily="34" charset="0"/>
              </a:rPr>
              <a:t>Benzidia</a:t>
            </a:r>
            <a:r>
              <a:rPr lang="en-US" altLang="ko-KR" sz="1400" b="1" dirty="0">
                <a:solidFill>
                  <a:srgbClr val="FF0000"/>
                </a:solidFill>
                <a:ea typeface="FZShuTi" pitchFamily="2" charset="-122"/>
                <a:cs typeface="Arial" pitchFamily="34" charset="0"/>
              </a:rPr>
              <a:t>, 2021)</a:t>
            </a:r>
            <a:r>
              <a:rPr lang="en-US" altLang="ko-KR" sz="1400" dirty="0">
                <a:solidFill>
                  <a:srgbClr val="FF0000"/>
                </a:solidFill>
                <a:ea typeface="FZShuTi" pitchFamily="2" charset="-122"/>
                <a:cs typeface="Arial" pitchFamily="34" charset="0"/>
              </a:rPr>
              <a:t> .</a:t>
            </a:r>
            <a:r>
              <a:rPr lang="en-US" altLang="ko-KR" sz="1400" dirty="0">
                <a:solidFill>
                  <a:srgbClr val="FF0000"/>
                </a:solidFill>
                <a:ea typeface="Arial Unicode MS"/>
                <a:cs typeface="Arial" pitchFamily="34" charset="0"/>
              </a:rPr>
              <a:t> </a:t>
            </a:r>
          </a:p>
        </p:txBody>
      </p:sp>
      <p:sp>
        <p:nvSpPr>
          <p:cNvPr id="47" name="TextBox 18">
            <a:extLst>
              <a:ext uri="{FF2B5EF4-FFF2-40B4-BE49-F238E27FC236}">
                <a16:creationId xmlns:a16="http://schemas.microsoft.com/office/drawing/2014/main" id="{D01C42C8-5CFC-4B27-0BA4-DBD7247A40B6}"/>
              </a:ext>
            </a:extLst>
          </p:cNvPr>
          <p:cNvSpPr txBox="1"/>
          <p:nvPr/>
        </p:nvSpPr>
        <p:spPr>
          <a:xfrm>
            <a:off x="6290499" y="4258861"/>
            <a:ext cx="2923078" cy="1384995"/>
          </a:xfrm>
          <a:prstGeom prst="rect">
            <a:avLst/>
          </a:prstGeom>
          <a:noFill/>
        </p:spPr>
        <p:txBody>
          <a:bodyPr wrap="square" rtlCol="0">
            <a:spAutoFit/>
          </a:bodyPr>
          <a:lstStyle/>
          <a:p>
            <a:pPr algn="just" defTabSz="914400"/>
            <a:r>
              <a:rPr lang="en-US" altLang="ko-KR" sz="1400" dirty="0" err="1">
                <a:solidFill>
                  <a:prstClr val="black">
                    <a:lumMod val="75000"/>
                    <a:lumOff val="25000"/>
                  </a:prstClr>
                </a:solidFill>
                <a:ea typeface="FZShuTi" pitchFamily="2" charset="-122"/>
                <a:cs typeface="Arial" pitchFamily="34" charset="0"/>
              </a:rPr>
              <a:t>Soit</a:t>
            </a:r>
            <a:r>
              <a:rPr lang="en-US" altLang="ko-KR" sz="1400" dirty="0">
                <a:solidFill>
                  <a:prstClr val="black">
                    <a:lumMod val="75000"/>
                    <a:lumOff val="25000"/>
                  </a:prstClr>
                </a:solidFill>
                <a:ea typeface="FZShuTi" pitchFamily="2" charset="-122"/>
                <a:cs typeface="Arial" pitchFamily="34" charset="0"/>
              </a:rPr>
              <a:t> l’aptitude de </a:t>
            </a:r>
            <a:r>
              <a:rPr lang="en-US" altLang="ko-KR" sz="1400" dirty="0" err="1">
                <a:solidFill>
                  <a:prstClr val="black">
                    <a:lumMod val="75000"/>
                    <a:lumOff val="25000"/>
                  </a:prstClr>
                </a:solidFill>
                <a:ea typeface="FZShuTi" pitchFamily="2" charset="-122"/>
                <a:cs typeface="Arial" pitchFamily="34" charset="0"/>
              </a:rPr>
              <a:t>de</a:t>
            </a:r>
            <a:r>
              <a:rPr lang="en-US" altLang="ko-KR" sz="1400" dirty="0">
                <a:solidFill>
                  <a:prstClr val="black">
                    <a:lumMod val="75000"/>
                    <a:lumOff val="25000"/>
                  </a:prstClr>
                </a:solidFill>
                <a:ea typeface="FZShuTi" pitchFamily="2" charset="-122"/>
                <a:cs typeface="Arial" pitchFamily="34" charset="0"/>
              </a:rPr>
              <a:t> </a:t>
            </a:r>
            <a:r>
              <a:rPr lang="en-US" altLang="ko-KR" sz="1400" dirty="0" err="1">
                <a:solidFill>
                  <a:prstClr val="black">
                    <a:lumMod val="75000"/>
                    <a:lumOff val="25000"/>
                  </a:prstClr>
                </a:solidFill>
                <a:ea typeface="FZShuTi" pitchFamily="2" charset="-122"/>
                <a:cs typeface="Arial" pitchFamily="34" charset="0"/>
              </a:rPr>
              <a:t>l’ensemble</a:t>
            </a:r>
            <a:r>
              <a:rPr lang="en-US" altLang="ko-KR" sz="1400" dirty="0">
                <a:solidFill>
                  <a:prstClr val="black">
                    <a:lumMod val="75000"/>
                    <a:lumOff val="25000"/>
                  </a:prstClr>
                </a:solidFill>
                <a:ea typeface="FZShuTi" pitchFamily="2" charset="-122"/>
                <a:cs typeface="Arial" pitchFamily="34" charset="0"/>
              </a:rPr>
              <a:t> des </a:t>
            </a:r>
            <a:r>
              <a:rPr lang="en-US" altLang="ko-KR" sz="1400" dirty="0" err="1">
                <a:solidFill>
                  <a:prstClr val="black">
                    <a:lumMod val="75000"/>
                    <a:lumOff val="25000"/>
                  </a:prstClr>
                </a:solidFill>
                <a:ea typeface="FZShuTi" pitchFamily="2" charset="-122"/>
                <a:cs typeface="Arial" pitchFamily="34" charset="0"/>
              </a:rPr>
              <a:t>acteurs</a:t>
            </a:r>
            <a:r>
              <a:rPr lang="en-US" altLang="ko-KR" sz="1400" dirty="0">
                <a:solidFill>
                  <a:prstClr val="black">
                    <a:lumMod val="75000"/>
                    <a:lumOff val="25000"/>
                  </a:prstClr>
                </a:solidFill>
                <a:ea typeface="FZShuTi" pitchFamily="2" charset="-122"/>
                <a:cs typeface="Arial" pitchFamily="34" charset="0"/>
              </a:rPr>
              <a:t> à </a:t>
            </a:r>
            <a:r>
              <a:rPr lang="en-US" altLang="ko-KR" sz="1400" dirty="0" err="1">
                <a:solidFill>
                  <a:prstClr val="black">
                    <a:lumMod val="75000"/>
                    <a:lumOff val="25000"/>
                  </a:prstClr>
                </a:solidFill>
                <a:ea typeface="FZShuTi" pitchFamily="2" charset="-122"/>
                <a:cs typeface="Arial" pitchFamily="34" charset="0"/>
              </a:rPr>
              <a:t>réagir</a:t>
            </a:r>
            <a:r>
              <a:rPr lang="en-US" altLang="ko-KR" sz="1400" dirty="0">
                <a:solidFill>
                  <a:prstClr val="black">
                    <a:lumMod val="75000"/>
                    <a:lumOff val="25000"/>
                  </a:prstClr>
                </a:solidFill>
                <a:ea typeface="FZShuTi" pitchFamily="2" charset="-122"/>
                <a:cs typeface="Arial" pitchFamily="34" charset="0"/>
              </a:rPr>
              <a:t> </a:t>
            </a:r>
            <a:r>
              <a:rPr lang="en-US" altLang="ko-KR" sz="1400" dirty="0" err="1">
                <a:solidFill>
                  <a:prstClr val="black">
                    <a:lumMod val="75000"/>
                    <a:lumOff val="25000"/>
                  </a:prstClr>
                </a:solidFill>
                <a:ea typeface="FZShuTi" pitchFamily="2" charset="-122"/>
                <a:cs typeface="Arial" pitchFamily="34" charset="0"/>
              </a:rPr>
              <a:t>rapidement</a:t>
            </a:r>
            <a:r>
              <a:rPr lang="en-US" altLang="ko-KR" sz="1400" dirty="0">
                <a:solidFill>
                  <a:prstClr val="black">
                    <a:lumMod val="75000"/>
                    <a:lumOff val="25000"/>
                  </a:prstClr>
                </a:solidFill>
                <a:ea typeface="FZShuTi" pitchFamily="2" charset="-122"/>
                <a:cs typeface="Arial" pitchFamily="34" charset="0"/>
              </a:rPr>
              <a:t> par la mise </a:t>
            </a:r>
            <a:r>
              <a:rPr lang="en-US" altLang="ko-KR" sz="1400" dirty="0" err="1">
                <a:solidFill>
                  <a:prstClr val="black">
                    <a:lumMod val="75000"/>
                    <a:lumOff val="25000"/>
                  </a:prstClr>
                </a:solidFill>
                <a:ea typeface="FZShuTi" pitchFamily="2" charset="-122"/>
                <a:cs typeface="Arial" pitchFamily="34" charset="0"/>
              </a:rPr>
              <a:t>en</a:t>
            </a:r>
            <a:r>
              <a:rPr lang="en-US" altLang="ko-KR" sz="1400" dirty="0">
                <a:solidFill>
                  <a:prstClr val="black">
                    <a:lumMod val="75000"/>
                    <a:lumOff val="25000"/>
                  </a:prstClr>
                </a:solidFill>
                <a:ea typeface="FZShuTi" pitchFamily="2" charset="-122"/>
                <a:cs typeface="Arial" pitchFamily="34" charset="0"/>
              </a:rPr>
              <a:t> oeuvre des plans </a:t>
            </a:r>
            <a:r>
              <a:rPr lang="en-US" altLang="ko-KR" sz="1400" dirty="0" err="1">
                <a:solidFill>
                  <a:prstClr val="black">
                    <a:lumMod val="75000"/>
                    <a:lumOff val="25000"/>
                  </a:prstClr>
                </a:solidFill>
                <a:ea typeface="FZShuTi" pitchFamily="2" charset="-122"/>
                <a:cs typeface="Arial" pitchFamily="34" charset="0"/>
              </a:rPr>
              <a:t>d’action</a:t>
            </a:r>
            <a:r>
              <a:rPr lang="en-US" altLang="ko-KR" sz="1400" dirty="0">
                <a:solidFill>
                  <a:prstClr val="black">
                    <a:lumMod val="75000"/>
                    <a:lumOff val="25000"/>
                  </a:prstClr>
                </a:solidFill>
                <a:ea typeface="FZShuTi" pitchFamily="2" charset="-122"/>
                <a:cs typeface="Arial" pitchFamily="34" charset="0"/>
              </a:rPr>
              <a:t> </a:t>
            </a:r>
            <a:r>
              <a:rPr lang="en-US" altLang="ko-KR" sz="1400" dirty="0" err="1">
                <a:solidFill>
                  <a:prstClr val="black">
                    <a:lumMod val="75000"/>
                    <a:lumOff val="25000"/>
                  </a:prstClr>
                </a:solidFill>
                <a:ea typeface="FZShuTi" pitchFamily="2" charset="-122"/>
                <a:cs typeface="Arial" pitchFamily="34" charset="0"/>
              </a:rPr>
              <a:t>permettant</a:t>
            </a:r>
            <a:r>
              <a:rPr lang="en-US" altLang="ko-KR" sz="1400" dirty="0">
                <a:solidFill>
                  <a:prstClr val="black">
                    <a:lumMod val="75000"/>
                    <a:lumOff val="25000"/>
                  </a:prstClr>
                </a:solidFill>
                <a:ea typeface="FZShuTi" pitchFamily="2" charset="-122"/>
                <a:cs typeface="Arial" pitchFamily="34" charset="0"/>
              </a:rPr>
              <a:t>  </a:t>
            </a:r>
            <a:r>
              <a:rPr lang="en-US" altLang="ko-KR" sz="1400" dirty="0" err="1">
                <a:solidFill>
                  <a:prstClr val="black">
                    <a:lumMod val="75000"/>
                    <a:lumOff val="25000"/>
                  </a:prstClr>
                </a:solidFill>
                <a:ea typeface="FZShuTi" pitchFamily="2" charset="-122"/>
                <a:cs typeface="Arial" pitchFamily="34" charset="0"/>
              </a:rPr>
              <a:t>d’assurer</a:t>
            </a:r>
            <a:r>
              <a:rPr lang="en-US" altLang="ko-KR" sz="1400" dirty="0">
                <a:solidFill>
                  <a:prstClr val="black">
                    <a:lumMod val="75000"/>
                    <a:lumOff val="25000"/>
                  </a:prstClr>
                </a:solidFill>
                <a:ea typeface="FZShuTi" pitchFamily="2" charset="-122"/>
                <a:cs typeface="Arial" pitchFamily="34" charset="0"/>
              </a:rPr>
              <a:t> la </a:t>
            </a:r>
            <a:r>
              <a:rPr lang="en-US" altLang="ko-KR" sz="1400" dirty="0" err="1">
                <a:solidFill>
                  <a:prstClr val="black">
                    <a:lumMod val="75000"/>
                    <a:lumOff val="25000"/>
                  </a:prstClr>
                </a:solidFill>
                <a:ea typeface="FZShuTi" pitchFamily="2" charset="-122"/>
                <a:cs typeface="Arial" pitchFamily="34" charset="0"/>
              </a:rPr>
              <a:t>disponibilité</a:t>
            </a:r>
            <a:r>
              <a:rPr lang="en-US" altLang="ko-KR" sz="1400" dirty="0">
                <a:solidFill>
                  <a:prstClr val="black">
                    <a:lumMod val="75000"/>
                    <a:lumOff val="25000"/>
                  </a:prstClr>
                </a:solidFill>
                <a:ea typeface="FZShuTi" pitchFamily="2" charset="-122"/>
                <a:cs typeface="Arial" pitchFamily="34" charset="0"/>
              </a:rPr>
              <a:t> des </a:t>
            </a:r>
            <a:r>
              <a:rPr lang="en-US" altLang="ko-KR" sz="1400" dirty="0" err="1">
                <a:solidFill>
                  <a:prstClr val="black">
                    <a:lumMod val="75000"/>
                    <a:lumOff val="25000"/>
                  </a:prstClr>
                </a:solidFill>
                <a:ea typeface="FZShuTi" pitchFamily="2" charset="-122"/>
                <a:cs typeface="Arial" pitchFamily="34" charset="0"/>
              </a:rPr>
              <a:t>biens</a:t>
            </a:r>
            <a:r>
              <a:rPr lang="en-US" altLang="ko-KR" sz="1400" dirty="0">
                <a:solidFill>
                  <a:prstClr val="black">
                    <a:lumMod val="75000"/>
                    <a:lumOff val="25000"/>
                  </a:prstClr>
                </a:solidFill>
                <a:ea typeface="FZShuTi" pitchFamily="2" charset="-122"/>
                <a:cs typeface="Arial" pitchFamily="34" charset="0"/>
              </a:rPr>
              <a:t> et services </a:t>
            </a:r>
            <a:r>
              <a:rPr lang="en-US" altLang="ko-KR" sz="1400" b="1" dirty="0">
                <a:solidFill>
                  <a:srgbClr val="00B0F0"/>
                </a:solidFill>
                <a:ea typeface="FZShuTi" pitchFamily="2" charset="-122"/>
                <a:cs typeface="Arial" pitchFamily="34" charset="0"/>
              </a:rPr>
              <a:t>( </a:t>
            </a:r>
            <a:r>
              <a:rPr lang="en-US" altLang="ko-KR" sz="1400" b="1" dirty="0" err="1">
                <a:solidFill>
                  <a:srgbClr val="00B0F0"/>
                </a:solidFill>
                <a:ea typeface="FZShuTi" pitchFamily="2" charset="-122"/>
                <a:cs typeface="Arial" pitchFamily="34" charset="0"/>
              </a:rPr>
              <a:t>Fabbe-Costes</a:t>
            </a:r>
            <a:r>
              <a:rPr lang="en-US" altLang="ko-KR" sz="1400" b="1" dirty="0">
                <a:solidFill>
                  <a:srgbClr val="00B0F0"/>
                </a:solidFill>
                <a:ea typeface="FZShuTi" pitchFamily="2" charset="-122"/>
                <a:cs typeface="Arial" pitchFamily="34" charset="0"/>
              </a:rPr>
              <a:t>, 2021)</a:t>
            </a:r>
            <a:endParaRPr lang="en-US" altLang="ko-KR" sz="1400" b="1" dirty="0">
              <a:solidFill>
                <a:srgbClr val="00B0F0"/>
              </a:solidFill>
              <a:ea typeface="Arial Unicode MS"/>
              <a:cs typeface="Arial" pitchFamily="34" charset="0"/>
            </a:endParaRPr>
          </a:p>
        </p:txBody>
      </p:sp>
      <p:sp>
        <p:nvSpPr>
          <p:cNvPr id="48" name="TextBox 18">
            <a:extLst>
              <a:ext uri="{FF2B5EF4-FFF2-40B4-BE49-F238E27FC236}">
                <a16:creationId xmlns:a16="http://schemas.microsoft.com/office/drawing/2014/main" id="{50EF82F8-FBA3-42E5-ADF4-B24C490914AC}"/>
              </a:ext>
            </a:extLst>
          </p:cNvPr>
          <p:cNvSpPr txBox="1"/>
          <p:nvPr/>
        </p:nvSpPr>
        <p:spPr>
          <a:xfrm>
            <a:off x="6334452" y="5614902"/>
            <a:ext cx="3324860" cy="1015663"/>
          </a:xfrm>
          <a:prstGeom prst="rect">
            <a:avLst/>
          </a:prstGeom>
          <a:noFill/>
        </p:spPr>
        <p:txBody>
          <a:bodyPr wrap="square" rtlCol="0">
            <a:spAutoFit/>
          </a:bodyPr>
          <a:lstStyle/>
          <a:p>
            <a:pPr algn="just" defTabSz="914400"/>
            <a:r>
              <a:rPr lang="en-US" altLang="ko-KR" sz="1200" dirty="0">
                <a:solidFill>
                  <a:prstClr val="black">
                    <a:lumMod val="75000"/>
                    <a:lumOff val="25000"/>
                  </a:prstClr>
                </a:solidFill>
                <a:ea typeface="Arial Unicode MS"/>
                <a:cs typeface="Arial" pitchFamily="34" charset="0"/>
              </a:rPr>
              <a:t>Soit l’aptitude d’analyser et de prendre des </a:t>
            </a:r>
            <a:r>
              <a:rPr lang="en-US" altLang="ko-KR" sz="1200" dirty="0" err="1">
                <a:solidFill>
                  <a:prstClr val="black">
                    <a:lumMod val="75000"/>
                    <a:lumOff val="25000"/>
                  </a:prstClr>
                </a:solidFill>
                <a:ea typeface="Arial Unicode MS"/>
                <a:cs typeface="Arial" pitchFamily="34" charset="0"/>
              </a:rPr>
              <a:t>décisions</a:t>
            </a:r>
            <a:r>
              <a:rPr lang="en-US" altLang="ko-KR" sz="1200" dirty="0">
                <a:solidFill>
                  <a:prstClr val="black">
                    <a:lumMod val="75000"/>
                    <a:lumOff val="25000"/>
                  </a:prstClr>
                </a:solidFill>
                <a:ea typeface="Arial Unicode MS"/>
                <a:cs typeface="Arial" pitchFamily="34" charset="0"/>
              </a:rPr>
              <a:t> qui </a:t>
            </a:r>
            <a:r>
              <a:rPr lang="en-US" altLang="ko-KR" sz="1200" dirty="0" err="1">
                <a:solidFill>
                  <a:prstClr val="black">
                    <a:lumMod val="75000"/>
                    <a:lumOff val="25000"/>
                  </a:prstClr>
                </a:solidFill>
                <a:ea typeface="Arial Unicode MS"/>
                <a:cs typeface="Arial" pitchFamily="34" charset="0"/>
              </a:rPr>
              <a:t>sont</a:t>
            </a:r>
            <a:r>
              <a:rPr lang="en-US" altLang="ko-KR" sz="1200" dirty="0">
                <a:solidFill>
                  <a:prstClr val="black">
                    <a:lumMod val="75000"/>
                    <a:lumOff val="25000"/>
                  </a:prstClr>
                </a:solidFill>
                <a:ea typeface="Arial Unicode MS"/>
                <a:cs typeface="Arial" pitchFamily="34" charset="0"/>
              </a:rPr>
              <a:t> </a:t>
            </a:r>
            <a:r>
              <a:rPr lang="en-US" altLang="ko-KR" sz="1200" dirty="0" err="1">
                <a:solidFill>
                  <a:prstClr val="black">
                    <a:lumMod val="75000"/>
                    <a:lumOff val="25000"/>
                  </a:prstClr>
                </a:solidFill>
                <a:ea typeface="Arial Unicode MS"/>
                <a:cs typeface="Arial" pitchFamily="34" charset="0"/>
              </a:rPr>
              <a:t>basées</a:t>
            </a:r>
            <a:r>
              <a:rPr lang="en-US" altLang="ko-KR" sz="1200" dirty="0">
                <a:solidFill>
                  <a:prstClr val="black">
                    <a:lumMod val="75000"/>
                    <a:lumOff val="25000"/>
                  </a:prstClr>
                </a:solidFill>
                <a:ea typeface="Arial Unicode MS"/>
                <a:cs typeface="Arial" pitchFamily="34" charset="0"/>
              </a:rPr>
              <a:t> sur </a:t>
            </a:r>
            <a:r>
              <a:rPr lang="en-US" altLang="ko-KR" sz="1200" dirty="0" err="1">
                <a:solidFill>
                  <a:prstClr val="black">
                    <a:lumMod val="75000"/>
                    <a:lumOff val="25000"/>
                  </a:prstClr>
                </a:solidFill>
                <a:ea typeface="Arial Unicode MS"/>
                <a:cs typeface="Arial" pitchFamily="34" charset="0"/>
              </a:rPr>
              <a:t>l’innovation</a:t>
            </a:r>
            <a:r>
              <a:rPr lang="en-US" altLang="ko-KR" sz="1200" dirty="0">
                <a:solidFill>
                  <a:prstClr val="black">
                    <a:lumMod val="75000"/>
                    <a:lumOff val="25000"/>
                  </a:prstClr>
                </a:solidFill>
                <a:ea typeface="Arial Unicode MS"/>
                <a:cs typeface="Arial" pitchFamily="34" charset="0"/>
              </a:rPr>
              <a:t> et la </a:t>
            </a:r>
            <a:r>
              <a:rPr lang="en-US" altLang="ko-KR" sz="1200" dirty="0" err="1">
                <a:solidFill>
                  <a:prstClr val="black">
                    <a:lumMod val="75000"/>
                    <a:lumOff val="25000"/>
                  </a:prstClr>
                </a:solidFill>
                <a:ea typeface="Arial Unicode MS"/>
                <a:cs typeface="Arial" pitchFamily="34" charset="0"/>
              </a:rPr>
              <a:t>digitalisation</a:t>
            </a:r>
            <a:r>
              <a:rPr lang="en-US" altLang="ko-KR" sz="1200" dirty="0">
                <a:solidFill>
                  <a:prstClr val="black">
                    <a:lumMod val="75000"/>
                    <a:lumOff val="25000"/>
                  </a:prstClr>
                </a:solidFill>
                <a:ea typeface="Arial Unicode MS"/>
                <a:cs typeface="Arial" pitchFamily="34" charset="0"/>
              </a:rPr>
              <a:t> de la </a:t>
            </a:r>
            <a:r>
              <a:rPr lang="en-US" altLang="ko-KR" sz="1200" dirty="0" err="1">
                <a:solidFill>
                  <a:prstClr val="black">
                    <a:lumMod val="75000"/>
                    <a:lumOff val="25000"/>
                  </a:prstClr>
                </a:solidFill>
                <a:ea typeface="Arial Unicode MS"/>
                <a:cs typeface="Arial" pitchFamily="34" charset="0"/>
              </a:rPr>
              <a:t>chaîne</a:t>
            </a:r>
            <a:r>
              <a:rPr lang="en-US" altLang="ko-KR" sz="1200" dirty="0">
                <a:solidFill>
                  <a:prstClr val="black">
                    <a:lumMod val="75000"/>
                    <a:lumOff val="25000"/>
                  </a:prstClr>
                </a:solidFill>
                <a:ea typeface="Arial Unicode MS"/>
                <a:cs typeface="Arial" pitchFamily="34" charset="0"/>
              </a:rPr>
              <a:t> </a:t>
            </a:r>
            <a:r>
              <a:rPr lang="en-US" altLang="ko-KR" sz="1200" dirty="0" err="1">
                <a:solidFill>
                  <a:prstClr val="black">
                    <a:lumMod val="75000"/>
                    <a:lumOff val="25000"/>
                  </a:prstClr>
                </a:solidFill>
                <a:ea typeface="Arial Unicode MS"/>
                <a:cs typeface="Arial" pitchFamily="34" charset="0"/>
              </a:rPr>
              <a:t>d’approvisionnemet</a:t>
            </a:r>
            <a:r>
              <a:rPr lang="en-US" altLang="ko-KR" sz="1200" dirty="0">
                <a:solidFill>
                  <a:prstClr val="black">
                    <a:lumMod val="75000"/>
                    <a:lumOff val="25000"/>
                  </a:prstClr>
                </a:solidFill>
                <a:ea typeface="Arial Unicode MS"/>
                <a:cs typeface="Arial" pitchFamily="34" charset="0"/>
              </a:rPr>
              <a:t> </a:t>
            </a:r>
            <a:r>
              <a:rPr lang="en-US" altLang="ko-KR" sz="1200" dirty="0" err="1">
                <a:solidFill>
                  <a:prstClr val="black">
                    <a:lumMod val="75000"/>
                    <a:lumOff val="25000"/>
                  </a:prstClr>
                </a:solidFill>
                <a:ea typeface="Arial Unicode MS"/>
                <a:cs typeface="Arial" pitchFamily="34" charset="0"/>
              </a:rPr>
              <a:t>hospitalier</a:t>
            </a:r>
            <a:r>
              <a:rPr lang="en-US" altLang="ko-KR" sz="1200" dirty="0">
                <a:solidFill>
                  <a:prstClr val="black">
                    <a:lumMod val="75000"/>
                    <a:lumOff val="25000"/>
                  </a:prstClr>
                </a:solidFill>
                <a:ea typeface="Arial Unicode MS"/>
                <a:cs typeface="Arial" pitchFamily="34" charset="0"/>
              </a:rPr>
              <a:t> </a:t>
            </a:r>
            <a:r>
              <a:rPr lang="en-US" altLang="ko-KR" sz="1200" b="1" dirty="0">
                <a:solidFill>
                  <a:srgbClr val="FF0000"/>
                </a:solidFill>
                <a:ea typeface="Arial Unicode MS"/>
                <a:cs typeface="Arial" pitchFamily="34" charset="0"/>
              </a:rPr>
              <a:t>(</a:t>
            </a:r>
            <a:r>
              <a:rPr lang="en-US" altLang="ko-KR" sz="1200" b="1" dirty="0" err="1">
                <a:solidFill>
                  <a:srgbClr val="FF0000"/>
                </a:solidFill>
                <a:ea typeface="Arial Unicode MS"/>
                <a:cs typeface="Arial" pitchFamily="34" charset="0"/>
              </a:rPr>
              <a:t>Frimousse</a:t>
            </a:r>
            <a:r>
              <a:rPr lang="en-US" altLang="ko-KR" sz="1200" b="1" dirty="0">
                <a:solidFill>
                  <a:srgbClr val="FF0000"/>
                </a:solidFill>
                <a:ea typeface="Arial Unicode MS"/>
                <a:cs typeface="Arial" pitchFamily="34" charset="0"/>
              </a:rPr>
              <a:t> &amp; Peretti,2021, </a:t>
            </a:r>
            <a:r>
              <a:rPr lang="fr-FR" sz="1200" b="1" dirty="0">
                <a:solidFill>
                  <a:srgbClr val="FF0000"/>
                </a:solidFill>
                <a:ea typeface="Arial" panose="020B0604020202020204" pitchFamily="34" charset="0"/>
                <a:cs typeface="Arial" panose="020B0604020202020204" pitchFamily="34" charset="0"/>
              </a:rPr>
              <a:t>Nowacki, 2020)</a:t>
            </a:r>
            <a:endParaRPr lang="en-US" altLang="ko-KR" sz="1200" b="1" dirty="0">
              <a:solidFill>
                <a:srgbClr val="FF0000"/>
              </a:solidFill>
              <a:ea typeface="Arial Unicode MS"/>
              <a:cs typeface="Arial" pitchFamily="34" charset="0"/>
            </a:endParaRPr>
          </a:p>
        </p:txBody>
      </p:sp>
    </p:spTree>
    <p:extLst>
      <p:ext uri="{BB962C8B-B14F-4D97-AF65-F5344CB8AC3E}">
        <p14:creationId xmlns:p14="http://schemas.microsoft.com/office/powerpoint/2010/main" val="466152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8654" y="265708"/>
            <a:ext cx="6096000" cy="1200329"/>
          </a:xfrm>
          <a:prstGeom prst="rect">
            <a:avLst/>
          </a:prstGeom>
          <a:solidFill>
            <a:schemeClr val="tx2">
              <a:lumMod val="60000"/>
              <a:lumOff val="40000"/>
            </a:schemeClr>
          </a:solidFill>
        </p:spPr>
        <p:txBody>
          <a:bodyPr>
            <a:spAutoFit/>
          </a:bodyPr>
          <a:lstStyle/>
          <a:p>
            <a:pPr lvl="0" defTabSz="914400">
              <a:lnSpc>
                <a:spcPct val="90000"/>
              </a:lnSpc>
              <a:spcBef>
                <a:spcPts val="1000"/>
              </a:spcBef>
            </a:pPr>
            <a:r>
              <a:rPr lang="en-US" sz="4000" b="1" dirty="0">
                <a:solidFill>
                  <a:prstClr val="white"/>
                </a:solidFill>
                <a:latin typeface="+mj-lt"/>
                <a:ea typeface="Arial Unicode MS"/>
                <a:cs typeface="Arial" pitchFamily="34" charset="0"/>
              </a:rPr>
              <a:t>Méthodologie de recherche</a:t>
            </a:r>
          </a:p>
        </p:txBody>
      </p:sp>
      <p:sp>
        <p:nvSpPr>
          <p:cNvPr id="6" name="ZoneTexte 5">
            <a:extLst>
              <a:ext uri="{FF2B5EF4-FFF2-40B4-BE49-F238E27FC236}">
                <a16:creationId xmlns:a16="http://schemas.microsoft.com/office/drawing/2014/main" id="{5A14166B-2637-754F-3823-2CDE4F84E869}"/>
              </a:ext>
            </a:extLst>
          </p:cNvPr>
          <p:cNvSpPr txBox="1"/>
          <p:nvPr/>
        </p:nvSpPr>
        <p:spPr>
          <a:xfrm flipV="1">
            <a:off x="207819" y="1621444"/>
            <a:ext cx="4876800" cy="1204884"/>
          </a:xfrm>
          <a:prstGeom prst="rect">
            <a:avLst/>
          </a:prstGeom>
          <a:noFill/>
        </p:spPr>
        <p:txBody>
          <a:bodyPr wrap="square">
            <a:spAutoFit/>
          </a:bodyPr>
          <a:lstStyle/>
          <a:p>
            <a:pPr algn="just" defTabSz="914400">
              <a:lnSpc>
                <a:spcPct val="150000"/>
              </a:lnSpc>
            </a:pPr>
            <a:endParaRPr lang="fr-FR" b="1" dirty="0">
              <a:solidFill>
                <a:srgbClr val="F07624"/>
              </a:solidFill>
              <a:latin typeface="Times New Roman" panose="02020603050405020304" pitchFamily="18" charset="0"/>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C712B689-E721-4591-9448-C22E4EAD19CD}"/>
              </a:ext>
            </a:extLst>
          </p:cNvPr>
          <p:cNvSpPr txBox="1">
            <a:spLocks/>
          </p:cNvSpPr>
          <p:nvPr/>
        </p:nvSpPr>
        <p:spPr>
          <a:xfrm>
            <a:off x="318654" y="1621444"/>
            <a:ext cx="5065729" cy="489857"/>
          </a:xfrm>
          <a:prstGeom prst="rect">
            <a:avLst/>
          </a:prstGeom>
        </p:spPr>
        <p:txBody>
          <a:bodyPr anchor="ctr">
            <a:noAutofit/>
          </a:bodyPr>
          <a:lstStyle>
            <a:lvl1pPr algn="l" defTabSz="914400" rtl="0" eaLnBrk="1" latinLnBrk="1" hangingPunct="1">
              <a:spcBef>
                <a:spcPct val="0"/>
              </a:spcBef>
              <a:buNone/>
              <a:defRPr sz="2800" b="1" kern="1200" baseline="0">
                <a:solidFill>
                  <a:schemeClr val="accent4"/>
                </a:solidFill>
                <a:latin typeface="+mj-lt"/>
                <a:ea typeface="+mj-ea"/>
                <a:cs typeface="Arial" pitchFamily="34" charset="0"/>
              </a:defRPr>
            </a:lvl1pPr>
          </a:lstStyle>
          <a:p>
            <a:r>
              <a:rPr lang="en-US" altLang="ko-KR" sz="3600" spc="300" dirty="0">
                <a:solidFill>
                  <a:schemeClr val="accent2">
                    <a:lumMod val="50000"/>
                  </a:schemeClr>
                </a:solidFill>
                <a:latin typeface="Arial"/>
                <a:ea typeface="Arial Unicode MS"/>
              </a:rPr>
              <a:t>Progress steps</a:t>
            </a:r>
          </a:p>
        </p:txBody>
      </p:sp>
      <p:sp>
        <p:nvSpPr>
          <p:cNvPr id="8" name="Arrow: Chevron 3">
            <a:extLst>
              <a:ext uri="{FF2B5EF4-FFF2-40B4-BE49-F238E27FC236}">
                <a16:creationId xmlns:a16="http://schemas.microsoft.com/office/drawing/2014/main" id="{0B361A8A-2B42-44FB-8791-2DDB8C1C1E15}"/>
              </a:ext>
            </a:extLst>
          </p:cNvPr>
          <p:cNvSpPr/>
          <p:nvPr/>
        </p:nvSpPr>
        <p:spPr>
          <a:xfrm>
            <a:off x="318655" y="2581399"/>
            <a:ext cx="2270902" cy="489857"/>
          </a:xfrm>
          <a:prstGeom prst="chevron">
            <a:avLst/>
          </a:prstGeom>
          <a:solidFill>
            <a:srgbClr val="2A78B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Arial Unicode MS"/>
              <a:cs typeface="+mn-cs"/>
            </a:endParaRPr>
          </a:p>
        </p:txBody>
      </p:sp>
      <p:sp>
        <p:nvSpPr>
          <p:cNvPr id="10" name="Arrow: Chevron 5">
            <a:extLst>
              <a:ext uri="{FF2B5EF4-FFF2-40B4-BE49-F238E27FC236}">
                <a16:creationId xmlns:a16="http://schemas.microsoft.com/office/drawing/2014/main" id="{95264BF8-C709-4BEA-B531-E63BEAD0B1FB}"/>
              </a:ext>
            </a:extLst>
          </p:cNvPr>
          <p:cNvSpPr/>
          <p:nvPr/>
        </p:nvSpPr>
        <p:spPr>
          <a:xfrm>
            <a:off x="4333726" y="2581399"/>
            <a:ext cx="2776308" cy="489857"/>
          </a:xfrm>
          <a:prstGeom prst="chevron">
            <a:avLst/>
          </a:prstGeom>
          <a:solidFill>
            <a:srgbClr val="F076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cs typeface="+mn-cs"/>
            </a:endParaRPr>
          </a:p>
        </p:txBody>
      </p:sp>
      <p:grpSp>
        <p:nvGrpSpPr>
          <p:cNvPr id="17" name="Group 19">
            <a:extLst>
              <a:ext uri="{FF2B5EF4-FFF2-40B4-BE49-F238E27FC236}">
                <a16:creationId xmlns:a16="http://schemas.microsoft.com/office/drawing/2014/main" id="{0D676620-1A0F-4F5A-8B3E-6841E13FBCC9}"/>
              </a:ext>
            </a:extLst>
          </p:cNvPr>
          <p:cNvGrpSpPr/>
          <p:nvPr/>
        </p:nvGrpSpPr>
        <p:grpSpPr>
          <a:xfrm>
            <a:off x="-1198257" y="2567302"/>
            <a:ext cx="10530871" cy="489857"/>
            <a:chOff x="1169715" y="3145971"/>
            <a:chExt cx="9348816" cy="489857"/>
          </a:xfrm>
        </p:grpSpPr>
        <p:sp>
          <p:nvSpPr>
            <p:cNvPr id="19" name="Arrow: Chevron 4">
              <a:extLst>
                <a:ext uri="{FF2B5EF4-FFF2-40B4-BE49-F238E27FC236}">
                  <a16:creationId xmlns:a16="http://schemas.microsoft.com/office/drawing/2014/main" id="{2C765629-2200-4077-A506-5BF5A0ED9521}"/>
                </a:ext>
              </a:extLst>
            </p:cNvPr>
            <p:cNvSpPr/>
            <p:nvPr/>
          </p:nvSpPr>
          <p:spPr>
            <a:xfrm>
              <a:off x="4490939" y="3145971"/>
              <a:ext cx="1653517" cy="489857"/>
            </a:xfrm>
            <a:prstGeom prst="chevron">
              <a:avLst/>
            </a:prstGeom>
            <a:solidFill>
              <a:srgbClr val="FAAF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Arial Unicode MS"/>
                <a:cs typeface="+mn-cs"/>
              </a:endParaRPr>
            </a:p>
          </p:txBody>
        </p:sp>
        <p:sp>
          <p:nvSpPr>
            <p:cNvPr id="21" name="Arrow: Chevron 6">
              <a:extLst>
                <a:ext uri="{FF2B5EF4-FFF2-40B4-BE49-F238E27FC236}">
                  <a16:creationId xmlns:a16="http://schemas.microsoft.com/office/drawing/2014/main" id="{72557376-951B-4E8B-9EA1-BCEC70666B00}"/>
                </a:ext>
              </a:extLst>
            </p:cNvPr>
            <p:cNvSpPr/>
            <p:nvPr/>
          </p:nvSpPr>
          <p:spPr>
            <a:xfrm>
              <a:off x="8557729" y="3145971"/>
              <a:ext cx="1960802" cy="489857"/>
            </a:xfrm>
            <a:prstGeom prst="chevron">
              <a:avLst/>
            </a:prstGeom>
            <a:solidFill>
              <a:srgbClr val="E6294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Arial Unicode MS"/>
                <a:cs typeface="+mn-cs"/>
              </a:endParaRPr>
            </a:p>
          </p:txBody>
        </p:sp>
        <p:sp>
          <p:nvSpPr>
            <p:cNvPr id="22" name="직사각형 1">
              <a:extLst>
                <a:ext uri="{FF2B5EF4-FFF2-40B4-BE49-F238E27FC236}">
                  <a16:creationId xmlns:a16="http://schemas.microsoft.com/office/drawing/2014/main" id="{CEB9EB94-29FC-41BF-B802-293767F1DF64}"/>
                </a:ext>
              </a:extLst>
            </p:cNvPr>
            <p:cNvSpPr/>
            <p:nvPr/>
          </p:nvSpPr>
          <p:spPr>
            <a:xfrm flipH="1">
              <a:off x="1169715" y="3220987"/>
              <a:ext cx="1348028" cy="360040"/>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400" b="1" i="0" u="none" strike="noStrike" kern="0" cap="none" spc="0" normalizeH="0" baseline="0" noProof="0" dirty="0">
                <a:ln>
                  <a:noFill/>
                </a:ln>
                <a:solidFill>
                  <a:prstClr val="white"/>
                </a:solidFill>
                <a:effectLst/>
                <a:uLnTx/>
                <a:uFillTx/>
                <a:latin typeface="Arial"/>
                <a:ea typeface="Arial Unicode MS"/>
                <a:cs typeface="+mn-cs"/>
              </a:endParaRPr>
            </a:p>
          </p:txBody>
        </p:sp>
      </p:grpSp>
      <p:sp>
        <p:nvSpPr>
          <p:cNvPr id="23" name="ZoneTexte 22">
            <a:extLst>
              <a:ext uri="{FF2B5EF4-FFF2-40B4-BE49-F238E27FC236}">
                <a16:creationId xmlns:a16="http://schemas.microsoft.com/office/drawing/2014/main" id="{7ABFA54A-DC70-CFE4-76BA-2447C10A9C80}"/>
              </a:ext>
            </a:extLst>
          </p:cNvPr>
          <p:cNvSpPr txBox="1"/>
          <p:nvPr/>
        </p:nvSpPr>
        <p:spPr>
          <a:xfrm>
            <a:off x="1107078" y="2595494"/>
            <a:ext cx="554636" cy="461665"/>
          </a:xfrm>
          <a:prstGeom prst="rect">
            <a:avLst/>
          </a:prstGeom>
          <a:noFill/>
        </p:spPr>
        <p:txBody>
          <a:bodyPr wrap="square" rtlCol="0">
            <a:spAutoFit/>
          </a:bodyPr>
          <a:lstStyle/>
          <a:p>
            <a:pPr algn="ctr" defTabSz="914400"/>
            <a:r>
              <a:rPr lang="fr-FR" sz="2400" b="1" dirty="0">
                <a:solidFill>
                  <a:prstClr val="white"/>
                </a:solidFill>
                <a:latin typeface="+mj-lt"/>
                <a:ea typeface="Arial Unicode MS"/>
              </a:rPr>
              <a:t>1</a:t>
            </a:r>
          </a:p>
        </p:txBody>
      </p:sp>
      <p:sp>
        <p:nvSpPr>
          <p:cNvPr id="24" name="ZoneTexte 23">
            <a:extLst>
              <a:ext uri="{FF2B5EF4-FFF2-40B4-BE49-F238E27FC236}">
                <a16:creationId xmlns:a16="http://schemas.microsoft.com/office/drawing/2014/main" id="{673A5560-BED7-4255-1631-D60DA672B1EA}"/>
              </a:ext>
            </a:extLst>
          </p:cNvPr>
          <p:cNvSpPr txBox="1"/>
          <p:nvPr/>
        </p:nvSpPr>
        <p:spPr>
          <a:xfrm>
            <a:off x="3151120" y="2595494"/>
            <a:ext cx="494676" cy="461665"/>
          </a:xfrm>
          <a:prstGeom prst="rect">
            <a:avLst/>
          </a:prstGeom>
          <a:noFill/>
        </p:spPr>
        <p:txBody>
          <a:bodyPr wrap="square" rtlCol="0">
            <a:spAutoFit/>
          </a:bodyPr>
          <a:lstStyle/>
          <a:p>
            <a:pPr algn="ctr" defTabSz="914400"/>
            <a:r>
              <a:rPr lang="fr-FR" sz="2400" b="1" dirty="0">
                <a:solidFill>
                  <a:prstClr val="white"/>
                </a:solidFill>
                <a:latin typeface="+mj-lt"/>
                <a:ea typeface="Arial Unicode MS"/>
              </a:rPr>
              <a:t>2</a:t>
            </a:r>
          </a:p>
        </p:txBody>
      </p:sp>
      <p:sp>
        <p:nvSpPr>
          <p:cNvPr id="26" name="ZoneTexte 25">
            <a:extLst>
              <a:ext uri="{FF2B5EF4-FFF2-40B4-BE49-F238E27FC236}">
                <a16:creationId xmlns:a16="http://schemas.microsoft.com/office/drawing/2014/main" id="{A308565F-94C6-3E36-750C-D1327CADCFB1}"/>
              </a:ext>
            </a:extLst>
          </p:cNvPr>
          <p:cNvSpPr txBox="1"/>
          <p:nvPr/>
        </p:nvSpPr>
        <p:spPr>
          <a:xfrm>
            <a:off x="5268653" y="2624762"/>
            <a:ext cx="533745" cy="461665"/>
          </a:xfrm>
          <a:prstGeom prst="rect">
            <a:avLst/>
          </a:prstGeom>
          <a:noFill/>
        </p:spPr>
        <p:txBody>
          <a:bodyPr wrap="square" rtlCol="0">
            <a:spAutoFit/>
          </a:bodyPr>
          <a:lstStyle/>
          <a:p>
            <a:pPr algn="ctr" defTabSz="914400"/>
            <a:r>
              <a:rPr lang="fr-FR" sz="2400" b="1" dirty="0">
                <a:solidFill>
                  <a:prstClr val="white"/>
                </a:solidFill>
                <a:ea typeface="Arial Unicode MS"/>
              </a:rPr>
              <a:t>3</a:t>
            </a:r>
          </a:p>
        </p:txBody>
      </p:sp>
      <p:sp>
        <p:nvSpPr>
          <p:cNvPr id="27" name="ZoneTexte 26">
            <a:extLst>
              <a:ext uri="{FF2B5EF4-FFF2-40B4-BE49-F238E27FC236}">
                <a16:creationId xmlns:a16="http://schemas.microsoft.com/office/drawing/2014/main" id="{7247EBCF-533F-DFC7-E94C-071895ECB354}"/>
              </a:ext>
            </a:extLst>
          </p:cNvPr>
          <p:cNvSpPr txBox="1"/>
          <p:nvPr/>
        </p:nvSpPr>
        <p:spPr>
          <a:xfrm>
            <a:off x="7962496" y="2615667"/>
            <a:ext cx="487662" cy="400110"/>
          </a:xfrm>
          <a:prstGeom prst="rect">
            <a:avLst/>
          </a:prstGeom>
          <a:noFill/>
        </p:spPr>
        <p:txBody>
          <a:bodyPr wrap="square" rtlCol="0">
            <a:spAutoFit/>
          </a:bodyPr>
          <a:lstStyle/>
          <a:p>
            <a:pPr defTabSz="914400"/>
            <a:r>
              <a:rPr lang="fr-FR" sz="2000" b="1" dirty="0">
                <a:solidFill>
                  <a:prstClr val="white"/>
                </a:solidFill>
                <a:latin typeface="Arial"/>
                <a:ea typeface="Arial Unicode MS"/>
              </a:rPr>
              <a:t>4</a:t>
            </a:r>
          </a:p>
        </p:txBody>
      </p:sp>
      <p:sp>
        <p:nvSpPr>
          <p:cNvPr id="28" name="직사각형 1">
            <a:extLst>
              <a:ext uri="{FF2B5EF4-FFF2-40B4-BE49-F238E27FC236}">
                <a16:creationId xmlns:a16="http://schemas.microsoft.com/office/drawing/2014/main" id="{F559DB5B-BE0A-46D1-BD9D-02DD24758C0A}"/>
              </a:ext>
            </a:extLst>
          </p:cNvPr>
          <p:cNvSpPr/>
          <p:nvPr/>
        </p:nvSpPr>
        <p:spPr>
          <a:xfrm>
            <a:off x="207819" y="3085351"/>
            <a:ext cx="2194560" cy="2585323"/>
          </a:xfrm>
          <a:prstGeom prst="rect">
            <a:avLst/>
          </a:prstGeom>
        </p:spPr>
        <p:txBody>
          <a:bodyPr wrap="square">
            <a:spAutoFit/>
          </a:bodyPr>
          <a:lstStyle/>
          <a:p>
            <a:pPr defTabSz="914400"/>
            <a:r>
              <a:rPr lang="fr-FR" dirty="0">
                <a:solidFill>
                  <a:srgbClr val="486113"/>
                </a:solidFill>
                <a:ea typeface="Calibri" panose="020F0502020204030204" pitchFamily="34" charset="0"/>
                <a:cs typeface="Arial" panose="020B0604020202020204" pitchFamily="34" charset="0"/>
              </a:rPr>
              <a:t>Il s’agit d’une étude exploratoire auprès des acteurs de la chaîne logistique au niveau du centre hospitalier régional d’Agadir (CHR Agadir)</a:t>
            </a:r>
            <a:endParaRPr lang="en-US" altLang="ko-KR" sz="1200" dirty="0">
              <a:solidFill>
                <a:srgbClr val="486113"/>
              </a:solidFill>
              <a:ea typeface="Arial Unicode MS"/>
            </a:endParaRPr>
          </a:p>
        </p:txBody>
      </p:sp>
      <p:sp>
        <p:nvSpPr>
          <p:cNvPr id="29" name="직사각형 1">
            <a:extLst>
              <a:ext uri="{FF2B5EF4-FFF2-40B4-BE49-F238E27FC236}">
                <a16:creationId xmlns:a16="http://schemas.microsoft.com/office/drawing/2014/main" id="{B76F40B5-F6C8-48A5-96EE-08ECAC880B72}"/>
              </a:ext>
            </a:extLst>
          </p:cNvPr>
          <p:cNvSpPr/>
          <p:nvPr/>
        </p:nvSpPr>
        <p:spPr>
          <a:xfrm>
            <a:off x="2416235" y="3057159"/>
            <a:ext cx="2050718" cy="3046988"/>
          </a:xfrm>
          <a:prstGeom prst="rect">
            <a:avLst/>
          </a:prstGeom>
        </p:spPr>
        <p:txBody>
          <a:bodyPr wrap="square">
            <a:spAutoFit/>
          </a:bodyPr>
          <a:lstStyle/>
          <a:p>
            <a:pPr defTabSz="914400"/>
            <a:r>
              <a:rPr lang="fr-FR" sz="1600" dirty="0">
                <a:solidFill>
                  <a:srgbClr val="486113"/>
                </a:solidFill>
                <a:ea typeface="Calibri" panose="020F0502020204030204" pitchFamily="34" charset="0"/>
                <a:cs typeface="Arial" panose="020B0604020202020204" pitchFamily="34" charset="0"/>
              </a:rPr>
              <a:t>Une méthode d’investigation qui consiste à confronter les données théoriques et empiriques issues de la littérature sur la résilience de la chaîne logistique hospitalière au regard critique du terrain</a:t>
            </a:r>
            <a:endParaRPr lang="en-US" altLang="ko-KR" sz="1600" dirty="0">
              <a:solidFill>
                <a:srgbClr val="486113"/>
              </a:solidFill>
              <a:ea typeface="Arial Unicode MS"/>
            </a:endParaRPr>
          </a:p>
        </p:txBody>
      </p:sp>
      <p:sp>
        <p:nvSpPr>
          <p:cNvPr id="30" name="직사각형 1">
            <a:extLst>
              <a:ext uri="{FF2B5EF4-FFF2-40B4-BE49-F238E27FC236}">
                <a16:creationId xmlns:a16="http://schemas.microsoft.com/office/drawing/2014/main" id="{61211CE2-5E4B-47A8-AFA2-3BB58B44D176}"/>
              </a:ext>
            </a:extLst>
          </p:cNvPr>
          <p:cNvSpPr/>
          <p:nvPr/>
        </p:nvSpPr>
        <p:spPr>
          <a:xfrm>
            <a:off x="4480809" y="3057159"/>
            <a:ext cx="2338402" cy="3293209"/>
          </a:xfrm>
          <a:prstGeom prst="rect">
            <a:avLst/>
          </a:prstGeom>
        </p:spPr>
        <p:txBody>
          <a:bodyPr wrap="square">
            <a:spAutoFit/>
          </a:bodyPr>
          <a:lstStyle/>
          <a:p>
            <a:pPr defTabSz="914400"/>
            <a:r>
              <a:rPr lang="en-US" altLang="ko-KR" sz="1600" dirty="0" err="1">
                <a:solidFill>
                  <a:srgbClr val="486113"/>
                </a:solidFill>
                <a:ea typeface="Arial Unicode MS"/>
              </a:rPr>
              <a:t>Enquête</a:t>
            </a:r>
            <a:r>
              <a:rPr lang="en-US" altLang="ko-KR" sz="1600" dirty="0">
                <a:solidFill>
                  <a:srgbClr val="486113"/>
                </a:solidFill>
                <a:ea typeface="Arial Unicode MS"/>
              </a:rPr>
              <a:t> terrain à travers des </a:t>
            </a:r>
            <a:r>
              <a:rPr lang="en-US" altLang="ko-KR" sz="1600" dirty="0" err="1">
                <a:solidFill>
                  <a:srgbClr val="486113"/>
                </a:solidFill>
                <a:ea typeface="Arial Unicode MS"/>
              </a:rPr>
              <a:t>entretiens</a:t>
            </a:r>
            <a:r>
              <a:rPr lang="en-US" altLang="ko-KR" sz="1600" dirty="0">
                <a:solidFill>
                  <a:srgbClr val="486113"/>
                </a:solidFill>
                <a:ea typeface="Arial Unicode MS"/>
              </a:rPr>
              <a:t> semi </a:t>
            </a:r>
            <a:r>
              <a:rPr lang="en-US" altLang="ko-KR" sz="1600" dirty="0" err="1">
                <a:solidFill>
                  <a:srgbClr val="486113"/>
                </a:solidFill>
                <a:ea typeface="Arial Unicode MS"/>
              </a:rPr>
              <a:t>directifs</a:t>
            </a:r>
            <a:r>
              <a:rPr lang="en-US" altLang="ko-KR" sz="1600" dirty="0">
                <a:solidFill>
                  <a:srgbClr val="486113"/>
                </a:solidFill>
                <a:ea typeface="Arial Unicode MS"/>
              </a:rPr>
              <a:t> comme mode de </a:t>
            </a:r>
            <a:r>
              <a:rPr lang="en-US" altLang="ko-KR" sz="1600" dirty="0" err="1">
                <a:solidFill>
                  <a:srgbClr val="486113"/>
                </a:solidFill>
                <a:ea typeface="Arial Unicode MS"/>
              </a:rPr>
              <a:t>collecte</a:t>
            </a:r>
            <a:r>
              <a:rPr lang="en-US" altLang="ko-KR" sz="1600" dirty="0">
                <a:solidFill>
                  <a:srgbClr val="486113"/>
                </a:solidFill>
                <a:ea typeface="Arial Unicode MS"/>
              </a:rPr>
              <a:t> principal des </a:t>
            </a:r>
            <a:r>
              <a:rPr lang="en-US" altLang="ko-KR" sz="1600" dirty="0" err="1">
                <a:solidFill>
                  <a:srgbClr val="486113"/>
                </a:solidFill>
                <a:ea typeface="Arial Unicode MS"/>
              </a:rPr>
              <a:t>données</a:t>
            </a:r>
            <a:r>
              <a:rPr lang="en-US" altLang="ko-KR" sz="1600" dirty="0">
                <a:solidFill>
                  <a:srgbClr val="486113"/>
                </a:solidFill>
                <a:ea typeface="Arial Unicode MS"/>
              </a:rPr>
              <a:t>, </a:t>
            </a:r>
            <a:r>
              <a:rPr lang="en-US" altLang="ko-KR" sz="1600" dirty="0" err="1">
                <a:solidFill>
                  <a:srgbClr val="486113"/>
                </a:solidFill>
                <a:ea typeface="Arial Unicode MS"/>
              </a:rPr>
              <a:t>auprès</a:t>
            </a:r>
            <a:r>
              <a:rPr lang="en-US" altLang="ko-KR" sz="1600" dirty="0">
                <a:solidFill>
                  <a:srgbClr val="486113"/>
                </a:solidFill>
                <a:ea typeface="Arial Unicode MS"/>
              </a:rPr>
              <a:t> des </a:t>
            </a:r>
            <a:r>
              <a:rPr lang="en-US" altLang="ko-KR" sz="1600" dirty="0" err="1">
                <a:solidFill>
                  <a:srgbClr val="486113"/>
                </a:solidFill>
                <a:ea typeface="Arial Unicode MS"/>
              </a:rPr>
              <a:t>responsables</a:t>
            </a:r>
            <a:r>
              <a:rPr lang="en-US" altLang="ko-KR" sz="1600" dirty="0">
                <a:solidFill>
                  <a:srgbClr val="486113"/>
                </a:solidFill>
                <a:ea typeface="Arial Unicode MS"/>
              </a:rPr>
              <a:t> </a:t>
            </a:r>
            <a:r>
              <a:rPr lang="en-US" altLang="ko-KR" sz="1600" dirty="0" err="1">
                <a:solidFill>
                  <a:srgbClr val="486113"/>
                </a:solidFill>
                <a:ea typeface="Arial Unicode MS"/>
              </a:rPr>
              <a:t>logistiques</a:t>
            </a:r>
            <a:r>
              <a:rPr lang="en-US" altLang="ko-KR" sz="1600" dirty="0">
                <a:solidFill>
                  <a:srgbClr val="486113"/>
                </a:solidFill>
                <a:ea typeface="Arial Unicode MS"/>
              </a:rPr>
              <a:t> du CHR </a:t>
            </a:r>
            <a:r>
              <a:rPr lang="en-US" altLang="ko-KR" sz="1600" dirty="0" err="1">
                <a:solidFill>
                  <a:srgbClr val="486113"/>
                </a:solidFill>
                <a:ea typeface="Arial Unicode MS"/>
              </a:rPr>
              <a:t>d’Agadir</a:t>
            </a:r>
            <a:r>
              <a:rPr lang="en-US" altLang="ko-KR" sz="1600" dirty="0">
                <a:solidFill>
                  <a:srgbClr val="486113"/>
                </a:solidFill>
                <a:ea typeface="Arial Unicode MS"/>
              </a:rPr>
              <a:t>, </a:t>
            </a:r>
            <a:r>
              <a:rPr lang="fr-FR" sz="1600" dirty="0">
                <a:solidFill>
                  <a:srgbClr val="486113"/>
                </a:solidFill>
                <a:ea typeface="Calibri" panose="020F0502020204030204" pitchFamily="34" charset="0"/>
                <a:cs typeface="Arial" panose="020B0604020202020204" pitchFamily="34" charset="0"/>
              </a:rPr>
              <a:t>comprenant les questions ouvertes regroupées par thématique issues de la littérature</a:t>
            </a:r>
            <a:r>
              <a:rPr lang="en-US" altLang="ko-KR" sz="1600" dirty="0">
                <a:solidFill>
                  <a:srgbClr val="486113"/>
                </a:solidFill>
                <a:ea typeface="Arial Unicode MS"/>
              </a:rPr>
              <a:t> </a:t>
            </a:r>
          </a:p>
        </p:txBody>
      </p:sp>
      <p:sp>
        <p:nvSpPr>
          <p:cNvPr id="31" name="직사각형 1">
            <a:extLst>
              <a:ext uri="{FF2B5EF4-FFF2-40B4-BE49-F238E27FC236}">
                <a16:creationId xmlns:a16="http://schemas.microsoft.com/office/drawing/2014/main" id="{583711E9-E0FA-40BF-83DA-40C1F204B2E2}"/>
              </a:ext>
            </a:extLst>
          </p:cNvPr>
          <p:cNvSpPr/>
          <p:nvPr/>
        </p:nvSpPr>
        <p:spPr>
          <a:xfrm>
            <a:off x="6989779" y="3157832"/>
            <a:ext cx="2680681" cy="3077766"/>
          </a:xfrm>
          <a:prstGeom prst="rect">
            <a:avLst/>
          </a:prstGeom>
        </p:spPr>
        <p:txBody>
          <a:bodyPr wrap="square">
            <a:spAutoFit/>
          </a:bodyPr>
          <a:lstStyle/>
          <a:p>
            <a:pPr defTabSz="914400"/>
            <a:r>
              <a:rPr lang="fr-FR" sz="1600" dirty="0">
                <a:solidFill>
                  <a:srgbClr val="486113"/>
                </a:solidFill>
                <a:ea typeface="Calibri" panose="020F0502020204030204" pitchFamily="34" charset="0"/>
                <a:cs typeface="Arial" panose="020B0604020202020204" pitchFamily="34" charset="0"/>
              </a:rPr>
              <a:t>La méthode d’analyse utilisées pour les entretiens semi directifs est l’analyse du contenu effectuée à l’aide du </a:t>
            </a:r>
            <a:r>
              <a:rPr lang="fr-FR" sz="1600" b="1" dirty="0">
                <a:solidFill>
                  <a:srgbClr val="FF0000"/>
                </a:solidFill>
                <a:ea typeface="Calibri" panose="020F0502020204030204" pitchFamily="34" charset="0"/>
                <a:cs typeface="Arial" panose="020B0604020202020204" pitchFamily="34" charset="0"/>
              </a:rPr>
              <a:t>logiciel </a:t>
            </a:r>
            <a:r>
              <a:rPr lang="fr-FR" sz="1600" b="1" dirty="0" err="1">
                <a:solidFill>
                  <a:srgbClr val="FF0000"/>
                </a:solidFill>
                <a:ea typeface="Calibri" panose="020F0502020204030204" pitchFamily="34" charset="0"/>
                <a:cs typeface="Arial" panose="020B0604020202020204" pitchFamily="34" charset="0"/>
              </a:rPr>
              <a:t>Nvivo</a:t>
            </a:r>
            <a:r>
              <a:rPr lang="fr-FR" sz="1600" b="1" dirty="0">
                <a:solidFill>
                  <a:srgbClr val="FF0000"/>
                </a:solidFill>
                <a:ea typeface="Calibri" panose="020F0502020204030204" pitchFamily="34" charset="0"/>
                <a:cs typeface="Arial" panose="020B0604020202020204" pitchFamily="34" charset="0"/>
              </a:rPr>
              <a:t> 12</a:t>
            </a:r>
            <a:r>
              <a:rPr lang="fr-FR" sz="1600" dirty="0">
                <a:solidFill>
                  <a:srgbClr val="486113"/>
                </a:solidFill>
                <a:ea typeface="Calibri" panose="020F0502020204030204" pitchFamily="34" charset="0"/>
                <a:cs typeface="Arial" panose="020B0604020202020204" pitchFamily="34" charset="0"/>
              </a:rPr>
              <a:t>, cette technique d’analyse classique permet le repérage des répétitions fréquentielles thématiques pour dénombrer et classer les items significatifs</a:t>
            </a:r>
            <a:r>
              <a:rPr lang="fr-FR" dirty="0">
                <a:solidFill>
                  <a:srgbClr val="486113"/>
                </a:solidFill>
                <a:ea typeface="Calibri" panose="020F0502020204030204" pitchFamily="34" charset="0"/>
                <a:cs typeface="Arial" panose="020B0604020202020204" pitchFamily="34" charset="0"/>
              </a:rPr>
              <a:t>. </a:t>
            </a:r>
            <a:endParaRPr lang="en-US" altLang="ko-KR" dirty="0">
              <a:solidFill>
                <a:srgbClr val="486113"/>
              </a:solidFill>
              <a:ea typeface="Arial Unicode MS"/>
            </a:endParaRPr>
          </a:p>
        </p:txBody>
      </p:sp>
    </p:spTree>
    <p:extLst>
      <p:ext uri="{BB962C8B-B14F-4D97-AF65-F5344CB8AC3E}">
        <p14:creationId xmlns:p14="http://schemas.microsoft.com/office/powerpoint/2010/main" val="2137793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8654" y="265708"/>
            <a:ext cx="6096000" cy="590931"/>
          </a:xfrm>
          <a:prstGeom prst="rect">
            <a:avLst/>
          </a:prstGeom>
          <a:solidFill>
            <a:schemeClr val="tx2">
              <a:lumMod val="60000"/>
              <a:lumOff val="40000"/>
            </a:schemeClr>
          </a:solidFill>
        </p:spPr>
        <p:txBody>
          <a:bodyPr>
            <a:spAutoFit/>
          </a:bodyPr>
          <a:lstStyle/>
          <a:p>
            <a:pPr lvl="0" defTabSz="914400">
              <a:lnSpc>
                <a:spcPct val="90000"/>
              </a:lnSpc>
              <a:spcBef>
                <a:spcPts val="1000"/>
              </a:spcBef>
            </a:pPr>
            <a:r>
              <a:rPr lang="en-US" sz="3600" b="1" dirty="0">
                <a:solidFill>
                  <a:prstClr val="white"/>
                </a:solidFill>
                <a:latin typeface="Arial"/>
                <a:ea typeface="Arial Unicode MS"/>
                <a:cs typeface="+mj-cs"/>
              </a:rPr>
              <a:t>TERRAIN DE L’ÉTUDE</a:t>
            </a:r>
          </a:p>
        </p:txBody>
      </p:sp>
      <p:pic>
        <p:nvPicPr>
          <p:cNvPr id="5" name="Espace réservé pour une image  4">
            <a:extLst>
              <a:ext uri="{FF2B5EF4-FFF2-40B4-BE49-F238E27FC236}">
                <a16:creationId xmlns:a16="http://schemas.microsoft.com/office/drawing/2014/main" id="{7425707A-4A7F-232A-D9E1-2A66D3E77002}"/>
              </a:ext>
            </a:extLst>
          </p:cNvPr>
          <p:cNvPicPr>
            <a:picLocks noChangeAspect="1"/>
          </p:cNvPicPr>
          <p:nvPr/>
        </p:nvPicPr>
        <p:blipFill>
          <a:blip r:embed="rId2">
            <a:extLst>
              <a:ext uri="{28A0092B-C50C-407E-A947-70E740481C1C}">
                <a14:useLocalDpi xmlns:a14="http://schemas.microsoft.com/office/drawing/2010/main" val="0"/>
              </a:ext>
            </a:extLst>
          </a:blip>
          <a:srcRect l="16253" r="16253"/>
          <a:stretch>
            <a:fillRect/>
          </a:stretch>
        </p:blipFill>
        <p:spPr>
          <a:xfrm>
            <a:off x="512618" y="975073"/>
            <a:ext cx="3408218" cy="5661254"/>
          </a:xfrm>
          <a:prstGeom prst="rect">
            <a:avLst/>
          </a:prstGeom>
          <a:solidFill>
            <a:sysClr val="window" lastClr="FFFFFF">
              <a:lumMod val="95000"/>
            </a:sysClr>
          </a:solidFill>
          <a:ln w="152400">
            <a:noFill/>
          </a:ln>
          <a:effectLst/>
        </p:spPr>
      </p:pic>
      <p:sp>
        <p:nvSpPr>
          <p:cNvPr id="6" name="직사각형 3">
            <a:extLst>
              <a:ext uri="{FF2B5EF4-FFF2-40B4-BE49-F238E27FC236}">
                <a16:creationId xmlns:a16="http://schemas.microsoft.com/office/drawing/2014/main" id="{35BCEE2E-3AE2-4C75-8447-49E3D6398203}"/>
              </a:ext>
            </a:extLst>
          </p:cNvPr>
          <p:cNvSpPr/>
          <p:nvPr/>
        </p:nvSpPr>
        <p:spPr>
          <a:xfrm>
            <a:off x="4017819" y="975073"/>
            <a:ext cx="4253346" cy="1200329"/>
          </a:xfrm>
          <a:prstGeom prst="rect">
            <a:avLst/>
          </a:prstGeom>
          <a:solidFill>
            <a:schemeClr val="tx2">
              <a:lumMod val="60000"/>
              <a:lumOff val="40000"/>
            </a:schemeClr>
          </a:solidFill>
        </p:spPr>
        <p:txBody>
          <a:bodyPr wrap="square">
            <a:spAutoFit/>
          </a:bodyPr>
          <a:lstStyle/>
          <a:p>
            <a:pPr defTabSz="914400"/>
            <a:r>
              <a:rPr lang="en-US" altLang="ko-KR" sz="3600" b="1" dirty="0">
                <a:solidFill>
                  <a:prstClr val="white"/>
                </a:solidFill>
                <a:latin typeface="+mj-lt"/>
                <a:ea typeface="Arial Unicode MS"/>
              </a:rPr>
              <a:t>Centre </a:t>
            </a:r>
            <a:r>
              <a:rPr lang="en-US" altLang="ko-KR" sz="3600" b="1" dirty="0" err="1">
                <a:solidFill>
                  <a:prstClr val="white"/>
                </a:solidFill>
                <a:latin typeface="+mj-lt"/>
                <a:ea typeface="Arial Unicode MS"/>
              </a:rPr>
              <a:t>Hospitalier</a:t>
            </a:r>
            <a:r>
              <a:rPr lang="en-US" altLang="ko-KR" sz="3600" b="1" dirty="0">
                <a:solidFill>
                  <a:prstClr val="white"/>
                </a:solidFill>
                <a:latin typeface="+mj-lt"/>
                <a:ea typeface="Arial Unicode MS"/>
              </a:rPr>
              <a:t> Regional </a:t>
            </a:r>
            <a:r>
              <a:rPr lang="en-US" altLang="ko-KR" sz="3600" b="1" dirty="0" err="1">
                <a:solidFill>
                  <a:prstClr val="white"/>
                </a:solidFill>
                <a:latin typeface="+mj-lt"/>
                <a:ea typeface="Arial Unicode MS"/>
              </a:rPr>
              <a:t>d’Agadir</a:t>
            </a:r>
            <a:endParaRPr lang="en-US" altLang="ko-KR" sz="3600" b="1" dirty="0">
              <a:solidFill>
                <a:prstClr val="white"/>
              </a:solidFill>
              <a:latin typeface="+mj-lt"/>
              <a:ea typeface="Arial Unicode MS"/>
            </a:endParaRPr>
          </a:p>
        </p:txBody>
      </p:sp>
      <p:sp>
        <p:nvSpPr>
          <p:cNvPr id="7" name="직사각형 1">
            <a:extLst>
              <a:ext uri="{FF2B5EF4-FFF2-40B4-BE49-F238E27FC236}">
                <a16:creationId xmlns:a16="http://schemas.microsoft.com/office/drawing/2014/main" id="{E7F01E32-5F54-4261-98B5-362DD9462F9B}"/>
              </a:ext>
            </a:extLst>
          </p:cNvPr>
          <p:cNvSpPr/>
          <p:nvPr/>
        </p:nvSpPr>
        <p:spPr>
          <a:xfrm>
            <a:off x="4017820" y="2293836"/>
            <a:ext cx="5292436" cy="4524315"/>
          </a:xfrm>
          <a:prstGeom prst="rect">
            <a:avLst/>
          </a:prstGeom>
        </p:spPr>
        <p:txBody>
          <a:bodyPr wrap="square">
            <a:spAutoFit/>
          </a:bodyPr>
          <a:lstStyle/>
          <a:p>
            <a:pPr algn="just" defTabSz="914400"/>
            <a:r>
              <a:rPr lang="fr-FR" sz="2400" dirty="0">
                <a:solidFill>
                  <a:srgbClr val="486113"/>
                </a:solidFill>
                <a:ea typeface="Calibri" panose="020F0502020204030204" pitchFamily="34" charset="0"/>
                <a:cs typeface="Arial" panose="020B0604020202020204" pitchFamily="34" charset="0"/>
              </a:rPr>
              <a:t>Doté d’une capacité litière de 500 lits avec un effectif total de plus de 500 personnes, bâti sur une surface de 19.25 ha selon une structure pavillonnaire, desservant quelque 700 mille patients, Avec la propagation de la pandémie et l’augmentation des cas de contamination, l’hôpital sera renforcé par la construction de deux chapiteaux d’une capacité litière de plus de 100 lits chacun.</a:t>
            </a:r>
            <a:endParaRPr lang="en-US" altLang="ko-KR" sz="2400" dirty="0">
              <a:solidFill>
                <a:srgbClr val="486113"/>
              </a:solidFill>
              <a:ea typeface="Arial Unicode MS"/>
            </a:endParaRPr>
          </a:p>
        </p:txBody>
      </p:sp>
    </p:spTree>
    <p:extLst>
      <p:ext uri="{BB962C8B-B14F-4D97-AF65-F5344CB8AC3E}">
        <p14:creationId xmlns:p14="http://schemas.microsoft.com/office/powerpoint/2010/main" val="1327147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5ECC474-1653-7670-F2F0-52DB385684CE}"/>
              </a:ext>
            </a:extLst>
          </p:cNvPr>
          <p:cNvGraphicFramePr>
            <a:graphicFrameLocks noGrp="1"/>
          </p:cNvGraphicFramePr>
          <p:nvPr>
            <p:extLst>
              <p:ext uri="{D42A27DB-BD31-4B8C-83A1-F6EECF244321}">
                <p14:modId xmlns:p14="http://schemas.microsoft.com/office/powerpoint/2010/main" val="3569610745"/>
              </p:ext>
            </p:extLst>
          </p:nvPr>
        </p:nvGraphicFramePr>
        <p:xfrm>
          <a:off x="386648" y="1530395"/>
          <a:ext cx="9048298" cy="4759568"/>
        </p:xfrm>
        <a:graphic>
          <a:graphicData uri="http://schemas.openxmlformats.org/drawingml/2006/table">
            <a:tbl>
              <a:tblPr firstRow="1" firstCol="1" bandRow="1"/>
              <a:tblGrid>
                <a:gridCol w="2639011">
                  <a:extLst>
                    <a:ext uri="{9D8B030D-6E8A-4147-A177-3AD203B41FA5}">
                      <a16:colId xmlns:a16="http://schemas.microsoft.com/office/drawing/2014/main" val="289840284"/>
                    </a:ext>
                  </a:extLst>
                </a:gridCol>
                <a:gridCol w="970575">
                  <a:extLst>
                    <a:ext uri="{9D8B030D-6E8A-4147-A177-3AD203B41FA5}">
                      <a16:colId xmlns:a16="http://schemas.microsoft.com/office/drawing/2014/main" val="629805604"/>
                    </a:ext>
                  </a:extLst>
                </a:gridCol>
                <a:gridCol w="1323178">
                  <a:extLst>
                    <a:ext uri="{9D8B030D-6E8A-4147-A177-3AD203B41FA5}">
                      <a16:colId xmlns:a16="http://schemas.microsoft.com/office/drawing/2014/main" val="1283668141"/>
                    </a:ext>
                  </a:extLst>
                </a:gridCol>
                <a:gridCol w="2057767">
                  <a:extLst>
                    <a:ext uri="{9D8B030D-6E8A-4147-A177-3AD203B41FA5}">
                      <a16:colId xmlns:a16="http://schemas.microsoft.com/office/drawing/2014/main" val="3546725810"/>
                    </a:ext>
                  </a:extLst>
                </a:gridCol>
                <a:gridCol w="2057767">
                  <a:extLst>
                    <a:ext uri="{9D8B030D-6E8A-4147-A177-3AD203B41FA5}">
                      <a16:colId xmlns:a16="http://schemas.microsoft.com/office/drawing/2014/main" val="2068806473"/>
                    </a:ext>
                  </a:extLst>
                </a:gridCol>
              </a:tblGrid>
              <a:tr h="1427938">
                <a:tc>
                  <a:txBody>
                    <a:bodyPr/>
                    <a:lstStyle>
                      <a:lvl1pPr marL="0" algn="l" defTabSz="457200" rtl="0" eaLnBrk="1" latinLnBrk="0" hangingPunct="1">
                        <a:defRPr sz="1800" b="1" kern="1200">
                          <a:solidFill>
                            <a:schemeClr val="tx1"/>
                          </a:solidFill>
                          <a:latin typeface="Arial"/>
                          <a:ea typeface="Arial Unicode MS"/>
                        </a:defRPr>
                      </a:lvl1pPr>
                      <a:lvl2pPr marL="457200" algn="l" defTabSz="457200" rtl="0" eaLnBrk="1" latinLnBrk="0" hangingPunct="1">
                        <a:defRPr sz="1800" b="1" kern="1200">
                          <a:solidFill>
                            <a:schemeClr val="tx1"/>
                          </a:solidFill>
                          <a:latin typeface="Arial"/>
                          <a:ea typeface="Arial Unicode MS"/>
                        </a:defRPr>
                      </a:lvl2pPr>
                      <a:lvl3pPr marL="914400" algn="l" defTabSz="457200" rtl="0" eaLnBrk="1" latinLnBrk="0" hangingPunct="1">
                        <a:defRPr sz="1800" b="1" kern="1200">
                          <a:solidFill>
                            <a:schemeClr val="tx1"/>
                          </a:solidFill>
                          <a:latin typeface="Arial"/>
                          <a:ea typeface="Arial Unicode MS"/>
                        </a:defRPr>
                      </a:lvl3pPr>
                      <a:lvl4pPr marL="1371600" algn="l" defTabSz="457200" rtl="0" eaLnBrk="1" latinLnBrk="0" hangingPunct="1">
                        <a:defRPr sz="1800" b="1" kern="1200">
                          <a:solidFill>
                            <a:schemeClr val="tx1"/>
                          </a:solidFill>
                          <a:latin typeface="Arial"/>
                          <a:ea typeface="Arial Unicode MS"/>
                        </a:defRPr>
                      </a:lvl4pPr>
                      <a:lvl5pPr marL="1828800" algn="l" defTabSz="457200" rtl="0" eaLnBrk="1" latinLnBrk="0" hangingPunct="1">
                        <a:defRPr sz="1800" b="1" kern="1200">
                          <a:solidFill>
                            <a:schemeClr val="tx1"/>
                          </a:solidFill>
                          <a:latin typeface="Arial"/>
                          <a:ea typeface="Arial Unicode MS"/>
                        </a:defRPr>
                      </a:lvl5pPr>
                      <a:lvl6pPr marL="2286000" algn="l" defTabSz="457200" rtl="0" eaLnBrk="1" latinLnBrk="0" hangingPunct="1">
                        <a:defRPr sz="1800" b="1" kern="1200">
                          <a:solidFill>
                            <a:schemeClr val="tx1"/>
                          </a:solidFill>
                          <a:latin typeface="Arial"/>
                          <a:ea typeface="Arial Unicode MS"/>
                        </a:defRPr>
                      </a:lvl6pPr>
                      <a:lvl7pPr marL="2743200" algn="l" defTabSz="457200" rtl="0" eaLnBrk="1" latinLnBrk="0" hangingPunct="1">
                        <a:defRPr sz="1800" b="1" kern="1200">
                          <a:solidFill>
                            <a:schemeClr val="tx1"/>
                          </a:solidFill>
                          <a:latin typeface="Arial"/>
                          <a:ea typeface="Arial Unicode MS"/>
                        </a:defRPr>
                      </a:lvl7pPr>
                      <a:lvl8pPr marL="3200400" algn="l" defTabSz="457200" rtl="0" eaLnBrk="1" latinLnBrk="0" hangingPunct="1">
                        <a:defRPr sz="1800" b="1" kern="1200">
                          <a:solidFill>
                            <a:schemeClr val="tx1"/>
                          </a:solidFill>
                          <a:latin typeface="Arial"/>
                          <a:ea typeface="Arial Unicode MS"/>
                        </a:defRPr>
                      </a:lvl8pPr>
                      <a:lvl9pPr marL="3657600" algn="l" defTabSz="457200" rtl="0" eaLnBrk="1" latinLnBrk="0" hangingPunct="1">
                        <a:defRPr sz="1800" b="1" kern="1200">
                          <a:solidFill>
                            <a:schemeClr val="tx1"/>
                          </a:solidFill>
                          <a:latin typeface="Arial"/>
                          <a:ea typeface="Arial Unicode MS"/>
                        </a:defRPr>
                      </a:lvl9pPr>
                    </a:lstStyle>
                    <a:p>
                      <a:pPr algn="r">
                        <a:lnSpc>
                          <a:spcPct val="100000"/>
                        </a:lnSpc>
                      </a:pPr>
                      <a:endParaRPr lang="fr-FR" sz="1400" dirty="0">
                        <a:effectLst/>
                        <a:latin typeface="+mn-lt"/>
                      </a:endParaRPr>
                    </a:p>
                    <a:p>
                      <a:pPr algn="r">
                        <a:lnSpc>
                          <a:spcPct val="100000"/>
                        </a:lnSpc>
                      </a:pPr>
                      <a:endParaRPr lang="fr-FR" sz="1400" dirty="0">
                        <a:effectLst/>
                        <a:latin typeface="+mn-lt"/>
                      </a:endParaRPr>
                    </a:p>
                    <a:p>
                      <a:pPr algn="r">
                        <a:lnSpc>
                          <a:spcPct val="100000"/>
                        </a:lnSpc>
                      </a:pPr>
                      <a:r>
                        <a:rPr lang="fr-FR" sz="1400" dirty="0">
                          <a:effectLst/>
                          <a:latin typeface="+mn-lt"/>
                        </a:rPr>
                        <a:t>Intitulé du poste/fonction</a:t>
                      </a:r>
                    </a:p>
                    <a:p>
                      <a:pPr algn="r">
                        <a:lnSpc>
                          <a:spcPct val="100000"/>
                        </a:lnSpc>
                      </a:pPr>
                      <a:r>
                        <a:rPr lang="fr-FR" sz="1400" dirty="0">
                          <a:effectLst/>
                          <a:latin typeface="+mn-lt"/>
                        </a:rPr>
                        <a:t> </a:t>
                      </a:r>
                    </a:p>
                    <a:p>
                      <a:pPr algn="r">
                        <a:lnSpc>
                          <a:spcPct val="100000"/>
                        </a:lnSpc>
                      </a:pPr>
                      <a:r>
                        <a:rPr lang="fr-FR" sz="1400" dirty="0">
                          <a:effectLst/>
                          <a:latin typeface="+mn-lt"/>
                        </a:rPr>
                        <a:t> </a:t>
                      </a:r>
                    </a:p>
                    <a:p>
                      <a:pPr algn="r">
                        <a:lnSpc>
                          <a:spcPct val="100000"/>
                        </a:lnSpc>
                      </a:pPr>
                      <a:r>
                        <a:rPr lang="fr-FR" sz="1400" dirty="0">
                          <a:effectLst/>
                          <a:latin typeface="+mn-lt"/>
                        </a:rPr>
                        <a:t> </a:t>
                      </a:r>
                      <a:endParaRPr lang="fr-FR" sz="1400" dirty="0">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12700" cmpd="sng">
                      <a:solidFill>
                        <a:srgbClr val="2A78BD"/>
                      </a:solidFill>
                    </a:lnT>
                    <a:lnB w="25400" cmpd="sng">
                      <a:solidFill>
                        <a:srgbClr val="2A78BD"/>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457200" rtl="0" eaLnBrk="1" latinLnBrk="0" hangingPunct="1">
                        <a:defRPr sz="1800" b="1" kern="1200">
                          <a:solidFill>
                            <a:schemeClr val="tx1"/>
                          </a:solidFill>
                          <a:latin typeface="Arial"/>
                          <a:ea typeface="Arial Unicode MS"/>
                        </a:defRPr>
                      </a:lvl1pPr>
                      <a:lvl2pPr marL="457200" algn="l" defTabSz="457200" rtl="0" eaLnBrk="1" latinLnBrk="0" hangingPunct="1">
                        <a:defRPr sz="1800" b="1" kern="1200">
                          <a:solidFill>
                            <a:schemeClr val="tx1"/>
                          </a:solidFill>
                          <a:latin typeface="Arial"/>
                          <a:ea typeface="Arial Unicode MS"/>
                        </a:defRPr>
                      </a:lvl2pPr>
                      <a:lvl3pPr marL="914400" algn="l" defTabSz="457200" rtl="0" eaLnBrk="1" latinLnBrk="0" hangingPunct="1">
                        <a:defRPr sz="1800" b="1" kern="1200">
                          <a:solidFill>
                            <a:schemeClr val="tx1"/>
                          </a:solidFill>
                          <a:latin typeface="Arial"/>
                          <a:ea typeface="Arial Unicode MS"/>
                        </a:defRPr>
                      </a:lvl3pPr>
                      <a:lvl4pPr marL="1371600" algn="l" defTabSz="457200" rtl="0" eaLnBrk="1" latinLnBrk="0" hangingPunct="1">
                        <a:defRPr sz="1800" b="1" kern="1200">
                          <a:solidFill>
                            <a:schemeClr val="tx1"/>
                          </a:solidFill>
                          <a:latin typeface="Arial"/>
                          <a:ea typeface="Arial Unicode MS"/>
                        </a:defRPr>
                      </a:lvl4pPr>
                      <a:lvl5pPr marL="1828800" algn="l" defTabSz="457200" rtl="0" eaLnBrk="1" latinLnBrk="0" hangingPunct="1">
                        <a:defRPr sz="1800" b="1" kern="1200">
                          <a:solidFill>
                            <a:schemeClr val="tx1"/>
                          </a:solidFill>
                          <a:latin typeface="Arial"/>
                          <a:ea typeface="Arial Unicode MS"/>
                        </a:defRPr>
                      </a:lvl5pPr>
                      <a:lvl6pPr marL="2286000" algn="l" defTabSz="457200" rtl="0" eaLnBrk="1" latinLnBrk="0" hangingPunct="1">
                        <a:defRPr sz="1800" b="1" kern="1200">
                          <a:solidFill>
                            <a:schemeClr val="tx1"/>
                          </a:solidFill>
                          <a:latin typeface="Arial"/>
                          <a:ea typeface="Arial Unicode MS"/>
                        </a:defRPr>
                      </a:lvl6pPr>
                      <a:lvl7pPr marL="2743200" algn="l" defTabSz="457200" rtl="0" eaLnBrk="1" latinLnBrk="0" hangingPunct="1">
                        <a:defRPr sz="1800" b="1" kern="1200">
                          <a:solidFill>
                            <a:schemeClr val="tx1"/>
                          </a:solidFill>
                          <a:latin typeface="Arial"/>
                          <a:ea typeface="Arial Unicode MS"/>
                        </a:defRPr>
                      </a:lvl7pPr>
                      <a:lvl8pPr marL="3200400" algn="l" defTabSz="457200" rtl="0" eaLnBrk="1" latinLnBrk="0" hangingPunct="1">
                        <a:defRPr sz="1800" b="1" kern="1200">
                          <a:solidFill>
                            <a:schemeClr val="tx1"/>
                          </a:solidFill>
                          <a:latin typeface="Arial"/>
                          <a:ea typeface="Arial Unicode MS"/>
                        </a:defRPr>
                      </a:lvl8pPr>
                      <a:lvl9pPr marL="3657600" algn="l" defTabSz="457200" rtl="0" eaLnBrk="1" latinLnBrk="0" hangingPunct="1">
                        <a:defRPr sz="1800" b="1" kern="1200">
                          <a:solidFill>
                            <a:schemeClr val="tx1"/>
                          </a:solidFill>
                          <a:latin typeface="Arial"/>
                          <a:ea typeface="Arial Unicode MS"/>
                        </a:defRPr>
                      </a:lvl9pPr>
                    </a:lstStyle>
                    <a:p>
                      <a:pPr algn="r">
                        <a:lnSpc>
                          <a:spcPct val="100000"/>
                        </a:lnSpc>
                      </a:pPr>
                      <a:endParaRPr lang="fr-FR" sz="1400" dirty="0">
                        <a:solidFill>
                          <a:schemeClr val="tx1"/>
                        </a:solidFill>
                        <a:effectLst/>
                        <a:latin typeface="+mn-lt"/>
                      </a:endParaRPr>
                    </a:p>
                    <a:p>
                      <a:pPr algn="r">
                        <a:lnSpc>
                          <a:spcPct val="100000"/>
                        </a:lnSpc>
                      </a:pPr>
                      <a:endParaRPr lang="fr-FR" sz="1400" dirty="0">
                        <a:solidFill>
                          <a:schemeClr val="tx1"/>
                        </a:solidFill>
                        <a:effectLst/>
                        <a:latin typeface="+mn-lt"/>
                      </a:endParaRPr>
                    </a:p>
                    <a:p>
                      <a:pPr algn="r">
                        <a:lnSpc>
                          <a:spcPct val="100000"/>
                        </a:lnSpc>
                      </a:pPr>
                      <a:r>
                        <a:rPr lang="fr-FR" sz="1400" dirty="0">
                          <a:solidFill>
                            <a:schemeClr val="tx1"/>
                          </a:solidFill>
                          <a:effectLst/>
                          <a:latin typeface="+mn-lt"/>
                        </a:rPr>
                        <a:t>L’âge</a:t>
                      </a:r>
                      <a:endParaRPr lang="fr-FR" sz="1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12700" cmpd="sng">
                      <a:solidFill>
                        <a:srgbClr val="2A78BD"/>
                      </a:solidFill>
                    </a:lnT>
                    <a:lnB w="25400" cmpd="sng">
                      <a:solidFill>
                        <a:srgbClr val="2A78BD"/>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457200" rtl="0" eaLnBrk="1" latinLnBrk="0" hangingPunct="1">
                        <a:defRPr sz="1800" b="1" kern="1200">
                          <a:solidFill>
                            <a:schemeClr val="tx1"/>
                          </a:solidFill>
                          <a:latin typeface="Arial"/>
                          <a:ea typeface="Arial Unicode MS"/>
                        </a:defRPr>
                      </a:lvl1pPr>
                      <a:lvl2pPr marL="457200" algn="l" defTabSz="457200" rtl="0" eaLnBrk="1" latinLnBrk="0" hangingPunct="1">
                        <a:defRPr sz="1800" b="1" kern="1200">
                          <a:solidFill>
                            <a:schemeClr val="tx1"/>
                          </a:solidFill>
                          <a:latin typeface="Arial"/>
                          <a:ea typeface="Arial Unicode MS"/>
                        </a:defRPr>
                      </a:lvl2pPr>
                      <a:lvl3pPr marL="914400" algn="l" defTabSz="457200" rtl="0" eaLnBrk="1" latinLnBrk="0" hangingPunct="1">
                        <a:defRPr sz="1800" b="1" kern="1200">
                          <a:solidFill>
                            <a:schemeClr val="tx1"/>
                          </a:solidFill>
                          <a:latin typeface="Arial"/>
                          <a:ea typeface="Arial Unicode MS"/>
                        </a:defRPr>
                      </a:lvl3pPr>
                      <a:lvl4pPr marL="1371600" algn="l" defTabSz="457200" rtl="0" eaLnBrk="1" latinLnBrk="0" hangingPunct="1">
                        <a:defRPr sz="1800" b="1" kern="1200">
                          <a:solidFill>
                            <a:schemeClr val="tx1"/>
                          </a:solidFill>
                          <a:latin typeface="Arial"/>
                          <a:ea typeface="Arial Unicode MS"/>
                        </a:defRPr>
                      </a:lvl4pPr>
                      <a:lvl5pPr marL="1828800" algn="l" defTabSz="457200" rtl="0" eaLnBrk="1" latinLnBrk="0" hangingPunct="1">
                        <a:defRPr sz="1800" b="1" kern="1200">
                          <a:solidFill>
                            <a:schemeClr val="tx1"/>
                          </a:solidFill>
                          <a:latin typeface="Arial"/>
                          <a:ea typeface="Arial Unicode MS"/>
                        </a:defRPr>
                      </a:lvl5pPr>
                      <a:lvl6pPr marL="2286000" algn="l" defTabSz="457200" rtl="0" eaLnBrk="1" latinLnBrk="0" hangingPunct="1">
                        <a:defRPr sz="1800" b="1" kern="1200">
                          <a:solidFill>
                            <a:schemeClr val="tx1"/>
                          </a:solidFill>
                          <a:latin typeface="Arial"/>
                          <a:ea typeface="Arial Unicode MS"/>
                        </a:defRPr>
                      </a:lvl6pPr>
                      <a:lvl7pPr marL="2743200" algn="l" defTabSz="457200" rtl="0" eaLnBrk="1" latinLnBrk="0" hangingPunct="1">
                        <a:defRPr sz="1800" b="1" kern="1200">
                          <a:solidFill>
                            <a:schemeClr val="tx1"/>
                          </a:solidFill>
                          <a:latin typeface="Arial"/>
                          <a:ea typeface="Arial Unicode MS"/>
                        </a:defRPr>
                      </a:lvl7pPr>
                      <a:lvl8pPr marL="3200400" algn="l" defTabSz="457200" rtl="0" eaLnBrk="1" latinLnBrk="0" hangingPunct="1">
                        <a:defRPr sz="1800" b="1" kern="1200">
                          <a:solidFill>
                            <a:schemeClr val="tx1"/>
                          </a:solidFill>
                          <a:latin typeface="Arial"/>
                          <a:ea typeface="Arial Unicode MS"/>
                        </a:defRPr>
                      </a:lvl8pPr>
                      <a:lvl9pPr marL="3657600" algn="l" defTabSz="457200" rtl="0" eaLnBrk="1" latinLnBrk="0" hangingPunct="1">
                        <a:defRPr sz="1800" b="1" kern="1200">
                          <a:solidFill>
                            <a:schemeClr val="tx1"/>
                          </a:solidFill>
                          <a:latin typeface="Arial"/>
                          <a:ea typeface="Arial Unicode MS"/>
                        </a:defRPr>
                      </a:lvl9pPr>
                    </a:lstStyle>
                    <a:p>
                      <a:pPr algn="r">
                        <a:lnSpc>
                          <a:spcPct val="100000"/>
                        </a:lnSpc>
                      </a:pPr>
                      <a:endParaRPr lang="fr-FR" sz="1400" dirty="0">
                        <a:solidFill>
                          <a:schemeClr val="tx1"/>
                        </a:solidFill>
                        <a:effectLst/>
                        <a:latin typeface="+mn-lt"/>
                      </a:endParaRPr>
                    </a:p>
                    <a:p>
                      <a:pPr algn="r">
                        <a:lnSpc>
                          <a:spcPct val="100000"/>
                        </a:lnSpc>
                      </a:pPr>
                      <a:endParaRPr lang="fr-FR" sz="1400" dirty="0">
                        <a:solidFill>
                          <a:schemeClr val="tx1"/>
                        </a:solidFill>
                        <a:effectLst/>
                        <a:latin typeface="+mn-lt"/>
                      </a:endParaRPr>
                    </a:p>
                    <a:p>
                      <a:pPr algn="r">
                        <a:lnSpc>
                          <a:spcPct val="100000"/>
                        </a:lnSpc>
                      </a:pPr>
                      <a:r>
                        <a:rPr lang="fr-FR" sz="1400" dirty="0">
                          <a:solidFill>
                            <a:schemeClr val="tx1"/>
                          </a:solidFill>
                          <a:effectLst/>
                          <a:latin typeface="+mn-lt"/>
                        </a:rPr>
                        <a:t>Genre</a:t>
                      </a:r>
                      <a:endParaRPr lang="fr-FR" sz="1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12700" cmpd="sng">
                      <a:solidFill>
                        <a:srgbClr val="2A78BD"/>
                      </a:solidFill>
                    </a:lnT>
                    <a:lnB w="25400" cmpd="sng">
                      <a:solidFill>
                        <a:srgbClr val="2A78BD"/>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457200" rtl="0" eaLnBrk="1" latinLnBrk="0" hangingPunct="1">
                        <a:defRPr sz="1800" b="1" kern="1200">
                          <a:solidFill>
                            <a:schemeClr val="tx1"/>
                          </a:solidFill>
                          <a:latin typeface="Arial"/>
                          <a:ea typeface="Arial Unicode MS"/>
                        </a:defRPr>
                      </a:lvl1pPr>
                      <a:lvl2pPr marL="457200" algn="l" defTabSz="457200" rtl="0" eaLnBrk="1" latinLnBrk="0" hangingPunct="1">
                        <a:defRPr sz="1800" b="1" kern="1200">
                          <a:solidFill>
                            <a:schemeClr val="tx1"/>
                          </a:solidFill>
                          <a:latin typeface="Arial"/>
                          <a:ea typeface="Arial Unicode MS"/>
                        </a:defRPr>
                      </a:lvl2pPr>
                      <a:lvl3pPr marL="914400" algn="l" defTabSz="457200" rtl="0" eaLnBrk="1" latinLnBrk="0" hangingPunct="1">
                        <a:defRPr sz="1800" b="1" kern="1200">
                          <a:solidFill>
                            <a:schemeClr val="tx1"/>
                          </a:solidFill>
                          <a:latin typeface="Arial"/>
                          <a:ea typeface="Arial Unicode MS"/>
                        </a:defRPr>
                      </a:lvl3pPr>
                      <a:lvl4pPr marL="1371600" algn="l" defTabSz="457200" rtl="0" eaLnBrk="1" latinLnBrk="0" hangingPunct="1">
                        <a:defRPr sz="1800" b="1" kern="1200">
                          <a:solidFill>
                            <a:schemeClr val="tx1"/>
                          </a:solidFill>
                          <a:latin typeface="Arial"/>
                          <a:ea typeface="Arial Unicode MS"/>
                        </a:defRPr>
                      </a:lvl4pPr>
                      <a:lvl5pPr marL="1828800" algn="l" defTabSz="457200" rtl="0" eaLnBrk="1" latinLnBrk="0" hangingPunct="1">
                        <a:defRPr sz="1800" b="1" kern="1200">
                          <a:solidFill>
                            <a:schemeClr val="tx1"/>
                          </a:solidFill>
                          <a:latin typeface="Arial"/>
                          <a:ea typeface="Arial Unicode MS"/>
                        </a:defRPr>
                      </a:lvl5pPr>
                      <a:lvl6pPr marL="2286000" algn="l" defTabSz="457200" rtl="0" eaLnBrk="1" latinLnBrk="0" hangingPunct="1">
                        <a:defRPr sz="1800" b="1" kern="1200">
                          <a:solidFill>
                            <a:schemeClr val="tx1"/>
                          </a:solidFill>
                          <a:latin typeface="Arial"/>
                          <a:ea typeface="Arial Unicode MS"/>
                        </a:defRPr>
                      </a:lvl6pPr>
                      <a:lvl7pPr marL="2743200" algn="l" defTabSz="457200" rtl="0" eaLnBrk="1" latinLnBrk="0" hangingPunct="1">
                        <a:defRPr sz="1800" b="1" kern="1200">
                          <a:solidFill>
                            <a:schemeClr val="tx1"/>
                          </a:solidFill>
                          <a:latin typeface="Arial"/>
                          <a:ea typeface="Arial Unicode MS"/>
                        </a:defRPr>
                      </a:lvl7pPr>
                      <a:lvl8pPr marL="3200400" algn="l" defTabSz="457200" rtl="0" eaLnBrk="1" latinLnBrk="0" hangingPunct="1">
                        <a:defRPr sz="1800" b="1" kern="1200">
                          <a:solidFill>
                            <a:schemeClr val="tx1"/>
                          </a:solidFill>
                          <a:latin typeface="Arial"/>
                          <a:ea typeface="Arial Unicode MS"/>
                        </a:defRPr>
                      </a:lvl8pPr>
                      <a:lvl9pPr marL="3657600" algn="l" defTabSz="457200" rtl="0" eaLnBrk="1" latinLnBrk="0" hangingPunct="1">
                        <a:defRPr sz="1800" b="1" kern="1200">
                          <a:solidFill>
                            <a:schemeClr val="tx1"/>
                          </a:solidFill>
                          <a:latin typeface="Arial"/>
                          <a:ea typeface="Arial Unicode MS"/>
                        </a:defRPr>
                      </a:lvl9pPr>
                    </a:lstStyle>
                    <a:p>
                      <a:pPr algn="r">
                        <a:lnSpc>
                          <a:spcPct val="100000"/>
                        </a:lnSpc>
                      </a:pPr>
                      <a:endParaRPr lang="fr-FR" sz="1400" dirty="0">
                        <a:solidFill>
                          <a:schemeClr val="tx1"/>
                        </a:solidFill>
                        <a:effectLst/>
                        <a:latin typeface="+mn-lt"/>
                      </a:endParaRPr>
                    </a:p>
                    <a:p>
                      <a:pPr algn="r">
                        <a:lnSpc>
                          <a:spcPct val="100000"/>
                        </a:lnSpc>
                      </a:pPr>
                      <a:endParaRPr lang="fr-FR" sz="1400" dirty="0">
                        <a:solidFill>
                          <a:schemeClr val="tx1"/>
                        </a:solidFill>
                        <a:effectLst/>
                        <a:latin typeface="+mn-lt"/>
                      </a:endParaRPr>
                    </a:p>
                    <a:p>
                      <a:pPr algn="r">
                        <a:lnSpc>
                          <a:spcPct val="100000"/>
                        </a:lnSpc>
                      </a:pPr>
                      <a:r>
                        <a:rPr lang="fr-FR" sz="1400" dirty="0">
                          <a:solidFill>
                            <a:schemeClr val="tx1"/>
                          </a:solidFill>
                          <a:effectLst/>
                          <a:latin typeface="+mn-lt"/>
                        </a:rPr>
                        <a:t>Formation académique et professionnelle</a:t>
                      </a:r>
                      <a:endParaRPr lang="fr-FR" sz="1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12700" cmpd="sng">
                      <a:solidFill>
                        <a:srgbClr val="2A78BD"/>
                      </a:solidFill>
                    </a:lnT>
                    <a:lnB w="25400" cmpd="sng">
                      <a:solidFill>
                        <a:srgbClr val="2A78BD"/>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457200" rtl="0" eaLnBrk="1" latinLnBrk="0" hangingPunct="1">
                        <a:defRPr sz="1800" b="1" kern="1200">
                          <a:solidFill>
                            <a:schemeClr val="tx1"/>
                          </a:solidFill>
                          <a:latin typeface="Arial"/>
                          <a:ea typeface="Arial Unicode MS"/>
                        </a:defRPr>
                      </a:lvl1pPr>
                      <a:lvl2pPr marL="457200" algn="l" defTabSz="457200" rtl="0" eaLnBrk="1" latinLnBrk="0" hangingPunct="1">
                        <a:defRPr sz="1800" b="1" kern="1200">
                          <a:solidFill>
                            <a:schemeClr val="tx1"/>
                          </a:solidFill>
                          <a:latin typeface="Arial"/>
                          <a:ea typeface="Arial Unicode MS"/>
                        </a:defRPr>
                      </a:lvl2pPr>
                      <a:lvl3pPr marL="914400" algn="l" defTabSz="457200" rtl="0" eaLnBrk="1" latinLnBrk="0" hangingPunct="1">
                        <a:defRPr sz="1800" b="1" kern="1200">
                          <a:solidFill>
                            <a:schemeClr val="tx1"/>
                          </a:solidFill>
                          <a:latin typeface="Arial"/>
                          <a:ea typeface="Arial Unicode MS"/>
                        </a:defRPr>
                      </a:lvl3pPr>
                      <a:lvl4pPr marL="1371600" algn="l" defTabSz="457200" rtl="0" eaLnBrk="1" latinLnBrk="0" hangingPunct="1">
                        <a:defRPr sz="1800" b="1" kern="1200">
                          <a:solidFill>
                            <a:schemeClr val="tx1"/>
                          </a:solidFill>
                          <a:latin typeface="Arial"/>
                          <a:ea typeface="Arial Unicode MS"/>
                        </a:defRPr>
                      </a:lvl4pPr>
                      <a:lvl5pPr marL="1828800" algn="l" defTabSz="457200" rtl="0" eaLnBrk="1" latinLnBrk="0" hangingPunct="1">
                        <a:defRPr sz="1800" b="1" kern="1200">
                          <a:solidFill>
                            <a:schemeClr val="tx1"/>
                          </a:solidFill>
                          <a:latin typeface="Arial"/>
                          <a:ea typeface="Arial Unicode MS"/>
                        </a:defRPr>
                      </a:lvl5pPr>
                      <a:lvl6pPr marL="2286000" algn="l" defTabSz="457200" rtl="0" eaLnBrk="1" latinLnBrk="0" hangingPunct="1">
                        <a:defRPr sz="1800" b="1" kern="1200">
                          <a:solidFill>
                            <a:schemeClr val="tx1"/>
                          </a:solidFill>
                          <a:latin typeface="Arial"/>
                          <a:ea typeface="Arial Unicode MS"/>
                        </a:defRPr>
                      </a:lvl6pPr>
                      <a:lvl7pPr marL="2743200" algn="l" defTabSz="457200" rtl="0" eaLnBrk="1" latinLnBrk="0" hangingPunct="1">
                        <a:defRPr sz="1800" b="1" kern="1200">
                          <a:solidFill>
                            <a:schemeClr val="tx1"/>
                          </a:solidFill>
                          <a:latin typeface="Arial"/>
                          <a:ea typeface="Arial Unicode MS"/>
                        </a:defRPr>
                      </a:lvl7pPr>
                      <a:lvl8pPr marL="3200400" algn="l" defTabSz="457200" rtl="0" eaLnBrk="1" latinLnBrk="0" hangingPunct="1">
                        <a:defRPr sz="1800" b="1" kern="1200">
                          <a:solidFill>
                            <a:schemeClr val="tx1"/>
                          </a:solidFill>
                          <a:latin typeface="Arial"/>
                          <a:ea typeface="Arial Unicode MS"/>
                        </a:defRPr>
                      </a:lvl8pPr>
                      <a:lvl9pPr marL="3657600" algn="l" defTabSz="457200" rtl="0" eaLnBrk="1" latinLnBrk="0" hangingPunct="1">
                        <a:defRPr sz="1800" b="1" kern="1200">
                          <a:solidFill>
                            <a:schemeClr val="tx1"/>
                          </a:solidFill>
                          <a:latin typeface="Arial"/>
                          <a:ea typeface="Arial Unicode MS"/>
                        </a:defRPr>
                      </a:lvl9pPr>
                    </a:lstStyle>
                    <a:p>
                      <a:pPr algn="r">
                        <a:lnSpc>
                          <a:spcPct val="100000"/>
                        </a:lnSpc>
                      </a:pPr>
                      <a:endParaRPr lang="fr-FR" sz="1400" dirty="0">
                        <a:solidFill>
                          <a:schemeClr val="tx1"/>
                        </a:solidFill>
                        <a:effectLst/>
                        <a:latin typeface="+mn-lt"/>
                      </a:endParaRPr>
                    </a:p>
                    <a:p>
                      <a:pPr algn="r">
                        <a:lnSpc>
                          <a:spcPct val="100000"/>
                        </a:lnSpc>
                      </a:pPr>
                      <a:endParaRPr lang="fr-FR" sz="1400" dirty="0">
                        <a:solidFill>
                          <a:schemeClr val="tx1"/>
                        </a:solidFill>
                        <a:effectLst/>
                        <a:latin typeface="+mn-lt"/>
                      </a:endParaRPr>
                    </a:p>
                    <a:p>
                      <a:pPr algn="r">
                        <a:lnSpc>
                          <a:spcPct val="100000"/>
                        </a:lnSpc>
                      </a:pPr>
                      <a:r>
                        <a:rPr lang="fr-FR" sz="1400" dirty="0">
                          <a:solidFill>
                            <a:schemeClr val="tx1"/>
                          </a:solidFill>
                          <a:effectLst/>
                          <a:latin typeface="+mn-lt"/>
                        </a:rPr>
                        <a:t>L’ancienneté dans l’établissement</a:t>
                      </a:r>
                      <a:endParaRPr lang="fr-FR" sz="1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12700" cmpd="sng">
                      <a:solidFill>
                        <a:srgbClr val="2A78BD"/>
                      </a:solidFill>
                    </a:lnT>
                    <a:lnB w="25400" cmpd="sng">
                      <a:solidFill>
                        <a:srgbClr val="2A78BD"/>
                      </a:solid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273685180"/>
                  </a:ext>
                </a:extLst>
              </a:tr>
              <a:tr h="346914">
                <a:tc>
                  <a:txBody>
                    <a:bodyPr/>
                    <a:lstStyle>
                      <a:lvl1pPr marL="0" algn="l" defTabSz="457200" rtl="0" eaLnBrk="1" latinLnBrk="0" hangingPunct="1">
                        <a:defRPr sz="1800" b="1" kern="1200">
                          <a:solidFill>
                            <a:schemeClr val="tx1"/>
                          </a:solidFill>
                          <a:latin typeface="Arial"/>
                          <a:ea typeface="Arial Unicode MS"/>
                        </a:defRPr>
                      </a:lvl1pPr>
                      <a:lvl2pPr marL="457200" algn="l" defTabSz="457200" rtl="0" eaLnBrk="1" latinLnBrk="0" hangingPunct="1">
                        <a:defRPr sz="1800" b="1" kern="1200">
                          <a:solidFill>
                            <a:schemeClr val="tx1"/>
                          </a:solidFill>
                          <a:latin typeface="Arial"/>
                          <a:ea typeface="Arial Unicode MS"/>
                        </a:defRPr>
                      </a:lvl2pPr>
                      <a:lvl3pPr marL="914400" algn="l" defTabSz="457200" rtl="0" eaLnBrk="1" latinLnBrk="0" hangingPunct="1">
                        <a:defRPr sz="1800" b="1" kern="1200">
                          <a:solidFill>
                            <a:schemeClr val="tx1"/>
                          </a:solidFill>
                          <a:latin typeface="Arial"/>
                          <a:ea typeface="Arial Unicode MS"/>
                        </a:defRPr>
                      </a:lvl3pPr>
                      <a:lvl4pPr marL="1371600" algn="l" defTabSz="457200" rtl="0" eaLnBrk="1" latinLnBrk="0" hangingPunct="1">
                        <a:defRPr sz="1800" b="1" kern="1200">
                          <a:solidFill>
                            <a:schemeClr val="tx1"/>
                          </a:solidFill>
                          <a:latin typeface="Arial"/>
                          <a:ea typeface="Arial Unicode MS"/>
                        </a:defRPr>
                      </a:lvl4pPr>
                      <a:lvl5pPr marL="1828800" algn="l" defTabSz="457200" rtl="0" eaLnBrk="1" latinLnBrk="0" hangingPunct="1">
                        <a:defRPr sz="1800" b="1" kern="1200">
                          <a:solidFill>
                            <a:schemeClr val="tx1"/>
                          </a:solidFill>
                          <a:latin typeface="Arial"/>
                          <a:ea typeface="Arial Unicode MS"/>
                        </a:defRPr>
                      </a:lvl5pPr>
                      <a:lvl6pPr marL="2286000" algn="l" defTabSz="457200" rtl="0" eaLnBrk="1" latinLnBrk="0" hangingPunct="1">
                        <a:defRPr sz="1800" b="1" kern="1200">
                          <a:solidFill>
                            <a:schemeClr val="tx1"/>
                          </a:solidFill>
                          <a:latin typeface="Arial"/>
                          <a:ea typeface="Arial Unicode MS"/>
                        </a:defRPr>
                      </a:lvl6pPr>
                      <a:lvl7pPr marL="2743200" algn="l" defTabSz="457200" rtl="0" eaLnBrk="1" latinLnBrk="0" hangingPunct="1">
                        <a:defRPr sz="1800" b="1" kern="1200">
                          <a:solidFill>
                            <a:schemeClr val="tx1"/>
                          </a:solidFill>
                          <a:latin typeface="Arial"/>
                          <a:ea typeface="Arial Unicode MS"/>
                        </a:defRPr>
                      </a:lvl7pPr>
                      <a:lvl8pPr marL="3200400" algn="l" defTabSz="457200" rtl="0" eaLnBrk="1" latinLnBrk="0" hangingPunct="1">
                        <a:defRPr sz="1800" b="1" kern="1200">
                          <a:solidFill>
                            <a:schemeClr val="tx1"/>
                          </a:solidFill>
                          <a:latin typeface="Arial"/>
                          <a:ea typeface="Arial Unicode MS"/>
                        </a:defRPr>
                      </a:lvl8pPr>
                      <a:lvl9pPr marL="3657600" algn="l" defTabSz="457200" rtl="0" eaLnBrk="1" latinLnBrk="0" hangingPunct="1">
                        <a:defRPr sz="1800" b="1" kern="1200">
                          <a:solidFill>
                            <a:schemeClr val="tx1"/>
                          </a:solidFill>
                          <a:latin typeface="Arial"/>
                          <a:ea typeface="Arial Unicode MS"/>
                        </a:defRPr>
                      </a:lvl9pPr>
                    </a:lstStyle>
                    <a:p>
                      <a:pPr algn="r">
                        <a:lnSpc>
                          <a:spcPct val="100000"/>
                        </a:lnSpc>
                      </a:pPr>
                      <a:r>
                        <a:rPr lang="fr-FR" sz="1400" dirty="0">
                          <a:effectLst/>
                          <a:latin typeface="+mn-lt"/>
                        </a:rPr>
                        <a:t>Pharmacien </a:t>
                      </a:r>
                      <a:endParaRPr lang="fr-FR" sz="1400" dirty="0">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25400" cmpd="sng">
                      <a:solidFill>
                        <a:srgbClr val="2A78BD"/>
                      </a:solidFill>
                    </a:lnT>
                    <a:lnB w="12700" cmpd="sng">
                      <a:solidFill>
                        <a:srgbClr val="2A78BD"/>
                      </a:solidFill>
                    </a:lnB>
                    <a:lnTlToBr w="12700" cmpd="sng">
                      <a:noFill/>
                      <a:prstDash val="solid"/>
                    </a:lnTlToBr>
                    <a:lnBlToTr w="12700" cmpd="sng">
                      <a:noFill/>
                      <a:prstDash val="solid"/>
                    </a:lnBlToTr>
                    <a:solidFill>
                      <a:srgbClr val="2A78BD">
                        <a:alpha val="20000"/>
                      </a:srgbClr>
                    </a:solidFill>
                  </a:tcPr>
                </a:tc>
                <a:tc>
                  <a:txBody>
                    <a:bodyPr/>
                    <a:lstStyle>
                      <a:lvl1pPr marL="0" algn="l" defTabSz="457200" rtl="0" eaLnBrk="1" latinLnBrk="0" hangingPunct="1">
                        <a:defRPr sz="1800" kern="1200">
                          <a:solidFill>
                            <a:schemeClr val="tx1"/>
                          </a:solidFill>
                          <a:latin typeface="Arial"/>
                          <a:ea typeface="Arial Unicode MS"/>
                        </a:defRPr>
                      </a:lvl1pPr>
                      <a:lvl2pPr marL="457200" algn="l" defTabSz="457200" rtl="0" eaLnBrk="1" latinLnBrk="0" hangingPunct="1">
                        <a:defRPr sz="1800" kern="1200">
                          <a:solidFill>
                            <a:schemeClr val="tx1"/>
                          </a:solidFill>
                          <a:latin typeface="Arial"/>
                          <a:ea typeface="Arial Unicode MS"/>
                        </a:defRPr>
                      </a:lvl2pPr>
                      <a:lvl3pPr marL="914400" algn="l" defTabSz="457200" rtl="0" eaLnBrk="1" latinLnBrk="0" hangingPunct="1">
                        <a:defRPr sz="1800" kern="1200">
                          <a:solidFill>
                            <a:schemeClr val="tx1"/>
                          </a:solidFill>
                          <a:latin typeface="Arial"/>
                          <a:ea typeface="Arial Unicode MS"/>
                        </a:defRPr>
                      </a:lvl3pPr>
                      <a:lvl4pPr marL="1371600" algn="l" defTabSz="457200" rtl="0" eaLnBrk="1" latinLnBrk="0" hangingPunct="1">
                        <a:defRPr sz="1800" kern="1200">
                          <a:solidFill>
                            <a:schemeClr val="tx1"/>
                          </a:solidFill>
                          <a:latin typeface="Arial"/>
                          <a:ea typeface="Arial Unicode MS"/>
                        </a:defRPr>
                      </a:lvl4pPr>
                      <a:lvl5pPr marL="1828800" algn="l" defTabSz="457200" rtl="0" eaLnBrk="1" latinLnBrk="0" hangingPunct="1">
                        <a:defRPr sz="1800" kern="1200">
                          <a:solidFill>
                            <a:schemeClr val="tx1"/>
                          </a:solidFill>
                          <a:latin typeface="Arial"/>
                          <a:ea typeface="Arial Unicode MS"/>
                        </a:defRPr>
                      </a:lvl5pPr>
                      <a:lvl6pPr marL="2286000" algn="l" defTabSz="457200" rtl="0" eaLnBrk="1" latinLnBrk="0" hangingPunct="1">
                        <a:defRPr sz="1800" kern="1200">
                          <a:solidFill>
                            <a:schemeClr val="tx1"/>
                          </a:solidFill>
                          <a:latin typeface="Arial"/>
                          <a:ea typeface="Arial Unicode MS"/>
                        </a:defRPr>
                      </a:lvl6pPr>
                      <a:lvl7pPr marL="2743200" algn="l" defTabSz="457200" rtl="0" eaLnBrk="1" latinLnBrk="0" hangingPunct="1">
                        <a:defRPr sz="1800" kern="1200">
                          <a:solidFill>
                            <a:schemeClr val="tx1"/>
                          </a:solidFill>
                          <a:latin typeface="Arial"/>
                          <a:ea typeface="Arial Unicode MS"/>
                        </a:defRPr>
                      </a:lvl7pPr>
                      <a:lvl8pPr marL="3200400" algn="l" defTabSz="457200" rtl="0" eaLnBrk="1" latinLnBrk="0" hangingPunct="1">
                        <a:defRPr sz="1800" kern="1200">
                          <a:solidFill>
                            <a:schemeClr val="tx1"/>
                          </a:solidFill>
                          <a:latin typeface="Arial"/>
                          <a:ea typeface="Arial Unicode MS"/>
                        </a:defRPr>
                      </a:lvl8pPr>
                      <a:lvl9pPr marL="3657600" algn="l" defTabSz="457200" rtl="0" eaLnBrk="1" latinLnBrk="0" hangingPunct="1">
                        <a:defRPr sz="1800" kern="1200">
                          <a:solidFill>
                            <a:schemeClr val="tx1"/>
                          </a:solidFill>
                          <a:latin typeface="Arial"/>
                          <a:ea typeface="Arial Unicode MS"/>
                        </a:defRPr>
                      </a:lvl9pPr>
                    </a:lstStyle>
                    <a:p>
                      <a:pPr algn="r">
                        <a:lnSpc>
                          <a:spcPct val="100000"/>
                        </a:lnSpc>
                      </a:pPr>
                      <a:r>
                        <a:rPr lang="fr-FR" sz="1400" dirty="0">
                          <a:solidFill>
                            <a:schemeClr val="tx1"/>
                          </a:solidFill>
                          <a:effectLst/>
                          <a:latin typeface="+mn-lt"/>
                        </a:rPr>
                        <a:t>32 ans</a:t>
                      </a:r>
                      <a:endParaRPr lang="fr-FR" sz="1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25400" cmpd="sng">
                      <a:solidFill>
                        <a:srgbClr val="2A78BD"/>
                      </a:solidFill>
                    </a:lnT>
                    <a:lnB w="12700" cmpd="sng">
                      <a:solidFill>
                        <a:srgbClr val="2A78BD"/>
                      </a:solidFill>
                    </a:lnB>
                    <a:lnTlToBr w="12700" cmpd="sng">
                      <a:noFill/>
                      <a:prstDash val="solid"/>
                    </a:lnTlToBr>
                    <a:lnBlToTr w="12700" cmpd="sng">
                      <a:noFill/>
                      <a:prstDash val="solid"/>
                    </a:lnBlToTr>
                    <a:solidFill>
                      <a:srgbClr val="2A78BD">
                        <a:alpha val="20000"/>
                      </a:srgbClr>
                    </a:solidFill>
                  </a:tcPr>
                </a:tc>
                <a:tc>
                  <a:txBody>
                    <a:bodyPr/>
                    <a:lstStyle>
                      <a:lvl1pPr marL="0" algn="l" defTabSz="457200" rtl="0" eaLnBrk="1" latinLnBrk="0" hangingPunct="1">
                        <a:defRPr sz="1800" kern="1200">
                          <a:solidFill>
                            <a:schemeClr val="tx1"/>
                          </a:solidFill>
                          <a:latin typeface="Arial"/>
                          <a:ea typeface="Arial Unicode MS"/>
                        </a:defRPr>
                      </a:lvl1pPr>
                      <a:lvl2pPr marL="457200" algn="l" defTabSz="457200" rtl="0" eaLnBrk="1" latinLnBrk="0" hangingPunct="1">
                        <a:defRPr sz="1800" kern="1200">
                          <a:solidFill>
                            <a:schemeClr val="tx1"/>
                          </a:solidFill>
                          <a:latin typeface="Arial"/>
                          <a:ea typeface="Arial Unicode MS"/>
                        </a:defRPr>
                      </a:lvl2pPr>
                      <a:lvl3pPr marL="914400" algn="l" defTabSz="457200" rtl="0" eaLnBrk="1" latinLnBrk="0" hangingPunct="1">
                        <a:defRPr sz="1800" kern="1200">
                          <a:solidFill>
                            <a:schemeClr val="tx1"/>
                          </a:solidFill>
                          <a:latin typeface="Arial"/>
                          <a:ea typeface="Arial Unicode MS"/>
                        </a:defRPr>
                      </a:lvl3pPr>
                      <a:lvl4pPr marL="1371600" algn="l" defTabSz="457200" rtl="0" eaLnBrk="1" latinLnBrk="0" hangingPunct="1">
                        <a:defRPr sz="1800" kern="1200">
                          <a:solidFill>
                            <a:schemeClr val="tx1"/>
                          </a:solidFill>
                          <a:latin typeface="Arial"/>
                          <a:ea typeface="Arial Unicode MS"/>
                        </a:defRPr>
                      </a:lvl4pPr>
                      <a:lvl5pPr marL="1828800" algn="l" defTabSz="457200" rtl="0" eaLnBrk="1" latinLnBrk="0" hangingPunct="1">
                        <a:defRPr sz="1800" kern="1200">
                          <a:solidFill>
                            <a:schemeClr val="tx1"/>
                          </a:solidFill>
                          <a:latin typeface="Arial"/>
                          <a:ea typeface="Arial Unicode MS"/>
                        </a:defRPr>
                      </a:lvl5pPr>
                      <a:lvl6pPr marL="2286000" algn="l" defTabSz="457200" rtl="0" eaLnBrk="1" latinLnBrk="0" hangingPunct="1">
                        <a:defRPr sz="1800" kern="1200">
                          <a:solidFill>
                            <a:schemeClr val="tx1"/>
                          </a:solidFill>
                          <a:latin typeface="Arial"/>
                          <a:ea typeface="Arial Unicode MS"/>
                        </a:defRPr>
                      </a:lvl6pPr>
                      <a:lvl7pPr marL="2743200" algn="l" defTabSz="457200" rtl="0" eaLnBrk="1" latinLnBrk="0" hangingPunct="1">
                        <a:defRPr sz="1800" kern="1200">
                          <a:solidFill>
                            <a:schemeClr val="tx1"/>
                          </a:solidFill>
                          <a:latin typeface="Arial"/>
                          <a:ea typeface="Arial Unicode MS"/>
                        </a:defRPr>
                      </a:lvl7pPr>
                      <a:lvl8pPr marL="3200400" algn="l" defTabSz="457200" rtl="0" eaLnBrk="1" latinLnBrk="0" hangingPunct="1">
                        <a:defRPr sz="1800" kern="1200">
                          <a:solidFill>
                            <a:schemeClr val="tx1"/>
                          </a:solidFill>
                          <a:latin typeface="Arial"/>
                          <a:ea typeface="Arial Unicode MS"/>
                        </a:defRPr>
                      </a:lvl8pPr>
                      <a:lvl9pPr marL="3657600" algn="l" defTabSz="457200" rtl="0" eaLnBrk="1" latinLnBrk="0" hangingPunct="1">
                        <a:defRPr sz="1800" kern="1200">
                          <a:solidFill>
                            <a:schemeClr val="tx1"/>
                          </a:solidFill>
                          <a:latin typeface="Arial"/>
                          <a:ea typeface="Arial Unicode MS"/>
                        </a:defRPr>
                      </a:lvl9pPr>
                    </a:lstStyle>
                    <a:p>
                      <a:pPr algn="r">
                        <a:lnSpc>
                          <a:spcPct val="100000"/>
                        </a:lnSpc>
                      </a:pPr>
                      <a:r>
                        <a:rPr lang="fr-FR" sz="1400" dirty="0">
                          <a:solidFill>
                            <a:schemeClr val="tx1"/>
                          </a:solidFill>
                          <a:effectLst/>
                          <a:latin typeface="+mn-lt"/>
                        </a:rPr>
                        <a:t>Féminin</a:t>
                      </a:r>
                      <a:endParaRPr lang="fr-FR" sz="1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25400" cmpd="sng">
                      <a:solidFill>
                        <a:srgbClr val="2A78BD"/>
                      </a:solidFill>
                    </a:lnT>
                    <a:lnB w="12700" cmpd="sng">
                      <a:solidFill>
                        <a:srgbClr val="2A78BD"/>
                      </a:solidFill>
                    </a:lnB>
                    <a:lnTlToBr w="12700" cmpd="sng">
                      <a:noFill/>
                      <a:prstDash val="solid"/>
                    </a:lnTlToBr>
                    <a:lnBlToTr w="12700" cmpd="sng">
                      <a:noFill/>
                      <a:prstDash val="solid"/>
                    </a:lnBlToTr>
                    <a:solidFill>
                      <a:srgbClr val="2A78BD">
                        <a:alpha val="20000"/>
                      </a:srgbClr>
                    </a:solidFill>
                  </a:tcPr>
                </a:tc>
                <a:tc>
                  <a:txBody>
                    <a:bodyPr/>
                    <a:lstStyle>
                      <a:lvl1pPr marL="0" algn="l" defTabSz="457200" rtl="0" eaLnBrk="1" latinLnBrk="0" hangingPunct="1">
                        <a:defRPr sz="1800" kern="1200">
                          <a:solidFill>
                            <a:schemeClr val="tx1"/>
                          </a:solidFill>
                          <a:latin typeface="Arial"/>
                          <a:ea typeface="Arial Unicode MS"/>
                        </a:defRPr>
                      </a:lvl1pPr>
                      <a:lvl2pPr marL="457200" algn="l" defTabSz="457200" rtl="0" eaLnBrk="1" latinLnBrk="0" hangingPunct="1">
                        <a:defRPr sz="1800" kern="1200">
                          <a:solidFill>
                            <a:schemeClr val="tx1"/>
                          </a:solidFill>
                          <a:latin typeface="Arial"/>
                          <a:ea typeface="Arial Unicode MS"/>
                        </a:defRPr>
                      </a:lvl2pPr>
                      <a:lvl3pPr marL="914400" algn="l" defTabSz="457200" rtl="0" eaLnBrk="1" latinLnBrk="0" hangingPunct="1">
                        <a:defRPr sz="1800" kern="1200">
                          <a:solidFill>
                            <a:schemeClr val="tx1"/>
                          </a:solidFill>
                          <a:latin typeface="Arial"/>
                          <a:ea typeface="Arial Unicode MS"/>
                        </a:defRPr>
                      </a:lvl3pPr>
                      <a:lvl4pPr marL="1371600" algn="l" defTabSz="457200" rtl="0" eaLnBrk="1" latinLnBrk="0" hangingPunct="1">
                        <a:defRPr sz="1800" kern="1200">
                          <a:solidFill>
                            <a:schemeClr val="tx1"/>
                          </a:solidFill>
                          <a:latin typeface="Arial"/>
                          <a:ea typeface="Arial Unicode MS"/>
                        </a:defRPr>
                      </a:lvl4pPr>
                      <a:lvl5pPr marL="1828800" algn="l" defTabSz="457200" rtl="0" eaLnBrk="1" latinLnBrk="0" hangingPunct="1">
                        <a:defRPr sz="1800" kern="1200">
                          <a:solidFill>
                            <a:schemeClr val="tx1"/>
                          </a:solidFill>
                          <a:latin typeface="Arial"/>
                          <a:ea typeface="Arial Unicode MS"/>
                        </a:defRPr>
                      </a:lvl5pPr>
                      <a:lvl6pPr marL="2286000" algn="l" defTabSz="457200" rtl="0" eaLnBrk="1" latinLnBrk="0" hangingPunct="1">
                        <a:defRPr sz="1800" kern="1200">
                          <a:solidFill>
                            <a:schemeClr val="tx1"/>
                          </a:solidFill>
                          <a:latin typeface="Arial"/>
                          <a:ea typeface="Arial Unicode MS"/>
                        </a:defRPr>
                      </a:lvl6pPr>
                      <a:lvl7pPr marL="2743200" algn="l" defTabSz="457200" rtl="0" eaLnBrk="1" latinLnBrk="0" hangingPunct="1">
                        <a:defRPr sz="1800" kern="1200">
                          <a:solidFill>
                            <a:schemeClr val="tx1"/>
                          </a:solidFill>
                          <a:latin typeface="Arial"/>
                          <a:ea typeface="Arial Unicode MS"/>
                        </a:defRPr>
                      </a:lvl7pPr>
                      <a:lvl8pPr marL="3200400" algn="l" defTabSz="457200" rtl="0" eaLnBrk="1" latinLnBrk="0" hangingPunct="1">
                        <a:defRPr sz="1800" kern="1200">
                          <a:solidFill>
                            <a:schemeClr val="tx1"/>
                          </a:solidFill>
                          <a:latin typeface="Arial"/>
                          <a:ea typeface="Arial Unicode MS"/>
                        </a:defRPr>
                      </a:lvl8pPr>
                      <a:lvl9pPr marL="3657600" algn="l" defTabSz="457200" rtl="0" eaLnBrk="1" latinLnBrk="0" hangingPunct="1">
                        <a:defRPr sz="1800" kern="1200">
                          <a:solidFill>
                            <a:schemeClr val="tx1"/>
                          </a:solidFill>
                          <a:latin typeface="Arial"/>
                          <a:ea typeface="Arial Unicode MS"/>
                        </a:defRPr>
                      </a:lvl9pPr>
                    </a:lstStyle>
                    <a:p>
                      <a:pPr algn="r">
                        <a:lnSpc>
                          <a:spcPct val="100000"/>
                        </a:lnSpc>
                      </a:pPr>
                      <a:r>
                        <a:rPr lang="fr-FR" sz="1400" dirty="0">
                          <a:solidFill>
                            <a:schemeClr val="tx1"/>
                          </a:solidFill>
                          <a:effectLst/>
                          <a:latin typeface="+mn-lt"/>
                        </a:rPr>
                        <a:t>Docteur en pharmacie </a:t>
                      </a:r>
                      <a:endParaRPr lang="fr-FR" sz="1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25400" cmpd="sng">
                      <a:solidFill>
                        <a:srgbClr val="2A78BD"/>
                      </a:solidFill>
                    </a:lnT>
                    <a:lnB w="12700" cmpd="sng">
                      <a:solidFill>
                        <a:srgbClr val="2A78BD"/>
                      </a:solidFill>
                    </a:lnB>
                    <a:lnTlToBr w="12700" cmpd="sng">
                      <a:noFill/>
                      <a:prstDash val="solid"/>
                    </a:lnTlToBr>
                    <a:lnBlToTr w="12700" cmpd="sng">
                      <a:noFill/>
                      <a:prstDash val="solid"/>
                    </a:lnBlToTr>
                    <a:solidFill>
                      <a:srgbClr val="2A78BD">
                        <a:alpha val="20000"/>
                      </a:srgbClr>
                    </a:solidFill>
                  </a:tcPr>
                </a:tc>
                <a:tc>
                  <a:txBody>
                    <a:bodyPr/>
                    <a:lstStyle>
                      <a:lvl1pPr marL="0" algn="l" defTabSz="457200" rtl="0" eaLnBrk="1" latinLnBrk="0" hangingPunct="1">
                        <a:defRPr sz="1800" kern="1200">
                          <a:solidFill>
                            <a:schemeClr val="tx1"/>
                          </a:solidFill>
                          <a:latin typeface="Arial"/>
                          <a:ea typeface="Arial Unicode MS"/>
                        </a:defRPr>
                      </a:lvl1pPr>
                      <a:lvl2pPr marL="457200" algn="l" defTabSz="457200" rtl="0" eaLnBrk="1" latinLnBrk="0" hangingPunct="1">
                        <a:defRPr sz="1800" kern="1200">
                          <a:solidFill>
                            <a:schemeClr val="tx1"/>
                          </a:solidFill>
                          <a:latin typeface="Arial"/>
                          <a:ea typeface="Arial Unicode MS"/>
                        </a:defRPr>
                      </a:lvl2pPr>
                      <a:lvl3pPr marL="914400" algn="l" defTabSz="457200" rtl="0" eaLnBrk="1" latinLnBrk="0" hangingPunct="1">
                        <a:defRPr sz="1800" kern="1200">
                          <a:solidFill>
                            <a:schemeClr val="tx1"/>
                          </a:solidFill>
                          <a:latin typeface="Arial"/>
                          <a:ea typeface="Arial Unicode MS"/>
                        </a:defRPr>
                      </a:lvl3pPr>
                      <a:lvl4pPr marL="1371600" algn="l" defTabSz="457200" rtl="0" eaLnBrk="1" latinLnBrk="0" hangingPunct="1">
                        <a:defRPr sz="1800" kern="1200">
                          <a:solidFill>
                            <a:schemeClr val="tx1"/>
                          </a:solidFill>
                          <a:latin typeface="Arial"/>
                          <a:ea typeface="Arial Unicode MS"/>
                        </a:defRPr>
                      </a:lvl4pPr>
                      <a:lvl5pPr marL="1828800" algn="l" defTabSz="457200" rtl="0" eaLnBrk="1" latinLnBrk="0" hangingPunct="1">
                        <a:defRPr sz="1800" kern="1200">
                          <a:solidFill>
                            <a:schemeClr val="tx1"/>
                          </a:solidFill>
                          <a:latin typeface="Arial"/>
                          <a:ea typeface="Arial Unicode MS"/>
                        </a:defRPr>
                      </a:lvl5pPr>
                      <a:lvl6pPr marL="2286000" algn="l" defTabSz="457200" rtl="0" eaLnBrk="1" latinLnBrk="0" hangingPunct="1">
                        <a:defRPr sz="1800" kern="1200">
                          <a:solidFill>
                            <a:schemeClr val="tx1"/>
                          </a:solidFill>
                          <a:latin typeface="Arial"/>
                          <a:ea typeface="Arial Unicode MS"/>
                        </a:defRPr>
                      </a:lvl6pPr>
                      <a:lvl7pPr marL="2743200" algn="l" defTabSz="457200" rtl="0" eaLnBrk="1" latinLnBrk="0" hangingPunct="1">
                        <a:defRPr sz="1800" kern="1200">
                          <a:solidFill>
                            <a:schemeClr val="tx1"/>
                          </a:solidFill>
                          <a:latin typeface="Arial"/>
                          <a:ea typeface="Arial Unicode MS"/>
                        </a:defRPr>
                      </a:lvl7pPr>
                      <a:lvl8pPr marL="3200400" algn="l" defTabSz="457200" rtl="0" eaLnBrk="1" latinLnBrk="0" hangingPunct="1">
                        <a:defRPr sz="1800" kern="1200">
                          <a:solidFill>
                            <a:schemeClr val="tx1"/>
                          </a:solidFill>
                          <a:latin typeface="Arial"/>
                          <a:ea typeface="Arial Unicode MS"/>
                        </a:defRPr>
                      </a:lvl8pPr>
                      <a:lvl9pPr marL="3657600" algn="l" defTabSz="457200" rtl="0" eaLnBrk="1" latinLnBrk="0" hangingPunct="1">
                        <a:defRPr sz="1800" kern="1200">
                          <a:solidFill>
                            <a:schemeClr val="tx1"/>
                          </a:solidFill>
                          <a:latin typeface="Arial"/>
                          <a:ea typeface="Arial Unicode MS"/>
                        </a:defRPr>
                      </a:lvl9pPr>
                    </a:lstStyle>
                    <a:p>
                      <a:pPr algn="r">
                        <a:lnSpc>
                          <a:spcPct val="100000"/>
                        </a:lnSpc>
                      </a:pPr>
                      <a:r>
                        <a:rPr lang="fr-FR" sz="1400">
                          <a:solidFill>
                            <a:schemeClr val="tx1"/>
                          </a:solidFill>
                          <a:effectLst/>
                          <a:latin typeface="+mn-lt"/>
                        </a:rPr>
                        <a:t>12 ans</a:t>
                      </a:r>
                      <a:endParaRPr lang="fr-FR" sz="140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25400" cmpd="sng">
                      <a:solidFill>
                        <a:srgbClr val="2A78BD"/>
                      </a:solidFill>
                    </a:lnT>
                    <a:lnB w="12700" cmpd="sng">
                      <a:solidFill>
                        <a:srgbClr val="2A78BD"/>
                      </a:solidFill>
                    </a:lnB>
                    <a:lnTlToBr w="12700" cmpd="sng">
                      <a:noFill/>
                      <a:prstDash val="solid"/>
                    </a:lnTlToBr>
                    <a:lnBlToTr w="12700" cmpd="sng">
                      <a:noFill/>
                      <a:prstDash val="solid"/>
                    </a:lnBlToTr>
                    <a:solidFill>
                      <a:srgbClr val="2A78BD">
                        <a:alpha val="20000"/>
                      </a:srgbClr>
                    </a:solidFill>
                  </a:tcPr>
                </a:tc>
                <a:extLst>
                  <a:ext uri="{0D108BD9-81ED-4DB2-BD59-A6C34878D82A}">
                    <a16:rowId xmlns:a16="http://schemas.microsoft.com/office/drawing/2014/main" val="1964705569"/>
                  </a:ext>
                </a:extLst>
              </a:tr>
              <a:tr h="611256">
                <a:tc>
                  <a:txBody>
                    <a:bodyPr/>
                    <a:lstStyle>
                      <a:lvl1pPr marL="0" algn="l" defTabSz="457200" rtl="0" eaLnBrk="1" latinLnBrk="0" hangingPunct="1">
                        <a:defRPr sz="1800" b="1" kern="1200">
                          <a:solidFill>
                            <a:schemeClr val="tx1"/>
                          </a:solidFill>
                          <a:latin typeface="Arial"/>
                          <a:ea typeface="Arial Unicode MS"/>
                        </a:defRPr>
                      </a:lvl1pPr>
                      <a:lvl2pPr marL="457200" algn="l" defTabSz="457200" rtl="0" eaLnBrk="1" latinLnBrk="0" hangingPunct="1">
                        <a:defRPr sz="1800" b="1" kern="1200">
                          <a:solidFill>
                            <a:schemeClr val="tx1"/>
                          </a:solidFill>
                          <a:latin typeface="Arial"/>
                          <a:ea typeface="Arial Unicode MS"/>
                        </a:defRPr>
                      </a:lvl2pPr>
                      <a:lvl3pPr marL="914400" algn="l" defTabSz="457200" rtl="0" eaLnBrk="1" latinLnBrk="0" hangingPunct="1">
                        <a:defRPr sz="1800" b="1" kern="1200">
                          <a:solidFill>
                            <a:schemeClr val="tx1"/>
                          </a:solidFill>
                          <a:latin typeface="Arial"/>
                          <a:ea typeface="Arial Unicode MS"/>
                        </a:defRPr>
                      </a:lvl3pPr>
                      <a:lvl4pPr marL="1371600" algn="l" defTabSz="457200" rtl="0" eaLnBrk="1" latinLnBrk="0" hangingPunct="1">
                        <a:defRPr sz="1800" b="1" kern="1200">
                          <a:solidFill>
                            <a:schemeClr val="tx1"/>
                          </a:solidFill>
                          <a:latin typeface="Arial"/>
                          <a:ea typeface="Arial Unicode MS"/>
                        </a:defRPr>
                      </a:lvl4pPr>
                      <a:lvl5pPr marL="1828800" algn="l" defTabSz="457200" rtl="0" eaLnBrk="1" latinLnBrk="0" hangingPunct="1">
                        <a:defRPr sz="1800" b="1" kern="1200">
                          <a:solidFill>
                            <a:schemeClr val="tx1"/>
                          </a:solidFill>
                          <a:latin typeface="Arial"/>
                          <a:ea typeface="Arial Unicode MS"/>
                        </a:defRPr>
                      </a:lvl5pPr>
                      <a:lvl6pPr marL="2286000" algn="l" defTabSz="457200" rtl="0" eaLnBrk="1" latinLnBrk="0" hangingPunct="1">
                        <a:defRPr sz="1800" b="1" kern="1200">
                          <a:solidFill>
                            <a:schemeClr val="tx1"/>
                          </a:solidFill>
                          <a:latin typeface="Arial"/>
                          <a:ea typeface="Arial Unicode MS"/>
                        </a:defRPr>
                      </a:lvl6pPr>
                      <a:lvl7pPr marL="2743200" algn="l" defTabSz="457200" rtl="0" eaLnBrk="1" latinLnBrk="0" hangingPunct="1">
                        <a:defRPr sz="1800" b="1" kern="1200">
                          <a:solidFill>
                            <a:schemeClr val="tx1"/>
                          </a:solidFill>
                          <a:latin typeface="Arial"/>
                          <a:ea typeface="Arial Unicode MS"/>
                        </a:defRPr>
                      </a:lvl7pPr>
                      <a:lvl8pPr marL="3200400" algn="l" defTabSz="457200" rtl="0" eaLnBrk="1" latinLnBrk="0" hangingPunct="1">
                        <a:defRPr sz="1800" b="1" kern="1200">
                          <a:solidFill>
                            <a:schemeClr val="tx1"/>
                          </a:solidFill>
                          <a:latin typeface="Arial"/>
                          <a:ea typeface="Arial Unicode MS"/>
                        </a:defRPr>
                      </a:lvl8pPr>
                      <a:lvl9pPr marL="3657600" algn="l" defTabSz="457200" rtl="0" eaLnBrk="1" latinLnBrk="0" hangingPunct="1">
                        <a:defRPr sz="1800" b="1" kern="1200">
                          <a:solidFill>
                            <a:schemeClr val="tx1"/>
                          </a:solidFill>
                          <a:latin typeface="Arial"/>
                          <a:ea typeface="Arial Unicode MS"/>
                        </a:defRPr>
                      </a:lvl9pPr>
                    </a:lstStyle>
                    <a:p>
                      <a:pPr algn="r">
                        <a:lnSpc>
                          <a:spcPct val="100000"/>
                        </a:lnSpc>
                      </a:pPr>
                      <a:r>
                        <a:rPr lang="fr-FR" sz="1400" dirty="0">
                          <a:effectLst/>
                          <a:latin typeface="+mn-lt"/>
                        </a:rPr>
                        <a:t>Chef du service administratif et économique</a:t>
                      </a:r>
                      <a:endParaRPr lang="fr-FR" sz="1400" dirty="0">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12700" cmpd="sng">
                      <a:solidFill>
                        <a:srgbClr val="2A78BD"/>
                      </a:solidFill>
                    </a:lnT>
                    <a:lnB w="12700" cmpd="sng">
                      <a:solidFill>
                        <a:srgbClr val="2A78BD"/>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Arial Unicode MS"/>
                        </a:defRPr>
                      </a:lvl1pPr>
                      <a:lvl2pPr marL="457200" algn="l" defTabSz="457200" rtl="0" eaLnBrk="1" latinLnBrk="0" hangingPunct="1">
                        <a:defRPr sz="1800" kern="1200">
                          <a:solidFill>
                            <a:schemeClr val="tx1"/>
                          </a:solidFill>
                          <a:latin typeface="Arial"/>
                          <a:ea typeface="Arial Unicode MS"/>
                        </a:defRPr>
                      </a:lvl2pPr>
                      <a:lvl3pPr marL="914400" algn="l" defTabSz="457200" rtl="0" eaLnBrk="1" latinLnBrk="0" hangingPunct="1">
                        <a:defRPr sz="1800" kern="1200">
                          <a:solidFill>
                            <a:schemeClr val="tx1"/>
                          </a:solidFill>
                          <a:latin typeface="Arial"/>
                          <a:ea typeface="Arial Unicode MS"/>
                        </a:defRPr>
                      </a:lvl3pPr>
                      <a:lvl4pPr marL="1371600" algn="l" defTabSz="457200" rtl="0" eaLnBrk="1" latinLnBrk="0" hangingPunct="1">
                        <a:defRPr sz="1800" kern="1200">
                          <a:solidFill>
                            <a:schemeClr val="tx1"/>
                          </a:solidFill>
                          <a:latin typeface="Arial"/>
                          <a:ea typeface="Arial Unicode MS"/>
                        </a:defRPr>
                      </a:lvl4pPr>
                      <a:lvl5pPr marL="1828800" algn="l" defTabSz="457200" rtl="0" eaLnBrk="1" latinLnBrk="0" hangingPunct="1">
                        <a:defRPr sz="1800" kern="1200">
                          <a:solidFill>
                            <a:schemeClr val="tx1"/>
                          </a:solidFill>
                          <a:latin typeface="Arial"/>
                          <a:ea typeface="Arial Unicode MS"/>
                        </a:defRPr>
                      </a:lvl5pPr>
                      <a:lvl6pPr marL="2286000" algn="l" defTabSz="457200" rtl="0" eaLnBrk="1" latinLnBrk="0" hangingPunct="1">
                        <a:defRPr sz="1800" kern="1200">
                          <a:solidFill>
                            <a:schemeClr val="tx1"/>
                          </a:solidFill>
                          <a:latin typeface="Arial"/>
                          <a:ea typeface="Arial Unicode MS"/>
                        </a:defRPr>
                      </a:lvl6pPr>
                      <a:lvl7pPr marL="2743200" algn="l" defTabSz="457200" rtl="0" eaLnBrk="1" latinLnBrk="0" hangingPunct="1">
                        <a:defRPr sz="1800" kern="1200">
                          <a:solidFill>
                            <a:schemeClr val="tx1"/>
                          </a:solidFill>
                          <a:latin typeface="Arial"/>
                          <a:ea typeface="Arial Unicode MS"/>
                        </a:defRPr>
                      </a:lvl7pPr>
                      <a:lvl8pPr marL="3200400" algn="l" defTabSz="457200" rtl="0" eaLnBrk="1" latinLnBrk="0" hangingPunct="1">
                        <a:defRPr sz="1800" kern="1200">
                          <a:solidFill>
                            <a:schemeClr val="tx1"/>
                          </a:solidFill>
                          <a:latin typeface="Arial"/>
                          <a:ea typeface="Arial Unicode MS"/>
                        </a:defRPr>
                      </a:lvl8pPr>
                      <a:lvl9pPr marL="3657600" algn="l" defTabSz="457200" rtl="0" eaLnBrk="1" latinLnBrk="0" hangingPunct="1">
                        <a:defRPr sz="1800" kern="1200">
                          <a:solidFill>
                            <a:schemeClr val="tx1"/>
                          </a:solidFill>
                          <a:latin typeface="Arial"/>
                          <a:ea typeface="Arial Unicode MS"/>
                        </a:defRPr>
                      </a:lvl9pPr>
                    </a:lstStyle>
                    <a:p>
                      <a:pPr algn="r">
                        <a:lnSpc>
                          <a:spcPct val="100000"/>
                        </a:lnSpc>
                      </a:pPr>
                      <a:r>
                        <a:rPr lang="fr-FR" sz="1400" dirty="0">
                          <a:solidFill>
                            <a:schemeClr val="tx1"/>
                          </a:solidFill>
                          <a:effectLst/>
                          <a:latin typeface="+mn-lt"/>
                        </a:rPr>
                        <a:t>50 ans</a:t>
                      </a:r>
                      <a:endParaRPr lang="fr-FR" sz="1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12700" cmpd="sng">
                      <a:solidFill>
                        <a:srgbClr val="2A78BD"/>
                      </a:solidFill>
                    </a:lnT>
                    <a:lnB w="12700" cmpd="sng">
                      <a:solidFill>
                        <a:srgbClr val="2A78BD"/>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Arial Unicode MS"/>
                        </a:defRPr>
                      </a:lvl1pPr>
                      <a:lvl2pPr marL="457200" algn="l" defTabSz="457200" rtl="0" eaLnBrk="1" latinLnBrk="0" hangingPunct="1">
                        <a:defRPr sz="1800" kern="1200">
                          <a:solidFill>
                            <a:schemeClr val="tx1"/>
                          </a:solidFill>
                          <a:latin typeface="Arial"/>
                          <a:ea typeface="Arial Unicode MS"/>
                        </a:defRPr>
                      </a:lvl2pPr>
                      <a:lvl3pPr marL="914400" algn="l" defTabSz="457200" rtl="0" eaLnBrk="1" latinLnBrk="0" hangingPunct="1">
                        <a:defRPr sz="1800" kern="1200">
                          <a:solidFill>
                            <a:schemeClr val="tx1"/>
                          </a:solidFill>
                          <a:latin typeface="Arial"/>
                          <a:ea typeface="Arial Unicode MS"/>
                        </a:defRPr>
                      </a:lvl3pPr>
                      <a:lvl4pPr marL="1371600" algn="l" defTabSz="457200" rtl="0" eaLnBrk="1" latinLnBrk="0" hangingPunct="1">
                        <a:defRPr sz="1800" kern="1200">
                          <a:solidFill>
                            <a:schemeClr val="tx1"/>
                          </a:solidFill>
                          <a:latin typeface="Arial"/>
                          <a:ea typeface="Arial Unicode MS"/>
                        </a:defRPr>
                      </a:lvl4pPr>
                      <a:lvl5pPr marL="1828800" algn="l" defTabSz="457200" rtl="0" eaLnBrk="1" latinLnBrk="0" hangingPunct="1">
                        <a:defRPr sz="1800" kern="1200">
                          <a:solidFill>
                            <a:schemeClr val="tx1"/>
                          </a:solidFill>
                          <a:latin typeface="Arial"/>
                          <a:ea typeface="Arial Unicode MS"/>
                        </a:defRPr>
                      </a:lvl5pPr>
                      <a:lvl6pPr marL="2286000" algn="l" defTabSz="457200" rtl="0" eaLnBrk="1" latinLnBrk="0" hangingPunct="1">
                        <a:defRPr sz="1800" kern="1200">
                          <a:solidFill>
                            <a:schemeClr val="tx1"/>
                          </a:solidFill>
                          <a:latin typeface="Arial"/>
                          <a:ea typeface="Arial Unicode MS"/>
                        </a:defRPr>
                      </a:lvl6pPr>
                      <a:lvl7pPr marL="2743200" algn="l" defTabSz="457200" rtl="0" eaLnBrk="1" latinLnBrk="0" hangingPunct="1">
                        <a:defRPr sz="1800" kern="1200">
                          <a:solidFill>
                            <a:schemeClr val="tx1"/>
                          </a:solidFill>
                          <a:latin typeface="Arial"/>
                          <a:ea typeface="Arial Unicode MS"/>
                        </a:defRPr>
                      </a:lvl7pPr>
                      <a:lvl8pPr marL="3200400" algn="l" defTabSz="457200" rtl="0" eaLnBrk="1" latinLnBrk="0" hangingPunct="1">
                        <a:defRPr sz="1800" kern="1200">
                          <a:solidFill>
                            <a:schemeClr val="tx1"/>
                          </a:solidFill>
                          <a:latin typeface="Arial"/>
                          <a:ea typeface="Arial Unicode MS"/>
                        </a:defRPr>
                      </a:lvl8pPr>
                      <a:lvl9pPr marL="3657600" algn="l" defTabSz="457200" rtl="0" eaLnBrk="1" latinLnBrk="0" hangingPunct="1">
                        <a:defRPr sz="1800" kern="1200">
                          <a:solidFill>
                            <a:schemeClr val="tx1"/>
                          </a:solidFill>
                          <a:latin typeface="Arial"/>
                          <a:ea typeface="Arial Unicode MS"/>
                        </a:defRPr>
                      </a:lvl9pPr>
                    </a:lstStyle>
                    <a:p>
                      <a:pPr algn="r">
                        <a:lnSpc>
                          <a:spcPct val="100000"/>
                        </a:lnSpc>
                      </a:pPr>
                      <a:r>
                        <a:rPr lang="fr-FR" sz="1400" dirty="0">
                          <a:solidFill>
                            <a:schemeClr val="tx1"/>
                          </a:solidFill>
                          <a:effectLst/>
                          <a:latin typeface="+mn-lt"/>
                        </a:rPr>
                        <a:t>Masculin</a:t>
                      </a:r>
                      <a:endParaRPr lang="fr-FR" sz="1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12700" cmpd="sng">
                      <a:solidFill>
                        <a:srgbClr val="2A78BD"/>
                      </a:solidFill>
                    </a:lnT>
                    <a:lnB w="12700" cmpd="sng">
                      <a:solidFill>
                        <a:srgbClr val="2A78BD"/>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Arial Unicode MS"/>
                        </a:defRPr>
                      </a:lvl1pPr>
                      <a:lvl2pPr marL="457200" algn="l" defTabSz="457200" rtl="0" eaLnBrk="1" latinLnBrk="0" hangingPunct="1">
                        <a:defRPr sz="1800" kern="1200">
                          <a:solidFill>
                            <a:schemeClr val="tx1"/>
                          </a:solidFill>
                          <a:latin typeface="Arial"/>
                          <a:ea typeface="Arial Unicode MS"/>
                        </a:defRPr>
                      </a:lvl2pPr>
                      <a:lvl3pPr marL="914400" algn="l" defTabSz="457200" rtl="0" eaLnBrk="1" latinLnBrk="0" hangingPunct="1">
                        <a:defRPr sz="1800" kern="1200">
                          <a:solidFill>
                            <a:schemeClr val="tx1"/>
                          </a:solidFill>
                          <a:latin typeface="Arial"/>
                          <a:ea typeface="Arial Unicode MS"/>
                        </a:defRPr>
                      </a:lvl3pPr>
                      <a:lvl4pPr marL="1371600" algn="l" defTabSz="457200" rtl="0" eaLnBrk="1" latinLnBrk="0" hangingPunct="1">
                        <a:defRPr sz="1800" kern="1200">
                          <a:solidFill>
                            <a:schemeClr val="tx1"/>
                          </a:solidFill>
                          <a:latin typeface="Arial"/>
                          <a:ea typeface="Arial Unicode MS"/>
                        </a:defRPr>
                      </a:lvl4pPr>
                      <a:lvl5pPr marL="1828800" algn="l" defTabSz="457200" rtl="0" eaLnBrk="1" latinLnBrk="0" hangingPunct="1">
                        <a:defRPr sz="1800" kern="1200">
                          <a:solidFill>
                            <a:schemeClr val="tx1"/>
                          </a:solidFill>
                          <a:latin typeface="Arial"/>
                          <a:ea typeface="Arial Unicode MS"/>
                        </a:defRPr>
                      </a:lvl5pPr>
                      <a:lvl6pPr marL="2286000" algn="l" defTabSz="457200" rtl="0" eaLnBrk="1" latinLnBrk="0" hangingPunct="1">
                        <a:defRPr sz="1800" kern="1200">
                          <a:solidFill>
                            <a:schemeClr val="tx1"/>
                          </a:solidFill>
                          <a:latin typeface="Arial"/>
                          <a:ea typeface="Arial Unicode MS"/>
                        </a:defRPr>
                      </a:lvl6pPr>
                      <a:lvl7pPr marL="2743200" algn="l" defTabSz="457200" rtl="0" eaLnBrk="1" latinLnBrk="0" hangingPunct="1">
                        <a:defRPr sz="1800" kern="1200">
                          <a:solidFill>
                            <a:schemeClr val="tx1"/>
                          </a:solidFill>
                          <a:latin typeface="Arial"/>
                          <a:ea typeface="Arial Unicode MS"/>
                        </a:defRPr>
                      </a:lvl7pPr>
                      <a:lvl8pPr marL="3200400" algn="l" defTabSz="457200" rtl="0" eaLnBrk="1" latinLnBrk="0" hangingPunct="1">
                        <a:defRPr sz="1800" kern="1200">
                          <a:solidFill>
                            <a:schemeClr val="tx1"/>
                          </a:solidFill>
                          <a:latin typeface="Arial"/>
                          <a:ea typeface="Arial Unicode MS"/>
                        </a:defRPr>
                      </a:lvl8pPr>
                      <a:lvl9pPr marL="3657600" algn="l" defTabSz="457200" rtl="0" eaLnBrk="1" latinLnBrk="0" hangingPunct="1">
                        <a:defRPr sz="1800" kern="1200">
                          <a:solidFill>
                            <a:schemeClr val="tx1"/>
                          </a:solidFill>
                          <a:latin typeface="Arial"/>
                          <a:ea typeface="Arial Unicode MS"/>
                        </a:defRPr>
                      </a:lvl9pPr>
                    </a:lstStyle>
                    <a:p>
                      <a:pPr algn="r">
                        <a:lnSpc>
                          <a:spcPct val="100000"/>
                        </a:lnSpc>
                      </a:pPr>
                      <a:r>
                        <a:rPr lang="fr-FR" sz="1400">
                          <a:solidFill>
                            <a:schemeClr val="tx1"/>
                          </a:solidFill>
                          <a:effectLst/>
                          <a:latin typeface="+mn-lt"/>
                        </a:rPr>
                        <a:t>Administrateur (Bac + 4)</a:t>
                      </a:r>
                      <a:endParaRPr lang="fr-FR" sz="140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12700" cmpd="sng">
                      <a:solidFill>
                        <a:srgbClr val="2A78BD"/>
                      </a:solidFill>
                    </a:lnT>
                    <a:lnB w="12700" cmpd="sng">
                      <a:solidFill>
                        <a:srgbClr val="2A78BD"/>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Arial Unicode MS"/>
                        </a:defRPr>
                      </a:lvl1pPr>
                      <a:lvl2pPr marL="457200" algn="l" defTabSz="457200" rtl="0" eaLnBrk="1" latinLnBrk="0" hangingPunct="1">
                        <a:defRPr sz="1800" kern="1200">
                          <a:solidFill>
                            <a:schemeClr val="tx1"/>
                          </a:solidFill>
                          <a:latin typeface="Arial"/>
                          <a:ea typeface="Arial Unicode MS"/>
                        </a:defRPr>
                      </a:lvl2pPr>
                      <a:lvl3pPr marL="914400" algn="l" defTabSz="457200" rtl="0" eaLnBrk="1" latinLnBrk="0" hangingPunct="1">
                        <a:defRPr sz="1800" kern="1200">
                          <a:solidFill>
                            <a:schemeClr val="tx1"/>
                          </a:solidFill>
                          <a:latin typeface="Arial"/>
                          <a:ea typeface="Arial Unicode MS"/>
                        </a:defRPr>
                      </a:lvl3pPr>
                      <a:lvl4pPr marL="1371600" algn="l" defTabSz="457200" rtl="0" eaLnBrk="1" latinLnBrk="0" hangingPunct="1">
                        <a:defRPr sz="1800" kern="1200">
                          <a:solidFill>
                            <a:schemeClr val="tx1"/>
                          </a:solidFill>
                          <a:latin typeface="Arial"/>
                          <a:ea typeface="Arial Unicode MS"/>
                        </a:defRPr>
                      </a:lvl4pPr>
                      <a:lvl5pPr marL="1828800" algn="l" defTabSz="457200" rtl="0" eaLnBrk="1" latinLnBrk="0" hangingPunct="1">
                        <a:defRPr sz="1800" kern="1200">
                          <a:solidFill>
                            <a:schemeClr val="tx1"/>
                          </a:solidFill>
                          <a:latin typeface="Arial"/>
                          <a:ea typeface="Arial Unicode MS"/>
                        </a:defRPr>
                      </a:lvl5pPr>
                      <a:lvl6pPr marL="2286000" algn="l" defTabSz="457200" rtl="0" eaLnBrk="1" latinLnBrk="0" hangingPunct="1">
                        <a:defRPr sz="1800" kern="1200">
                          <a:solidFill>
                            <a:schemeClr val="tx1"/>
                          </a:solidFill>
                          <a:latin typeface="Arial"/>
                          <a:ea typeface="Arial Unicode MS"/>
                        </a:defRPr>
                      </a:lvl6pPr>
                      <a:lvl7pPr marL="2743200" algn="l" defTabSz="457200" rtl="0" eaLnBrk="1" latinLnBrk="0" hangingPunct="1">
                        <a:defRPr sz="1800" kern="1200">
                          <a:solidFill>
                            <a:schemeClr val="tx1"/>
                          </a:solidFill>
                          <a:latin typeface="Arial"/>
                          <a:ea typeface="Arial Unicode MS"/>
                        </a:defRPr>
                      </a:lvl7pPr>
                      <a:lvl8pPr marL="3200400" algn="l" defTabSz="457200" rtl="0" eaLnBrk="1" latinLnBrk="0" hangingPunct="1">
                        <a:defRPr sz="1800" kern="1200">
                          <a:solidFill>
                            <a:schemeClr val="tx1"/>
                          </a:solidFill>
                          <a:latin typeface="Arial"/>
                          <a:ea typeface="Arial Unicode MS"/>
                        </a:defRPr>
                      </a:lvl8pPr>
                      <a:lvl9pPr marL="3657600" algn="l" defTabSz="457200" rtl="0" eaLnBrk="1" latinLnBrk="0" hangingPunct="1">
                        <a:defRPr sz="1800" kern="1200">
                          <a:solidFill>
                            <a:schemeClr val="tx1"/>
                          </a:solidFill>
                          <a:latin typeface="Arial"/>
                          <a:ea typeface="Arial Unicode MS"/>
                        </a:defRPr>
                      </a:lvl9pPr>
                    </a:lstStyle>
                    <a:p>
                      <a:pPr algn="r">
                        <a:lnSpc>
                          <a:spcPct val="100000"/>
                        </a:lnSpc>
                      </a:pPr>
                      <a:r>
                        <a:rPr lang="fr-FR" sz="1400" dirty="0">
                          <a:solidFill>
                            <a:schemeClr val="tx1"/>
                          </a:solidFill>
                          <a:effectLst/>
                          <a:latin typeface="+mn-lt"/>
                        </a:rPr>
                        <a:t>24 ans</a:t>
                      </a:r>
                      <a:endParaRPr lang="fr-FR" sz="1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12700" cmpd="sng">
                      <a:solidFill>
                        <a:srgbClr val="2A78BD"/>
                      </a:solidFill>
                    </a:lnT>
                    <a:lnB w="12700" cmpd="sng">
                      <a:solidFill>
                        <a:srgbClr val="2A78BD"/>
                      </a:solidFill>
                    </a:lnB>
                    <a:lnTlToBr w="12700" cmpd="sng">
                      <a:noFill/>
                      <a:prstDash val="solid"/>
                    </a:lnTlToBr>
                    <a:lnBlToTr w="12700" cmpd="sng">
                      <a:noFill/>
                      <a:prstDash val="solid"/>
                    </a:lnBlToTr>
                    <a:noFill/>
                  </a:tcPr>
                </a:tc>
                <a:extLst>
                  <a:ext uri="{0D108BD9-81ED-4DB2-BD59-A6C34878D82A}">
                    <a16:rowId xmlns:a16="http://schemas.microsoft.com/office/drawing/2014/main" val="2939540759"/>
                  </a:ext>
                </a:extLst>
              </a:tr>
              <a:tr h="334267">
                <a:tc>
                  <a:txBody>
                    <a:bodyPr/>
                    <a:lstStyle>
                      <a:lvl1pPr marL="0" algn="l" defTabSz="457200" rtl="0" eaLnBrk="1" latinLnBrk="0" hangingPunct="1">
                        <a:defRPr sz="1800" b="1" kern="1200">
                          <a:solidFill>
                            <a:schemeClr val="tx1"/>
                          </a:solidFill>
                          <a:latin typeface="Arial"/>
                          <a:ea typeface="Arial Unicode MS"/>
                        </a:defRPr>
                      </a:lvl1pPr>
                      <a:lvl2pPr marL="457200" algn="l" defTabSz="457200" rtl="0" eaLnBrk="1" latinLnBrk="0" hangingPunct="1">
                        <a:defRPr sz="1800" b="1" kern="1200">
                          <a:solidFill>
                            <a:schemeClr val="tx1"/>
                          </a:solidFill>
                          <a:latin typeface="Arial"/>
                          <a:ea typeface="Arial Unicode MS"/>
                        </a:defRPr>
                      </a:lvl2pPr>
                      <a:lvl3pPr marL="914400" algn="l" defTabSz="457200" rtl="0" eaLnBrk="1" latinLnBrk="0" hangingPunct="1">
                        <a:defRPr sz="1800" b="1" kern="1200">
                          <a:solidFill>
                            <a:schemeClr val="tx1"/>
                          </a:solidFill>
                          <a:latin typeface="Arial"/>
                          <a:ea typeface="Arial Unicode MS"/>
                        </a:defRPr>
                      </a:lvl3pPr>
                      <a:lvl4pPr marL="1371600" algn="l" defTabSz="457200" rtl="0" eaLnBrk="1" latinLnBrk="0" hangingPunct="1">
                        <a:defRPr sz="1800" b="1" kern="1200">
                          <a:solidFill>
                            <a:schemeClr val="tx1"/>
                          </a:solidFill>
                          <a:latin typeface="Arial"/>
                          <a:ea typeface="Arial Unicode MS"/>
                        </a:defRPr>
                      </a:lvl4pPr>
                      <a:lvl5pPr marL="1828800" algn="l" defTabSz="457200" rtl="0" eaLnBrk="1" latinLnBrk="0" hangingPunct="1">
                        <a:defRPr sz="1800" b="1" kern="1200">
                          <a:solidFill>
                            <a:schemeClr val="tx1"/>
                          </a:solidFill>
                          <a:latin typeface="Arial"/>
                          <a:ea typeface="Arial Unicode MS"/>
                        </a:defRPr>
                      </a:lvl5pPr>
                      <a:lvl6pPr marL="2286000" algn="l" defTabSz="457200" rtl="0" eaLnBrk="1" latinLnBrk="0" hangingPunct="1">
                        <a:defRPr sz="1800" b="1" kern="1200">
                          <a:solidFill>
                            <a:schemeClr val="tx1"/>
                          </a:solidFill>
                          <a:latin typeface="Arial"/>
                          <a:ea typeface="Arial Unicode MS"/>
                        </a:defRPr>
                      </a:lvl6pPr>
                      <a:lvl7pPr marL="2743200" algn="l" defTabSz="457200" rtl="0" eaLnBrk="1" latinLnBrk="0" hangingPunct="1">
                        <a:defRPr sz="1800" b="1" kern="1200">
                          <a:solidFill>
                            <a:schemeClr val="tx1"/>
                          </a:solidFill>
                          <a:latin typeface="Arial"/>
                          <a:ea typeface="Arial Unicode MS"/>
                        </a:defRPr>
                      </a:lvl7pPr>
                      <a:lvl8pPr marL="3200400" algn="l" defTabSz="457200" rtl="0" eaLnBrk="1" latinLnBrk="0" hangingPunct="1">
                        <a:defRPr sz="1800" b="1" kern="1200">
                          <a:solidFill>
                            <a:schemeClr val="tx1"/>
                          </a:solidFill>
                          <a:latin typeface="Arial"/>
                          <a:ea typeface="Arial Unicode MS"/>
                        </a:defRPr>
                      </a:lvl8pPr>
                      <a:lvl9pPr marL="3657600" algn="l" defTabSz="457200" rtl="0" eaLnBrk="1" latinLnBrk="0" hangingPunct="1">
                        <a:defRPr sz="1800" b="1" kern="1200">
                          <a:solidFill>
                            <a:schemeClr val="tx1"/>
                          </a:solidFill>
                          <a:latin typeface="Arial"/>
                          <a:ea typeface="Arial Unicode MS"/>
                        </a:defRPr>
                      </a:lvl9pPr>
                    </a:lstStyle>
                    <a:p>
                      <a:pPr algn="r">
                        <a:lnSpc>
                          <a:spcPct val="100000"/>
                        </a:lnSpc>
                      </a:pPr>
                      <a:r>
                        <a:rPr lang="fr-FR" sz="1400">
                          <a:effectLst/>
                          <a:latin typeface="+mn-lt"/>
                        </a:rPr>
                        <a:t>Préparateur en pharmacie</a:t>
                      </a:r>
                      <a:endParaRPr lang="fr-FR" sz="1400">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12700" cmpd="sng">
                      <a:solidFill>
                        <a:srgbClr val="2A78BD"/>
                      </a:solidFill>
                    </a:lnT>
                    <a:lnB w="12700" cmpd="sng">
                      <a:solidFill>
                        <a:srgbClr val="2A78BD"/>
                      </a:solidFill>
                    </a:lnB>
                    <a:lnTlToBr w="12700" cmpd="sng">
                      <a:noFill/>
                      <a:prstDash val="solid"/>
                    </a:lnTlToBr>
                    <a:lnBlToTr w="12700" cmpd="sng">
                      <a:noFill/>
                      <a:prstDash val="solid"/>
                    </a:lnBlToTr>
                    <a:solidFill>
                      <a:srgbClr val="2A78BD">
                        <a:alpha val="20000"/>
                      </a:srgbClr>
                    </a:solidFill>
                  </a:tcPr>
                </a:tc>
                <a:tc>
                  <a:txBody>
                    <a:bodyPr/>
                    <a:lstStyle>
                      <a:lvl1pPr marL="0" algn="l" defTabSz="457200" rtl="0" eaLnBrk="1" latinLnBrk="0" hangingPunct="1">
                        <a:defRPr sz="1800" kern="1200">
                          <a:solidFill>
                            <a:schemeClr val="tx1"/>
                          </a:solidFill>
                          <a:latin typeface="Arial"/>
                          <a:ea typeface="Arial Unicode MS"/>
                        </a:defRPr>
                      </a:lvl1pPr>
                      <a:lvl2pPr marL="457200" algn="l" defTabSz="457200" rtl="0" eaLnBrk="1" latinLnBrk="0" hangingPunct="1">
                        <a:defRPr sz="1800" kern="1200">
                          <a:solidFill>
                            <a:schemeClr val="tx1"/>
                          </a:solidFill>
                          <a:latin typeface="Arial"/>
                          <a:ea typeface="Arial Unicode MS"/>
                        </a:defRPr>
                      </a:lvl2pPr>
                      <a:lvl3pPr marL="914400" algn="l" defTabSz="457200" rtl="0" eaLnBrk="1" latinLnBrk="0" hangingPunct="1">
                        <a:defRPr sz="1800" kern="1200">
                          <a:solidFill>
                            <a:schemeClr val="tx1"/>
                          </a:solidFill>
                          <a:latin typeface="Arial"/>
                          <a:ea typeface="Arial Unicode MS"/>
                        </a:defRPr>
                      </a:lvl3pPr>
                      <a:lvl4pPr marL="1371600" algn="l" defTabSz="457200" rtl="0" eaLnBrk="1" latinLnBrk="0" hangingPunct="1">
                        <a:defRPr sz="1800" kern="1200">
                          <a:solidFill>
                            <a:schemeClr val="tx1"/>
                          </a:solidFill>
                          <a:latin typeface="Arial"/>
                          <a:ea typeface="Arial Unicode MS"/>
                        </a:defRPr>
                      </a:lvl4pPr>
                      <a:lvl5pPr marL="1828800" algn="l" defTabSz="457200" rtl="0" eaLnBrk="1" latinLnBrk="0" hangingPunct="1">
                        <a:defRPr sz="1800" kern="1200">
                          <a:solidFill>
                            <a:schemeClr val="tx1"/>
                          </a:solidFill>
                          <a:latin typeface="Arial"/>
                          <a:ea typeface="Arial Unicode MS"/>
                        </a:defRPr>
                      </a:lvl5pPr>
                      <a:lvl6pPr marL="2286000" algn="l" defTabSz="457200" rtl="0" eaLnBrk="1" latinLnBrk="0" hangingPunct="1">
                        <a:defRPr sz="1800" kern="1200">
                          <a:solidFill>
                            <a:schemeClr val="tx1"/>
                          </a:solidFill>
                          <a:latin typeface="Arial"/>
                          <a:ea typeface="Arial Unicode MS"/>
                        </a:defRPr>
                      </a:lvl6pPr>
                      <a:lvl7pPr marL="2743200" algn="l" defTabSz="457200" rtl="0" eaLnBrk="1" latinLnBrk="0" hangingPunct="1">
                        <a:defRPr sz="1800" kern="1200">
                          <a:solidFill>
                            <a:schemeClr val="tx1"/>
                          </a:solidFill>
                          <a:latin typeface="Arial"/>
                          <a:ea typeface="Arial Unicode MS"/>
                        </a:defRPr>
                      </a:lvl7pPr>
                      <a:lvl8pPr marL="3200400" algn="l" defTabSz="457200" rtl="0" eaLnBrk="1" latinLnBrk="0" hangingPunct="1">
                        <a:defRPr sz="1800" kern="1200">
                          <a:solidFill>
                            <a:schemeClr val="tx1"/>
                          </a:solidFill>
                          <a:latin typeface="Arial"/>
                          <a:ea typeface="Arial Unicode MS"/>
                        </a:defRPr>
                      </a:lvl8pPr>
                      <a:lvl9pPr marL="3657600" algn="l" defTabSz="457200" rtl="0" eaLnBrk="1" latinLnBrk="0" hangingPunct="1">
                        <a:defRPr sz="1800" kern="1200">
                          <a:solidFill>
                            <a:schemeClr val="tx1"/>
                          </a:solidFill>
                          <a:latin typeface="Arial"/>
                          <a:ea typeface="Arial Unicode MS"/>
                        </a:defRPr>
                      </a:lvl9pPr>
                    </a:lstStyle>
                    <a:p>
                      <a:pPr algn="r">
                        <a:lnSpc>
                          <a:spcPct val="100000"/>
                        </a:lnSpc>
                      </a:pPr>
                      <a:r>
                        <a:rPr lang="fr-FR" sz="1400">
                          <a:solidFill>
                            <a:schemeClr val="tx1"/>
                          </a:solidFill>
                          <a:effectLst/>
                          <a:latin typeface="+mn-lt"/>
                        </a:rPr>
                        <a:t>34 ans </a:t>
                      </a:r>
                      <a:endParaRPr lang="fr-FR" sz="140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12700" cmpd="sng">
                      <a:solidFill>
                        <a:srgbClr val="2A78BD"/>
                      </a:solidFill>
                    </a:lnT>
                    <a:lnB w="12700" cmpd="sng">
                      <a:solidFill>
                        <a:srgbClr val="2A78BD"/>
                      </a:solidFill>
                    </a:lnB>
                    <a:lnTlToBr w="12700" cmpd="sng">
                      <a:noFill/>
                      <a:prstDash val="solid"/>
                    </a:lnTlToBr>
                    <a:lnBlToTr w="12700" cmpd="sng">
                      <a:noFill/>
                      <a:prstDash val="solid"/>
                    </a:lnBlToTr>
                    <a:solidFill>
                      <a:srgbClr val="2A78BD">
                        <a:alpha val="20000"/>
                      </a:srgbClr>
                    </a:solidFill>
                  </a:tcPr>
                </a:tc>
                <a:tc>
                  <a:txBody>
                    <a:bodyPr/>
                    <a:lstStyle>
                      <a:lvl1pPr marL="0" algn="l" defTabSz="457200" rtl="0" eaLnBrk="1" latinLnBrk="0" hangingPunct="1">
                        <a:defRPr sz="1800" kern="1200">
                          <a:solidFill>
                            <a:schemeClr val="tx1"/>
                          </a:solidFill>
                          <a:latin typeface="Arial"/>
                          <a:ea typeface="Arial Unicode MS"/>
                        </a:defRPr>
                      </a:lvl1pPr>
                      <a:lvl2pPr marL="457200" algn="l" defTabSz="457200" rtl="0" eaLnBrk="1" latinLnBrk="0" hangingPunct="1">
                        <a:defRPr sz="1800" kern="1200">
                          <a:solidFill>
                            <a:schemeClr val="tx1"/>
                          </a:solidFill>
                          <a:latin typeface="Arial"/>
                          <a:ea typeface="Arial Unicode MS"/>
                        </a:defRPr>
                      </a:lvl2pPr>
                      <a:lvl3pPr marL="914400" algn="l" defTabSz="457200" rtl="0" eaLnBrk="1" latinLnBrk="0" hangingPunct="1">
                        <a:defRPr sz="1800" kern="1200">
                          <a:solidFill>
                            <a:schemeClr val="tx1"/>
                          </a:solidFill>
                          <a:latin typeface="Arial"/>
                          <a:ea typeface="Arial Unicode MS"/>
                        </a:defRPr>
                      </a:lvl3pPr>
                      <a:lvl4pPr marL="1371600" algn="l" defTabSz="457200" rtl="0" eaLnBrk="1" latinLnBrk="0" hangingPunct="1">
                        <a:defRPr sz="1800" kern="1200">
                          <a:solidFill>
                            <a:schemeClr val="tx1"/>
                          </a:solidFill>
                          <a:latin typeface="Arial"/>
                          <a:ea typeface="Arial Unicode MS"/>
                        </a:defRPr>
                      </a:lvl4pPr>
                      <a:lvl5pPr marL="1828800" algn="l" defTabSz="457200" rtl="0" eaLnBrk="1" latinLnBrk="0" hangingPunct="1">
                        <a:defRPr sz="1800" kern="1200">
                          <a:solidFill>
                            <a:schemeClr val="tx1"/>
                          </a:solidFill>
                          <a:latin typeface="Arial"/>
                          <a:ea typeface="Arial Unicode MS"/>
                        </a:defRPr>
                      </a:lvl5pPr>
                      <a:lvl6pPr marL="2286000" algn="l" defTabSz="457200" rtl="0" eaLnBrk="1" latinLnBrk="0" hangingPunct="1">
                        <a:defRPr sz="1800" kern="1200">
                          <a:solidFill>
                            <a:schemeClr val="tx1"/>
                          </a:solidFill>
                          <a:latin typeface="Arial"/>
                          <a:ea typeface="Arial Unicode MS"/>
                        </a:defRPr>
                      </a:lvl6pPr>
                      <a:lvl7pPr marL="2743200" algn="l" defTabSz="457200" rtl="0" eaLnBrk="1" latinLnBrk="0" hangingPunct="1">
                        <a:defRPr sz="1800" kern="1200">
                          <a:solidFill>
                            <a:schemeClr val="tx1"/>
                          </a:solidFill>
                          <a:latin typeface="Arial"/>
                          <a:ea typeface="Arial Unicode MS"/>
                        </a:defRPr>
                      </a:lvl7pPr>
                      <a:lvl8pPr marL="3200400" algn="l" defTabSz="457200" rtl="0" eaLnBrk="1" latinLnBrk="0" hangingPunct="1">
                        <a:defRPr sz="1800" kern="1200">
                          <a:solidFill>
                            <a:schemeClr val="tx1"/>
                          </a:solidFill>
                          <a:latin typeface="Arial"/>
                          <a:ea typeface="Arial Unicode MS"/>
                        </a:defRPr>
                      </a:lvl8pPr>
                      <a:lvl9pPr marL="3657600" algn="l" defTabSz="457200" rtl="0" eaLnBrk="1" latinLnBrk="0" hangingPunct="1">
                        <a:defRPr sz="1800" kern="1200">
                          <a:solidFill>
                            <a:schemeClr val="tx1"/>
                          </a:solidFill>
                          <a:latin typeface="Arial"/>
                          <a:ea typeface="Arial Unicode MS"/>
                        </a:defRPr>
                      </a:lvl9pPr>
                    </a:lstStyle>
                    <a:p>
                      <a:pPr algn="r">
                        <a:lnSpc>
                          <a:spcPct val="100000"/>
                        </a:lnSpc>
                      </a:pPr>
                      <a:r>
                        <a:rPr lang="fr-FR" sz="1400" dirty="0">
                          <a:solidFill>
                            <a:schemeClr val="tx1"/>
                          </a:solidFill>
                          <a:effectLst/>
                          <a:latin typeface="+mn-lt"/>
                        </a:rPr>
                        <a:t>Féminin </a:t>
                      </a:r>
                      <a:endParaRPr lang="fr-FR" sz="1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12700" cmpd="sng">
                      <a:solidFill>
                        <a:srgbClr val="2A78BD"/>
                      </a:solidFill>
                    </a:lnT>
                    <a:lnB w="12700" cmpd="sng">
                      <a:solidFill>
                        <a:srgbClr val="2A78BD"/>
                      </a:solidFill>
                    </a:lnB>
                    <a:lnTlToBr w="12700" cmpd="sng">
                      <a:noFill/>
                      <a:prstDash val="solid"/>
                    </a:lnTlToBr>
                    <a:lnBlToTr w="12700" cmpd="sng">
                      <a:noFill/>
                      <a:prstDash val="solid"/>
                    </a:lnBlToTr>
                    <a:solidFill>
                      <a:srgbClr val="2A78BD">
                        <a:alpha val="20000"/>
                      </a:srgbClr>
                    </a:solidFill>
                  </a:tcPr>
                </a:tc>
                <a:tc>
                  <a:txBody>
                    <a:bodyPr/>
                    <a:lstStyle>
                      <a:lvl1pPr marL="0" algn="l" defTabSz="457200" rtl="0" eaLnBrk="1" latinLnBrk="0" hangingPunct="1">
                        <a:defRPr sz="1800" kern="1200">
                          <a:solidFill>
                            <a:schemeClr val="tx1"/>
                          </a:solidFill>
                          <a:latin typeface="Arial"/>
                          <a:ea typeface="Arial Unicode MS"/>
                        </a:defRPr>
                      </a:lvl1pPr>
                      <a:lvl2pPr marL="457200" algn="l" defTabSz="457200" rtl="0" eaLnBrk="1" latinLnBrk="0" hangingPunct="1">
                        <a:defRPr sz="1800" kern="1200">
                          <a:solidFill>
                            <a:schemeClr val="tx1"/>
                          </a:solidFill>
                          <a:latin typeface="Arial"/>
                          <a:ea typeface="Arial Unicode MS"/>
                        </a:defRPr>
                      </a:lvl2pPr>
                      <a:lvl3pPr marL="914400" algn="l" defTabSz="457200" rtl="0" eaLnBrk="1" latinLnBrk="0" hangingPunct="1">
                        <a:defRPr sz="1800" kern="1200">
                          <a:solidFill>
                            <a:schemeClr val="tx1"/>
                          </a:solidFill>
                          <a:latin typeface="Arial"/>
                          <a:ea typeface="Arial Unicode MS"/>
                        </a:defRPr>
                      </a:lvl3pPr>
                      <a:lvl4pPr marL="1371600" algn="l" defTabSz="457200" rtl="0" eaLnBrk="1" latinLnBrk="0" hangingPunct="1">
                        <a:defRPr sz="1800" kern="1200">
                          <a:solidFill>
                            <a:schemeClr val="tx1"/>
                          </a:solidFill>
                          <a:latin typeface="Arial"/>
                          <a:ea typeface="Arial Unicode MS"/>
                        </a:defRPr>
                      </a:lvl4pPr>
                      <a:lvl5pPr marL="1828800" algn="l" defTabSz="457200" rtl="0" eaLnBrk="1" latinLnBrk="0" hangingPunct="1">
                        <a:defRPr sz="1800" kern="1200">
                          <a:solidFill>
                            <a:schemeClr val="tx1"/>
                          </a:solidFill>
                          <a:latin typeface="Arial"/>
                          <a:ea typeface="Arial Unicode MS"/>
                        </a:defRPr>
                      </a:lvl5pPr>
                      <a:lvl6pPr marL="2286000" algn="l" defTabSz="457200" rtl="0" eaLnBrk="1" latinLnBrk="0" hangingPunct="1">
                        <a:defRPr sz="1800" kern="1200">
                          <a:solidFill>
                            <a:schemeClr val="tx1"/>
                          </a:solidFill>
                          <a:latin typeface="Arial"/>
                          <a:ea typeface="Arial Unicode MS"/>
                        </a:defRPr>
                      </a:lvl6pPr>
                      <a:lvl7pPr marL="2743200" algn="l" defTabSz="457200" rtl="0" eaLnBrk="1" latinLnBrk="0" hangingPunct="1">
                        <a:defRPr sz="1800" kern="1200">
                          <a:solidFill>
                            <a:schemeClr val="tx1"/>
                          </a:solidFill>
                          <a:latin typeface="Arial"/>
                          <a:ea typeface="Arial Unicode MS"/>
                        </a:defRPr>
                      </a:lvl7pPr>
                      <a:lvl8pPr marL="3200400" algn="l" defTabSz="457200" rtl="0" eaLnBrk="1" latinLnBrk="0" hangingPunct="1">
                        <a:defRPr sz="1800" kern="1200">
                          <a:solidFill>
                            <a:schemeClr val="tx1"/>
                          </a:solidFill>
                          <a:latin typeface="Arial"/>
                          <a:ea typeface="Arial Unicode MS"/>
                        </a:defRPr>
                      </a:lvl8pPr>
                      <a:lvl9pPr marL="3657600" algn="l" defTabSz="457200" rtl="0" eaLnBrk="1" latinLnBrk="0" hangingPunct="1">
                        <a:defRPr sz="1800" kern="1200">
                          <a:solidFill>
                            <a:schemeClr val="tx1"/>
                          </a:solidFill>
                          <a:latin typeface="Arial"/>
                          <a:ea typeface="Arial Unicode MS"/>
                        </a:defRPr>
                      </a:lvl9pPr>
                    </a:lstStyle>
                    <a:p>
                      <a:pPr algn="r">
                        <a:lnSpc>
                          <a:spcPct val="100000"/>
                        </a:lnSpc>
                      </a:pPr>
                      <a:r>
                        <a:rPr lang="fr-FR" sz="1400" dirty="0">
                          <a:solidFill>
                            <a:schemeClr val="tx1"/>
                          </a:solidFill>
                          <a:effectLst/>
                          <a:latin typeface="+mn-lt"/>
                        </a:rPr>
                        <a:t>Licence (Bac+3).</a:t>
                      </a:r>
                      <a:endParaRPr lang="fr-FR" sz="1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12700" cmpd="sng">
                      <a:solidFill>
                        <a:srgbClr val="2A78BD"/>
                      </a:solidFill>
                    </a:lnT>
                    <a:lnB w="12700" cmpd="sng">
                      <a:solidFill>
                        <a:srgbClr val="2A78BD"/>
                      </a:solidFill>
                    </a:lnB>
                    <a:lnTlToBr w="12700" cmpd="sng">
                      <a:noFill/>
                      <a:prstDash val="solid"/>
                    </a:lnTlToBr>
                    <a:lnBlToTr w="12700" cmpd="sng">
                      <a:noFill/>
                      <a:prstDash val="solid"/>
                    </a:lnBlToTr>
                    <a:solidFill>
                      <a:srgbClr val="2A78BD">
                        <a:alpha val="20000"/>
                      </a:srgbClr>
                    </a:solidFill>
                  </a:tcPr>
                </a:tc>
                <a:tc>
                  <a:txBody>
                    <a:bodyPr/>
                    <a:lstStyle>
                      <a:lvl1pPr marL="0" algn="l" defTabSz="457200" rtl="0" eaLnBrk="1" latinLnBrk="0" hangingPunct="1">
                        <a:defRPr sz="1800" kern="1200">
                          <a:solidFill>
                            <a:schemeClr val="tx1"/>
                          </a:solidFill>
                          <a:latin typeface="Arial"/>
                          <a:ea typeface="Arial Unicode MS"/>
                        </a:defRPr>
                      </a:lvl1pPr>
                      <a:lvl2pPr marL="457200" algn="l" defTabSz="457200" rtl="0" eaLnBrk="1" latinLnBrk="0" hangingPunct="1">
                        <a:defRPr sz="1800" kern="1200">
                          <a:solidFill>
                            <a:schemeClr val="tx1"/>
                          </a:solidFill>
                          <a:latin typeface="Arial"/>
                          <a:ea typeface="Arial Unicode MS"/>
                        </a:defRPr>
                      </a:lvl2pPr>
                      <a:lvl3pPr marL="914400" algn="l" defTabSz="457200" rtl="0" eaLnBrk="1" latinLnBrk="0" hangingPunct="1">
                        <a:defRPr sz="1800" kern="1200">
                          <a:solidFill>
                            <a:schemeClr val="tx1"/>
                          </a:solidFill>
                          <a:latin typeface="Arial"/>
                          <a:ea typeface="Arial Unicode MS"/>
                        </a:defRPr>
                      </a:lvl3pPr>
                      <a:lvl4pPr marL="1371600" algn="l" defTabSz="457200" rtl="0" eaLnBrk="1" latinLnBrk="0" hangingPunct="1">
                        <a:defRPr sz="1800" kern="1200">
                          <a:solidFill>
                            <a:schemeClr val="tx1"/>
                          </a:solidFill>
                          <a:latin typeface="Arial"/>
                          <a:ea typeface="Arial Unicode MS"/>
                        </a:defRPr>
                      </a:lvl4pPr>
                      <a:lvl5pPr marL="1828800" algn="l" defTabSz="457200" rtl="0" eaLnBrk="1" latinLnBrk="0" hangingPunct="1">
                        <a:defRPr sz="1800" kern="1200">
                          <a:solidFill>
                            <a:schemeClr val="tx1"/>
                          </a:solidFill>
                          <a:latin typeface="Arial"/>
                          <a:ea typeface="Arial Unicode MS"/>
                        </a:defRPr>
                      </a:lvl5pPr>
                      <a:lvl6pPr marL="2286000" algn="l" defTabSz="457200" rtl="0" eaLnBrk="1" latinLnBrk="0" hangingPunct="1">
                        <a:defRPr sz="1800" kern="1200">
                          <a:solidFill>
                            <a:schemeClr val="tx1"/>
                          </a:solidFill>
                          <a:latin typeface="Arial"/>
                          <a:ea typeface="Arial Unicode MS"/>
                        </a:defRPr>
                      </a:lvl6pPr>
                      <a:lvl7pPr marL="2743200" algn="l" defTabSz="457200" rtl="0" eaLnBrk="1" latinLnBrk="0" hangingPunct="1">
                        <a:defRPr sz="1800" kern="1200">
                          <a:solidFill>
                            <a:schemeClr val="tx1"/>
                          </a:solidFill>
                          <a:latin typeface="Arial"/>
                          <a:ea typeface="Arial Unicode MS"/>
                        </a:defRPr>
                      </a:lvl7pPr>
                      <a:lvl8pPr marL="3200400" algn="l" defTabSz="457200" rtl="0" eaLnBrk="1" latinLnBrk="0" hangingPunct="1">
                        <a:defRPr sz="1800" kern="1200">
                          <a:solidFill>
                            <a:schemeClr val="tx1"/>
                          </a:solidFill>
                          <a:latin typeface="Arial"/>
                          <a:ea typeface="Arial Unicode MS"/>
                        </a:defRPr>
                      </a:lvl8pPr>
                      <a:lvl9pPr marL="3657600" algn="l" defTabSz="457200" rtl="0" eaLnBrk="1" latinLnBrk="0" hangingPunct="1">
                        <a:defRPr sz="1800" kern="1200">
                          <a:solidFill>
                            <a:schemeClr val="tx1"/>
                          </a:solidFill>
                          <a:latin typeface="Arial"/>
                          <a:ea typeface="Arial Unicode MS"/>
                        </a:defRPr>
                      </a:lvl9pPr>
                    </a:lstStyle>
                    <a:p>
                      <a:pPr algn="r">
                        <a:lnSpc>
                          <a:spcPct val="100000"/>
                        </a:lnSpc>
                      </a:pPr>
                      <a:r>
                        <a:rPr lang="fr-FR" sz="1400" dirty="0">
                          <a:solidFill>
                            <a:schemeClr val="tx1"/>
                          </a:solidFill>
                          <a:effectLst/>
                          <a:latin typeface="+mn-lt"/>
                        </a:rPr>
                        <a:t>10 ans </a:t>
                      </a:r>
                      <a:endParaRPr lang="fr-FR" sz="1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12700" cmpd="sng">
                      <a:solidFill>
                        <a:srgbClr val="2A78BD"/>
                      </a:solidFill>
                    </a:lnT>
                    <a:lnB w="12700" cmpd="sng">
                      <a:solidFill>
                        <a:srgbClr val="2A78BD"/>
                      </a:solidFill>
                    </a:lnB>
                    <a:lnTlToBr w="12700" cmpd="sng">
                      <a:noFill/>
                      <a:prstDash val="solid"/>
                    </a:lnTlToBr>
                    <a:lnBlToTr w="12700" cmpd="sng">
                      <a:noFill/>
                      <a:prstDash val="solid"/>
                    </a:lnBlToTr>
                    <a:solidFill>
                      <a:srgbClr val="2A78BD">
                        <a:alpha val="20000"/>
                      </a:srgbClr>
                    </a:solidFill>
                  </a:tcPr>
                </a:tc>
                <a:extLst>
                  <a:ext uri="{0D108BD9-81ED-4DB2-BD59-A6C34878D82A}">
                    <a16:rowId xmlns:a16="http://schemas.microsoft.com/office/drawing/2014/main" val="1644132852"/>
                  </a:ext>
                </a:extLst>
              </a:tr>
              <a:tr h="611256">
                <a:tc>
                  <a:txBody>
                    <a:bodyPr/>
                    <a:lstStyle>
                      <a:lvl1pPr marL="0" algn="l" defTabSz="457200" rtl="0" eaLnBrk="1" latinLnBrk="0" hangingPunct="1">
                        <a:defRPr sz="1800" b="1" kern="1200">
                          <a:solidFill>
                            <a:schemeClr val="tx1"/>
                          </a:solidFill>
                          <a:latin typeface="Arial"/>
                          <a:ea typeface="Arial Unicode MS"/>
                        </a:defRPr>
                      </a:lvl1pPr>
                      <a:lvl2pPr marL="457200" algn="l" defTabSz="457200" rtl="0" eaLnBrk="1" latinLnBrk="0" hangingPunct="1">
                        <a:defRPr sz="1800" b="1" kern="1200">
                          <a:solidFill>
                            <a:schemeClr val="tx1"/>
                          </a:solidFill>
                          <a:latin typeface="Arial"/>
                          <a:ea typeface="Arial Unicode MS"/>
                        </a:defRPr>
                      </a:lvl2pPr>
                      <a:lvl3pPr marL="914400" algn="l" defTabSz="457200" rtl="0" eaLnBrk="1" latinLnBrk="0" hangingPunct="1">
                        <a:defRPr sz="1800" b="1" kern="1200">
                          <a:solidFill>
                            <a:schemeClr val="tx1"/>
                          </a:solidFill>
                          <a:latin typeface="Arial"/>
                          <a:ea typeface="Arial Unicode MS"/>
                        </a:defRPr>
                      </a:lvl3pPr>
                      <a:lvl4pPr marL="1371600" algn="l" defTabSz="457200" rtl="0" eaLnBrk="1" latinLnBrk="0" hangingPunct="1">
                        <a:defRPr sz="1800" b="1" kern="1200">
                          <a:solidFill>
                            <a:schemeClr val="tx1"/>
                          </a:solidFill>
                          <a:latin typeface="Arial"/>
                          <a:ea typeface="Arial Unicode MS"/>
                        </a:defRPr>
                      </a:lvl4pPr>
                      <a:lvl5pPr marL="1828800" algn="l" defTabSz="457200" rtl="0" eaLnBrk="1" latinLnBrk="0" hangingPunct="1">
                        <a:defRPr sz="1800" b="1" kern="1200">
                          <a:solidFill>
                            <a:schemeClr val="tx1"/>
                          </a:solidFill>
                          <a:latin typeface="Arial"/>
                          <a:ea typeface="Arial Unicode MS"/>
                        </a:defRPr>
                      </a:lvl5pPr>
                      <a:lvl6pPr marL="2286000" algn="l" defTabSz="457200" rtl="0" eaLnBrk="1" latinLnBrk="0" hangingPunct="1">
                        <a:defRPr sz="1800" b="1" kern="1200">
                          <a:solidFill>
                            <a:schemeClr val="tx1"/>
                          </a:solidFill>
                          <a:latin typeface="Arial"/>
                          <a:ea typeface="Arial Unicode MS"/>
                        </a:defRPr>
                      </a:lvl6pPr>
                      <a:lvl7pPr marL="2743200" algn="l" defTabSz="457200" rtl="0" eaLnBrk="1" latinLnBrk="0" hangingPunct="1">
                        <a:defRPr sz="1800" b="1" kern="1200">
                          <a:solidFill>
                            <a:schemeClr val="tx1"/>
                          </a:solidFill>
                          <a:latin typeface="Arial"/>
                          <a:ea typeface="Arial Unicode MS"/>
                        </a:defRPr>
                      </a:lvl7pPr>
                      <a:lvl8pPr marL="3200400" algn="l" defTabSz="457200" rtl="0" eaLnBrk="1" latinLnBrk="0" hangingPunct="1">
                        <a:defRPr sz="1800" b="1" kern="1200">
                          <a:solidFill>
                            <a:schemeClr val="tx1"/>
                          </a:solidFill>
                          <a:latin typeface="Arial"/>
                          <a:ea typeface="Arial Unicode MS"/>
                        </a:defRPr>
                      </a:lvl8pPr>
                      <a:lvl9pPr marL="3657600" algn="l" defTabSz="457200" rtl="0" eaLnBrk="1" latinLnBrk="0" hangingPunct="1">
                        <a:defRPr sz="1800" b="1" kern="1200">
                          <a:solidFill>
                            <a:schemeClr val="tx1"/>
                          </a:solidFill>
                          <a:latin typeface="Arial"/>
                          <a:ea typeface="Arial Unicode MS"/>
                        </a:defRPr>
                      </a:lvl9pPr>
                    </a:lstStyle>
                    <a:p>
                      <a:pPr algn="r">
                        <a:lnSpc>
                          <a:spcPct val="100000"/>
                        </a:lnSpc>
                      </a:pPr>
                      <a:r>
                        <a:rPr lang="fr-FR" sz="1400">
                          <a:effectLst/>
                          <a:latin typeface="+mn-lt"/>
                        </a:rPr>
                        <a:t>Responsable du service de gestion des matériels</a:t>
                      </a:r>
                      <a:endParaRPr lang="fr-FR" sz="1400">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12700" cmpd="sng">
                      <a:solidFill>
                        <a:srgbClr val="2A78BD"/>
                      </a:solidFill>
                    </a:lnT>
                    <a:lnB w="12700" cmpd="sng">
                      <a:solidFill>
                        <a:srgbClr val="2A78BD"/>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Arial Unicode MS"/>
                        </a:defRPr>
                      </a:lvl1pPr>
                      <a:lvl2pPr marL="457200" algn="l" defTabSz="457200" rtl="0" eaLnBrk="1" latinLnBrk="0" hangingPunct="1">
                        <a:defRPr sz="1800" kern="1200">
                          <a:solidFill>
                            <a:schemeClr val="tx1"/>
                          </a:solidFill>
                          <a:latin typeface="Arial"/>
                          <a:ea typeface="Arial Unicode MS"/>
                        </a:defRPr>
                      </a:lvl2pPr>
                      <a:lvl3pPr marL="914400" algn="l" defTabSz="457200" rtl="0" eaLnBrk="1" latinLnBrk="0" hangingPunct="1">
                        <a:defRPr sz="1800" kern="1200">
                          <a:solidFill>
                            <a:schemeClr val="tx1"/>
                          </a:solidFill>
                          <a:latin typeface="Arial"/>
                          <a:ea typeface="Arial Unicode MS"/>
                        </a:defRPr>
                      </a:lvl3pPr>
                      <a:lvl4pPr marL="1371600" algn="l" defTabSz="457200" rtl="0" eaLnBrk="1" latinLnBrk="0" hangingPunct="1">
                        <a:defRPr sz="1800" kern="1200">
                          <a:solidFill>
                            <a:schemeClr val="tx1"/>
                          </a:solidFill>
                          <a:latin typeface="Arial"/>
                          <a:ea typeface="Arial Unicode MS"/>
                        </a:defRPr>
                      </a:lvl4pPr>
                      <a:lvl5pPr marL="1828800" algn="l" defTabSz="457200" rtl="0" eaLnBrk="1" latinLnBrk="0" hangingPunct="1">
                        <a:defRPr sz="1800" kern="1200">
                          <a:solidFill>
                            <a:schemeClr val="tx1"/>
                          </a:solidFill>
                          <a:latin typeface="Arial"/>
                          <a:ea typeface="Arial Unicode MS"/>
                        </a:defRPr>
                      </a:lvl5pPr>
                      <a:lvl6pPr marL="2286000" algn="l" defTabSz="457200" rtl="0" eaLnBrk="1" latinLnBrk="0" hangingPunct="1">
                        <a:defRPr sz="1800" kern="1200">
                          <a:solidFill>
                            <a:schemeClr val="tx1"/>
                          </a:solidFill>
                          <a:latin typeface="Arial"/>
                          <a:ea typeface="Arial Unicode MS"/>
                        </a:defRPr>
                      </a:lvl6pPr>
                      <a:lvl7pPr marL="2743200" algn="l" defTabSz="457200" rtl="0" eaLnBrk="1" latinLnBrk="0" hangingPunct="1">
                        <a:defRPr sz="1800" kern="1200">
                          <a:solidFill>
                            <a:schemeClr val="tx1"/>
                          </a:solidFill>
                          <a:latin typeface="Arial"/>
                          <a:ea typeface="Arial Unicode MS"/>
                        </a:defRPr>
                      </a:lvl7pPr>
                      <a:lvl8pPr marL="3200400" algn="l" defTabSz="457200" rtl="0" eaLnBrk="1" latinLnBrk="0" hangingPunct="1">
                        <a:defRPr sz="1800" kern="1200">
                          <a:solidFill>
                            <a:schemeClr val="tx1"/>
                          </a:solidFill>
                          <a:latin typeface="Arial"/>
                          <a:ea typeface="Arial Unicode MS"/>
                        </a:defRPr>
                      </a:lvl8pPr>
                      <a:lvl9pPr marL="3657600" algn="l" defTabSz="457200" rtl="0" eaLnBrk="1" latinLnBrk="0" hangingPunct="1">
                        <a:defRPr sz="1800" kern="1200">
                          <a:solidFill>
                            <a:schemeClr val="tx1"/>
                          </a:solidFill>
                          <a:latin typeface="Arial"/>
                          <a:ea typeface="Arial Unicode MS"/>
                        </a:defRPr>
                      </a:lvl9pPr>
                    </a:lstStyle>
                    <a:p>
                      <a:pPr algn="r">
                        <a:lnSpc>
                          <a:spcPct val="100000"/>
                        </a:lnSpc>
                      </a:pPr>
                      <a:r>
                        <a:rPr lang="fr-FR" sz="1400" dirty="0">
                          <a:solidFill>
                            <a:schemeClr val="tx1"/>
                          </a:solidFill>
                          <a:effectLst/>
                          <a:latin typeface="+mn-lt"/>
                        </a:rPr>
                        <a:t>55 ans </a:t>
                      </a:r>
                      <a:endParaRPr lang="fr-FR" sz="1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12700" cmpd="sng">
                      <a:solidFill>
                        <a:srgbClr val="2A78BD"/>
                      </a:solidFill>
                    </a:lnT>
                    <a:lnB w="12700" cmpd="sng">
                      <a:solidFill>
                        <a:srgbClr val="2A78BD"/>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Arial Unicode MS"/>
                        </a:defRPr>
                      </a:lvl1pPr>
                      <a:lvl2pPr marL="457200" algn="l" defTabSz="457200" rtl="0" eaLnBrk="1" latinLnBrk="0" hangingPunct="1">
                        <a:defRPr sz="1800" kern="1200">
                          <a:solidFill>
                            <a:schemeClr val="tx1"/>
                          </a:solidFill>
                          <a:latin typeface="Arial"/>
                          <a:ea typeface="Arial Unicode MS"/>
                        </a:defRPr>
                      </a:lvl2pPr>
                      <a:lvl3pPr marL="914400" algn="l" defTabSz="457200" rtl="0" eaLnBrk="1" latinLnBrk="0" hangingPunct="1">
                        <a:defRPr sz="1800" kern="1200">
                          <a:solidFill>
                            <a:schemeClr val="tx1"/>
                          </a:solidFill>
                          <a:latin typeface="Arial"/>
                          <a:ea typeface="Arial Unicode MS"/>
                        </a:defRPr>
                      </a:lvl3pPr>
                      <a:lvl4pPr marL="1371600" algn="l" defTabSz="457200" rtl="0" eaLnBrk="1" latinLnBrk="0" hangingPunct="1">
                        <a:defRPr sz="1800" kern="1200">
                          <a:solidFill>
                            <a:schemeClr val="tx1"/>
                          </a:solidFill>
                          <a:latin typeface="Arial"/>
                          <a:ea typeface="Arial Unicode MS"/>
                        </a:defRPr>
                      </a:lvl4pPr>
                      <a:lvl5pPr marL="1828800" algn="l" defTabSz="457200" rtl="0" eaLnBrk="1" latinLnBrk="0" hangingPunct="1">
                        <a:defRPr sz="1800" kern="1200">
                          <a:solidFill>
                            <a:schemeClr val="tx1"/>
                          </a:solidFill>
                          <a:latin typeface="Arial"/>
                          <a:ea typeface="Arial Unicode MS"/>
                        </a:defRPr>
                      </a:lvl5pPr>
                      <a:lvl6pPr marL="2286000" algn="l" defTabSz="457200" rtl="0" eaLnBrk="1" latinLnBrk="0" hangingPunct="1">
                        <a:defRPr sz="1800" kern="1200">
                          <a:solidFill>
                            <a:schemeClr val="tx1"/>
                          </a:solidFill>
                          <a:latin typeface="Arial"/>
                          <a:ea typeface="Arial Unicode MS"/>
                        </a:defRPr>
                      </a:lvl6pPr>
                      <a:lvl7pPr marL="2743200" algn="l" defTabSz="457200" rtl="0" eaLnBrk="1" latinLnBrk="0" hangingPunct="1">
                        <a:defRPr sz="1800" kern="1200">
                          <a:solidFill>
                            <a:schemeClr val="tx1"/>
                          </a:solidFill>
                          <a:latin typeface="Arial"/>
                          <a:ea typeface="Arial Unicode MS"/>
                        </a:defRPr>
                      </a:lvl7pPr>
                      <a:lvl8pPr marL="3200400" algn="l" defTabSz="457200" rtl="0" eaLnBrk="1" latinLnBrk="0" hangingPunct="1">
                        <a:defRPr sz="1800" kern="1200">
                          <a:solidFill>
                            <a:schemeClr val="tx1"/>
                          </a:solidFill>
                          <a:latin typeface="Arial"/>
                          <a:ea typeface="Arial Unicode MS"/>
                        </a:defRPr>
                      </a:lvl8pPr>
                      <a:lvl9pPr marL="3657600" algn="l" defTabSz="457200" rtl="0" eaLnBrk="1" latinLnBrk="0" hangingPunct="1">
                        <a:defRPr sz="1800" kern="1200">
                          <a:solidFill>
                            <a:schemeClr val="tx1"/>
                          </a:solidFill>
                          <a:latin typeface="Arial"/>
                          <a:ea typeface="Arial Unicode MS"/>
                        </a:defRPr>
                      </a:lvl9pPr>
                    </a:lstStyle>
                    <a:p>
                      <a:pPr algn="r">
                        <a:lnSpc>
                          <a:spcPct val="100000"/>
                        </a:lnSpc>
                      </a:pPr>
                      <a:r>
                        <a:rPr lang="fr-FR" sz="1400" dirty="0">
                          <a:solidFill>
                            <a:schemeClr val="tx1"/>
                          </a:solidFill>
                          <a:effectLst/>
                          <a:latin typeface="+mn-lt"/>
                        </a:rPr>
                        <a:t>Masculin </a:t>
                      </a:r>
                      <a:endParaRPr lang="fr-FR" sz="1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12700" cmpd="sng">
                      <a:solidFill>
                        <a:srgbClr val="2A78BD"/>
                      </a:solidFill>
                    </a:lnT>
                    <a:lnB w="12700" cmpd="sng">
                      <a:solidFill>
                        <a:srgbClr val="2A78BD"/>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Arial Unicode MS"/>
                        </a:defRPr>
                      </a:lvl1pPr>
                      <a:lvl2pPr marL="457200" algn="l" defTabSz="457200" rtl="0" eaLnBrk="1" latinLnBrk="0" hangingPunct="1">
                        <a:defRPr sz="1800" kern="1200">
                          <a:solidFill>
                            <a:schemeClr val="tx1"/>
                          </a:solidFill>
                          <a:latin typeface="Arial"/>
                          <a:ea typeface="Arial Unicode MS"/>
                        </a:defRPr>
                      </a:lvl2pPr>
                      <a:lvl3pPr marL="914400" algn="l" defTabSz="457200" rtl="0" eaLnBrk="1" latinLnBrk="0" hangingPunct="1">
                        <a:defRPr sz="1800" kern="1200">
                          <a:solidFill>
                            <a:schemeClr val="tx1"/>
                          </a:solidFill>
                          <a:latin typeface="Arial"/>
                          <a:ea typeface="Arial Unicode MS"/>
                        </a:defRPr>
                      </a:lvl3pPr>
                      <a:lvl4pPr marL="1371600" algn="l" defTabSz="457200" rtl="0" eaLnBrk="1" latinLnBrk="0" hangingPunct="1">
                        <a:defRPr sz="1800" kern="1200">
                          <a:solidFill>
                            <a:schemeClr val="tx1"/>
                          </a:solidFill>
                          <a:latin typeface="Arial"/>
                          <a:ea typeface="Arial Unicode MS"/>
                        </a:defRPr>
                      </a:lvl4pPr>
                      <a:lvl5pPr marL="1828800" algn="l" defTabSz="457200" rtl="0" eaLnBrk="1" latinLnBrk="0" hangingPunct="1">
                        <a:defRPr sz="1800" kern="1200">
                          <a:solidFill>
                            <a:schemeClr val="tx1"/>
                          </a:solidFill>
                          <a:latin typeface="Arial"/>
                          <a:ea typeface="Arial Unicode MS"/>
                        </a:defRPr>
                      </a:lvl5pPr>
                      <a:lvl6pPr marL="2286000" algn="l" defTabSz="457200" rtl="0" eaLnBrk="1" latinLnBrk="0" hangingPunct="1">
                        <a:defRPr sz="1800" kern="1200">
                          <a:solidFill>
                            <a:schemeClr val="tx1"/>
                          </a:solidFill>
                          <a:latin typeface="Arial"/>
                          <a:ea typeface="Arial Unicode MS"/>
                        </a:defRPr>
                      </a:lvl6pPr>
                      <a:lvl7pPr marL="2743200" algn="l" defTabSz="457200" rtl="0" eaLnBrk="1" latinLnBrk="0" hangingPunct="1">
                        <a:defRPr sz="1800" kern="1200">
                          <a:solidFill>
                            <a:schemeClr val="tx1"/>
                          </a:solidFill>
                          <a:latin typeface="Arial"/>
                          <a:ea typeface="Arial Unicode MS"/>
                        </a:defRPr>
                      </a:lvl7pPr>
                      <a:lvl8pPr marL="3200400" algn="l" defTabSz="457200" rtl="0" eaLnBrk="1" latinLnBrk="0" hangingPunct="1">
                        <a:defRPr sz="1800" kern="1200">
                          <a:solidFill>
                            <a:schemeClr val="tx1"/>
                          </a:solidFill>
                          <a:latin typeface="Arial"/>
                          <a:ea typeface="Arial Unicode MS"/>
                        </a:defRPr>
                      </a:lvl8pPr>
                      <a:lvl9pPr marL="3657600" algn="l" defTabSz="457200" rtl="0" eaLnBrk="1" latinLnBrk="0" hangingPunct="1">
                        <a:defRPr sz="1800" kern="1200">
                          <a:solidFill>
                            <a:schemeClr val="tx1"/>
                          </a:solidFill>
                          <a:latin typeface="Arial"/>
                          <a:ea typeface="Arial Unicode MS"/>
                        </a:defRPr>
                      </a:lvl9pPr>
                    </a:lstStyle>
                    <a:p>
                      <a:pPr algn="r">
                        <a:lnSpc>
                          <a:spcPct val="100000"/>
                        </a:lnSpc>
                      </a:pPr>
                      <a:r>
                        <a:rPr lang="fr-FR" sz="1400" dirty="0">
                          <a:solidFill>
                            <a:schemeClr val="tx1"/>
                          </a:solidFill>
                          <a:effectLst/>
                          <a:latin typeface="+mn-lt"/>
                        </a:rPr>
                        <a:t>Technicien (Bac+2)</a:t>
                      </a:r>
                      <a:endParaRPr lang="fr-FR" sz="1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12700" cmpd="sng">
                      <a:solidFill>
                        <a:srgbClr val="2A78BD"/>
                      </a:solidFill>
                    </a:lnT>
                    <a:lnB w="12700" cmpd="sng">
                      <a:solidFill>
                        <a:srgbClr val="2A78BD"/>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Arial Unicode MS"/>
                        </a:defRPr>
                      </a:lvl1pPr>
                      <a:lvl2pPr marL="457200" algn="l" defTabSz="457200" rtl="0" eaLnBrk="1" latinLnBrk="0" hangingPunct="1">
                        <a:defRPr sz="1800" kern="1200">
                          <a:solidFill>
                            <a:schemeClr val="tx1"/>
                          </a:solidFill>
                          <a:latin typeface="Arial"/>
                          <a:ea typeface="Arial Unicode MS"/>
                        </a:defRPr>
                      </a:lvl2pPr>
                      <a:lvl3pPr marL="914400" algn="l" defTabSz="457200" rtl="0" eaLnBrk="1" latinLnBrk="0" hangingPunct="1">
                        <a:defRPr sz="1800" kern="1200">
                          <a:solidFill>
                            <a:schemeClr val="tx1"/>
                          </a:solidFill>
                          <a:latin typeface="Arial"/>
                          <a:ea typeface="Arial Unicode MS"/>
                        </a:defRPr>
                      </a:lvl3pPr>
                      <a:lvl4pPr marL="1371600" algn="l" defTabSz="457200" rtl="0" eaLnBrk="1" latinLnBrk="0" hangingPunct="1">
                        <a:defRPr sz="1800" kern="1200">
                          <a:solidFill>
                            <a:schemeClr val="tx1"/>
                          </a:solidFill>
                          <a:latin typeface="Arial"/>
                          <a:ea typeface="Arial Unicode MS"/>
                        </a:defRPr>
                      </a:lvl4pPr>
                      <a:lvl5pPr marL="1828800" algn="l" defTabSz="457200" rtl="0" eaLnBrk="1" latinLnBrk="0" hangingPunct="1">
                        <a:defRPr sz="1800" kern="1200">
                          <a:solidFill>
                            <a:schemeClr val="tx1"/>
                          </a:solidFill>
                          <a:latin typeface="Arial"/>
                          <a:ea typeface="Arial Unicode MS"/>
                        </a:defRPr>
                      </a:lvl5pPr>
                      <a:lvl6pPr marL="2286000" algn="l" defTabSz="457200" rtl="0" eaLnBrk="1" latinLnBrk="0" hangingPunct="1">
                        <a:defRPr sz="1800" kern="1200">
                          <a:solidFill>
                            <a:schemeClr val="tx1"/>
                          </a:solidFill>
                          <a:latin typeface="Arial"/>
                          <a:ea typeface="Arial Unicode MS"/>
                        </a:defRPr>
                      </a:lvl6pPr>
                      <a:lvl7pPr marL="2743200" algn="l" defTabSz="457200" rtl="0" eaLnBrk="1" latinLnBrk="0" hangingPunct="1">
                        <a:defRPr sz="1800" kern="1200">
                          <a:solidFill>
                            <a:schemeClr val="tx1"/>
                          </a:solidFill>
                          <a:latin typeface="Arial"/>
                          <a:ea typeface="Arial Unicode MS"/>
                        </a:defRPr>
                      </a:lvl7pPr>
                      <a:lvl8pPr marL="3200400" algn="l" defTabSz="457200" rtl="0" eaLnBrk="1" latinLnBrk="0" hangingPunct="1">
                        <a:defRPr sz="1800" kern="1200">
                          <a:solidFill>
                            <a:schemeClr val="tx1"/>
                          </a:solidFill>
                          <a:latin typeface="Arial"/>
                          <a:ea typeface="Arial Unicode MS"/>
                        </a:defRPr>
                      </a:lvl8pPr>
                      <a:lvl9pPr marL="3657600" algn="l" defTabSz="457200" rtl="0" eaLnBrk="1" latinLnBrk="0" hangingPunct="1">
                        <a:defRPr sz="1800" kern="1200">
                          <a:solidFill>
                            <a:schemeClr val="tx1"/>
                          </a:solidFill>
                          <a:latin typeface="Arial"/>
                          <a:ea typeface="Arial Unicode MS"/>
                        </a:defRPr>
                      </a:lvl9pPr>
                    </a:lstStyle>
                    <a:p>
                      <a:pPr algn="r">
                        <a:lnSpc>
                          <a:spcPct val="100000"/>
                        </a:lnSpc>
                      </a:pPr>
                      <a:r>
                        <a:rPr lang="fr-FR" sz="1400" dirty="0">
                          <a:solidFill>
                            <a:schemeClr val="tx1"/>
                          </a:solidFill>
                          <a:effectLst/>
                          <a:latin typeface="+mn-lt"/>
                        </a:rPr>
                        <a:t>25 ans </a:t>
                      </a:r>
                      <a:endParaRPr lang="fr-FR" sz="1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12700" cmpd="sng">
                      <a:solidFill>
                        <a:srgbClr val="2A78BD"/>
                      </a:solidFill>
                    </a:lnT>
                    <a:lnB w="12700" cmpd="sng">
                      <a:solidFill>
                        <a:srgbClr val="2A78BD"/>
                      </a:solidFill>
                    </a:lnB>
                    <a:lnTlToBr w="12700" cmpd="sng">
                      <a:noFill/>
                      <a:prstDash val="solid"/>
                    </a:lnTlToBr>
                    <a:lnBlToTr w="12700" cmpd="sng">
                      <a:noFill/>
                      <a:prstDash val="solid"/>
                    </a:lnBlToTr>
                    <a:noFill/>
                  </a:tcPr>
                </a:tc>
                <a:extLst>
                  <a:ext uri="{0D108BD9-81ED-4DB2-BD59-A6C34878D82A}">
                    <a16:rowId xmlns:a16="http://schemas.microsoft.com/office/drawing/2014/main" val="610927868"/>
                  </a:ext>
                </a:extLst>
              </a:tr>
              <a:tr h="475979">
                <a:tc>
                  <a:txBody>
                    <a:bodyPr/>
                    <a:lstStyle>
                      <a:lvl1pPr marL="0" algn="l" defTabSz="457200" rtl="0" eaLnBrk="1" latinLnBrk="0" hangingPunct="1">
                        <a:defRPr sz="1800" b="1" kern="1200">
                          <a:solidFill>
                            <a:schemeClr val="tx1"/>
                          </a:solidFill>
                          <a:latin typeface="Arial"/>
                          <a:ea typeface="Arial Unicode MS"/>
                        </a:defRPr>
                      </a:lvl1pPr>
                      <a:lvl2pPr marL="457200" algn="l" defTabSz="457200" rtl="0" eaLnBrk="1" latinLnBrk="0" hangingPunct="1">
                        <a:defRPr sz="1800" b="1" kern="1200">
                          <a:solidFill>
                            <a:schemeClr val="tx1"/>
                          </a:solidFill>
                          <a:latin typeface="Arial"/>
                          <a:ea typeface="Arial Unicode MS"/>
                        </a:defRPr>
                      </a:lvl2pPr>
                      <a:lvl3pPr marL="914400" algn="l" defTabSz="457200" rtl="0" eaLnBrk="1" latinLnBrk="0" hangingPunct="1">
                        <a:defRPr sz="1800" b="1" kern="1200">
                          <a:solidFill>
                            <a:schemeClr val="tx1"/>
                          </a:solidFill>
                          <a:latin typeface="Arial"/>
                          <a:ea typeface="Arial Unicode MS"/>
                        </a:defRPr>
                      </a:lvl3pPr>
                      <a:lvl4pPr marL="1371600" algn="l" defTabSz="457200" rtl="0" eaLnBrk="1" latinLnBrk="0" hangingPunct="1">
                        <a:defRPr sz="1800" b="1" kern="1200">
                          <a:solidFill>
                            <a:schemeClr val="tx1"/>
                          </a:solidFill>
                          <a:latin typeface="Arial"/>
                          <a:ea typeface="Arial Unicode MS"/>
                        </a:defRPr>
                      </a:lvl4pPr>
                      <a:lvl5pPr marL="1828800" algn="l" defTabSz="457200" rtl="0" eaLnBrk="1" latinLnBrk="0" hangingPunct="1">
                        <a:defRPr sz="1800" b="1" kern="1200">
                          <a:solidFill>
                            <a:schemeClr val="tx1"/>
                          </a:solidFill>
                          <a:latin typeface="Arial"/>
                          <a:ea typeface="Arial Unicode MS"/>
                        </a:defRPr>
                      </a:lvl5pPr>
                      <a:lvl6pPr marL="2286000" algn="l" defTabSz="457200" rtl="0" eaLnBrk="1" latinLnBrk="0" hangingPunct="1">
                        <a:defRPr sz="1800" b="1" kern="1200">
                          <a:solidFill>
                            <a:schemeClr val="tx1"/>
                          </a:solidFill>
                          <a:latin typeface="Arial"/>
                          <a:ea typeface="Arial Unicode MS"/>
                        </a:defRPr>
                      </a:lvl6pPr>
                      <a:lvl7pPr marL="2743200" algn="l" defTabSz="457200" rtl="0" eaLnBrk="1" latinLnBrk="0" hangingPunct="1">
                        <a:defRPr sz="1800" b="1" kern="1200">
                          <a:solidFill>
                            <a:schemeClr val="tx1"/>
                          </a:solidFill>
                          <a:latin typeface="Arial"/>
                          <a:ea typeface="Arial Unicode MS"/>
                        </a:defRPr>
                      </a:lvl7pPr>
                      <a:lvl8pPr marL="3200400" algn="l" defTabSz="457200" rtl="0" eaLnBrk="1" latinLnBrk="0" hangingPunct="1">
                        <a:defRPr sz="1800" b="1" kern="1200">
                          <a:solidFill>
                            <a:schemeClr val="tx1"/>
                          </a:solidFill>
                          <a:latin typeface="Arial"/>
                          <a:ea typeface="Arial Unicode MS"/>
                        </a:defRPr>
                      </a:lvl8pPr>
                      <a:lvl9pPr marL="3657600" algn="l" defTabSz="457200" rtl="0" eaLnBrk="1" latinLnBrk="0" hangingPunct="1">
                        <a:defRPr sz="1800" b="1" kern="1200">
                          <a:solidFill>
                            <a:schemeClr val="tx1"/>
                          </a:solidFill>
                          <a:latin typeface="Arial"/>
                          <a:ea typeface="Arial Unicode MS"/>
                        </a:defRPr>
                      </a:lvl9pPr>
                    </a:lstStyle>
                    <a:p>
                      <a:pPr algn="r">
                        <a:lnSpc>
                          <a:spcPct val="100000"/>
                        </a:lnSpc>
                      </a:pPr>
                      <a:r>
                        <a:rPr lang="fr-FR" sz="1400">
                          <a:effectLst/>
                          <a:latin typeface="+mn-lt"/>
                        </a:rPr>
                        <a:t>Le chef de l’unité de soins Covid 19</a:t>
                      </a:r>
                      <a:endParaRPr lang="fr-FR" sz="1400">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12700" cmpd="sng">
                      <a:solidFill>
                        <a:srgbClr val="2A78BD"/>
                      </a:solidFill>
                    </a:lnT>
                    <a:lnB w="12700" cmpd="sng">
                      <a:solidFill>
                        <a:srgbClr val="2A78BD"/>
                      </a:solidFill>
                    </a:lnB>
                    <a:lnTlToBr w="12700" cmpd="sng">
                      <a:noFill/>
                      <a:prstDash val="solid"/>
                    </a:lnTlToBr>
                    <a:lnBlToTr w="12700" cmpd="sng">
                      <a:noFill/>
                      <a:prstDash val="solid"/>
                    </a:lnBlToTr>
                    <a:solidFill>
                      <a:srgbClr val="2A78BD">
                        <a:alpha val="20000"/>
                      </a:srgbClr>
                    </a:solidFill>
                  </a:tcPr>
                </a:tc>
                <a:tc>
                  <a:txBody>
                    <a:bodyPr/>
                    <a:lstStyle>
                      <a:lvl1pPr marL="0" algn="l" defTabSz="457200" rtl="0" eaLnBrk="1" latinLnBrk="0" hangingPunct="1">
                        <a:defRPr sz="1800" kern="1200">
                          <a:solidFill>
                            <a:schemeClr val="tx1"/>
                          </a:solidFill>
                          <a:latin typeface="Arial"/>
                          <a:ea typeface="Arial Unicode MS"/>
                        </a:defRPr>
                      </a:lvl1pPr>
                      <a:lvl2pPr marL="457200" algn="l" defTabSz="457200" rtl="0" eaLnBrk="1" latinLnBrk="0" hangingPunct="1">
                        <a:defRPr sz="1800" kern="1200">
                          <a:solidFill>
                            <a:schemeClr val="tx1"/>
                          </a:solidFill>
                          <a:latin typeface="Arial"/>
                          <a:ea typeface="Arial Unicode MS"/>
                        </a:defRPr>
                      </a:lvl2pPr>
                      <a:lvl3pPr marL="914400" algn="l" defTabSz="457200" rtl="0" eaLnBrk="1" latinLnBrk="0" hangingPunct="1">
                        <a:defRPr sz="1800" kern="1200">
                          <a:solidFill>
                            <a:schemeClr val="tx1"/>
                          </a:solidFill>
                          <a:latin typeface="Arial"/>
                          <a:ea typeface="Arial Unicode MS"/>
                        </a:defRPr>
                      </a:lvl3pPr>
                      <a:lvl4pPr marL="1371600" algn="l" defTabSz="457200" rtl="0" eaLnBrk="1" latinLnBrk="0" hangingPunct="1">
                        <a:defRPr sz="1800" kern="1200">
                          <a:solidFill>
                            <a:schemeClr val="tx1"/>
                          </a:solidFill>
                          <a:latin typeface="Arial"/>
                          <a:ea typeface="Arial Unicode MS"/>
                        </a:defRPr>
                      </a:lvl4pPr>
                      <a:lvl5pPr marL="1828800" algn="l" defTabSz="457200" rtl="0" eaLnBrk="1" latinLnBrk="0" hangingPunct="1">
                        <a:defRPr sz="1800" kern="1200">
                          <a:solidFill>
                            <a:schemeClr val="tx1"/>
                          </a:solidFill>
                          <a:latin typeface="Arial"/>
                          <a:ea typeface="Arial Unicode MS"/>
                        </a:defRPr>
                      </a:lvl5pPr>
                      <a:lvl6pPr marL="2286000" algn="l" defTabSz="457200" rtl="0" eaLnBrk="1" latinLnBrk="0" hangingPunct="1">
                        <a:defRPr sz="1800" kern="1200">
                          <a:solidFill>
                            <a:schemeClr val="tx1"/>
                          </a:solidFill>
                          <a:latin typeface="Arial"/>
                          <a:ea typeface="Arial Unicode MS"/>
                        </a:defRPr>
                      </a:lvl6pPr>
                      <a:lvl7pPr marL="2743200" algn="l" defTabSz="457200" rtl="0" eaLnBrk="1" latinLnBrk="0" hangingPunct="1">
                        <a:defRPr sz="1800" kern="1200">
                          <a:solidFill>
                            <a:schemeClr val="tx1"/>
                          </a:solidFill>
                          <a:latin typeface="Arial"/>
                          <a:ea typeface="Arial Unicode MS"/>
                        </a:defRPr>
                      </a:lvl7pPr>
                      <a:lvl8pPr marL="3200400" algn="l" defTabSz="457200" rtl="0" eaLnBrk="1" latinLnBrk="0" hangingPunct="1">
                        <a:defRPr sz="1800" kern="1200">
                          <a:solidFill>
                            <a:schemeClr val="tx1"/>
                          </a:solidFill>
                          <a:latin typeface="Arial"/>
                          <a:ea typeface="Arial Unicode MS"/>
                        </a:defRPr>
                      </a:lvl8pPr>
                      <a:lvl9pPr marL="3657600" algn="l" defTabSz="457200" rtl="0" eaLnBrk="1" latinLnBrk="0" hangingPunct="1">
                        <a:defRPr sz="1800" kern="1200">
                          <a:solidFill>
                            <a:schemeClr val="tx1"/>
                          </a:solidFill>
                          <a:latin typeface="Arial"/>
                          <a:ea typeface="Arial Unicode MS"/>
                        </a:defRPr>
                      </a:lvl9pPr>
                    </a:lstStyle>
                    <a:p>
                      <a:pPr algn="r">
                        <a:lnSpc>
                          <a:spcPct val="100000"/>
                        </a:lnSpc>
                      </a:pPr>
                      <a:r>
                        <a:rPr lang="fr-FR" sz="1400" dirty="0">
                          <a:solidFill>
                            <a:schemeClr val="tx1"/>
                          </a:solidFill>
                          <a:effectLst/>
                          <a:latin typeface="+mn-lt"/>
                        </a:rPr>
                        <a:t>49 ans </a:t>
                      </a:r>
                      <a:endParaRPr lang="fr-FR" sz="1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12700" cmpd="sng">
                      <a:solidFill>
                        <a:srgbClr val="2A78BD"/>
                      </a:solidFill>
                    </a:lnT>
                    <a:lnB w="12700" cmpd="sng">
                      <a:solidFill>
                        <a:srgbClr val="2A78BD"/>
                      </a:solidFill>
                    </a:lnB>
                    <a:lnTlToBr w="12700" cmpd="sng">
                      <a:noFill/>
                      <a:prstDash val="solid"/>
                    </a:lnTlToBr>
                    <a:lnBlToTr w="12700" cmpd="sng">
                      <a:noFill/>
                      <a:prstDash val="solid"/>
                    </a:lnBlToTr>
                    <a:solidFill>
                      <a:srgbClr val="2A78BD">
                        <a:alpha val="20000"/>
                      </a:srgbClr>
                    </a:solidFill>
                  </a:tcPr>
                </a:tc>
                <a:tc>
                  <a:txBody>
                    <a:bodyPr/>
                    <a:lstStyle>
                      <a:lvl1pPr marL="0" algn="l" defTabSz="457200" rtl="0" eaLnBrk="1" latinLnBrk="0" hangingPunct="1">
                        <a:defRPr sz="1800" kern="1200">
                          <a:solidFill>
                            <a:schemeClr val="tx1"/>
                          </a:solidFill>
                          <a:latin typeface="Arial"/>
                          <a:ea typeface="Arial Unicode MS"/>
                        </a:defRPr>
                      </a:lvl1pPr>
                      <a:lvl2pPr marL="457200" algn="l" defTabSz="457200" rtl="0" eaLnBrk="1" latinLnBrk="0" hangingPunct="1">
                        <a:defRPr sz="1800" kern="1200">
                          <a:solidFill>
                            <a:schemeClr val="tx1"/>
                          </a:solidFill>
                          <a:latin typeface="Arial"/>
                          <a:ea typeface="Arial Unicode MS"/>
                        </a:defRPr>
                      </a:lvl2pPr>
                      <a:lvl3pPr marL="914400" algn="l" defTabSz="457200" rtl="0" eaLnBrk="1" latinLnBrk="0" hangingPunct="1">
                        <a:defRPr sz="1800" kern="1200">
                          <a:solidFill>
                            <a:schemeClr val="tx1"/>
                          </a:solidFill>
                          <a:latin typeface="Arial"/>
                          <a:ea typeface="Arial Unicode MS"/>
                        </a:defRPr>
                      </a:lvl3pPr>
                      <a:lvl4pPr marL="1371600" algn="l" defTabSz="457200" rtl="0" eaLnBrk="1" latinLnBrk="0" hangingPunct="1">
                        <a:defRPr sz="1800" kern="1200">
                          <a:solidFill>
                            <a:schemeClr val="tx1"/>
                          </a:solidFill>
                          <a:latin typeface="Arial"/>
                          <a:ea typeface="Arial Unicode MS"/>
                        </a:defRPr>
                      </a:lvl4pPr>
                      <a:lvl5pPr marL="1828800" algn="l" defTabSz="457200" rtl="0" eaLnBrk="1" latinLnBrk="0" hangingPunct="1">
                        <a:defRPr sz="1800" kern="1200">
                          <a:solidFill>
                            <a:schemeClr val="tx1"/>
                          </a:solidFill>
                          <a:latin typeface="Arial"/>
                          <a:ea typeface="Arial Unicode MS"/>
                        </a:defRPr>
                      </a:lvl5pPr>
                      <a:lvl6pPr marL="2286000" algn="l" defTabSz="457200" rtl="0" eaLnBrk="1" latinLnBrk="0" hangingPunct="1">
                        <a:defRPr sz="1800" kern="1200">
                          <a:solidFill>
                            <a:schemeClr val="tx1"/>
                          </a:solidFill>
                          <a:latin typeface="Arial"/>
                          <a:ea typeface="Arial Unicode MS"/>
                        </a:defRPr>
                      </a:lvl6pPr>
                      <a:lvl7pPr marL="2743200" algn="l" defTabSz="457200" rtl="0" eaLnBrk="1" latinLnBrk="0" hangingPunct="1">
                        <a:defRPr sz="1800" kern="1200">
                          <a:solidFill>
                            <a:schemeClr val="tx1"/>
                          </a:solidFill>
                          <a:latin typeface="Arial"/>
                          <a:ea typeface="Arial Unicode MS"/>
                        </a:defRPr>
                      </a:lvl7pPr>
                      <a:lvl8pPr marL="3200400" algn="l" defTabSz="457200" rtl="0" eaLnBrk="1" latinLnBrk="0" hangingPunct="1">
                        <a:defRPr sz="1800" kern="1200">
                          <a:solidFill>
                            <a:schemeClr val="tx1"/>
                          </a:solidFill>
                          <a:latin typeface="Arial"/>
                          <a:ea typeface="Arial Unicode MS"/>
                        </a:defRPr>
                      </a:lvl8pPr>
                      <a:lvl9pPr marL="3657600" algn="l" defTabSz="457200" rtl="0" eaLnBrk="1" latinLnBrk="0" hangingPunct="1">
                        <a:defRPr sz="1800" kern="1200">
                          <a:solidFill>
                            <a:schemeClr val="tx1"/>
                          </a:solidFill>
                          <a:latin typeface="Arial"/>
                          <a:ea typeface="Arial Unicode MS"/>
                        </a:defRPr>
                      </a:lvl9pPr>
                    </a:lstStyle>
                    <a:p>
                      <a:pPr algn="r">
                        <a:lnSpc>
                          <a:spcPct val="100000"/>
                        </a:lnSpc>
                      </a:pPr>
                      <a:r>
                        <a:rPr lang="fr-FR" sz="1400">
                          <a:solidFill>
                            <a:schemeClr val="tx1"/>
                          </a:solidFill>
                          <a:effectLst/>
                          <a:latin typeface="+mn-lt"/>
                        </a:rPr>
                        <a:t>Masculin</a:t>
                      </a:r>
                      <a:endParaRPr lang="fr-FR" sz="140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12700" cmpd="sng">
                      <a:solidFill>
                        <a:srgbClr val="2A78BD"/>
                      </a:solidFill>
                    </a:lnT>
                    <a:lnB w="12700" cmpd="sng">
                      <a:solidFill>
                        <a:srgbClr val="2A78BD"/>
                      </a:solidFill>
                    </a:lnB>
                    <a:lnTlToBr w="12700" cmpd="sng">
                      <a:noFill/>
                      <a:prstDash val="solid"/>
                    </a:lnTlToBr>
                    <a:lnBlToTr w="12700" cmpd="sng">
                      <a:noFill/>
                      <a:prstDash val="solid"/>
                    </a:lnBlToTr>
                    <a:solidFill>
                      <a:srgbClr val="2A78BD">
                        <a:alpha val="20000"/>
                      </a:srgbClr>
                    </a:solidFill>
                  </a:tcPr>
                </a:tc>
                <a:tc>
                  <a:txBody>
                    <a:bodyPr/>
                    <a:lstStyle>
                      <a:lvl1pPr marL="0" algn="l" defTabSz="457200" rtl="0" eaLnBrk="1" latinLnBrk="0" hangingPunct="1">
                        <a:defRPr sz="1800" kern="1200">
                          <a:solidFill>
                            <a:schemeClr val="tx1"/>
                          </a:solidFill>
                          <a:latin typeface="Arial"/>
                          <a:ea typeface="Arial Unicode MS"/>
                        </a:defRPr>
                      </a:lvl1pPr>
                      <a:lvl2pPr marL="457200" algn="l" defTabSz="457200" rtl="0" eaLnBrk="1" latinLnBrk="0" hangingPunct="1">
                        <a:defRPr sz="1800" kern="1200">
                          <a:solidFill>
                            <a:schemeClr val="tx1"/>
                          </a:solidFill>
                          <a:latin typeface="Arial"/>
                          <a:ea typeface="Arial Unicode MS"/>
                        </a:defRPr>
                      </a:lvl2pPr>
                      <a:lvl3pPr marL="914400" algn="l" defTabSz="457200" rtl="0" eaLnBrk="1" latinLnBrk="0" hangingPunct="1">
                        <a:defRPr sz="1800" kern="1200">
                          <a:solidFill>
                            <a:schemeClr val="tx1"/>
                          </a:solidFill>
                          <a:latin typeface="Arial"/>
                          <a:ea typeface="Arial Unicode MS"/>
                        </a:defRPr>
                      </a:lvl3pPr>
                      <a:lvl4pPr marL="1371600" algn="l" defTabSz="457200" rtl="0" eaLnBrk="1" latinLnBrk="0" hangingPunct="1">
                        <a:defRPr sz="1800" kern="1200">
                          <a:solidFill>
                            <a:schemeClr val="tx1"/>
                          </a:solidFill>
                          <a:latin typeface="Arial"/>
                          <a:ea typeface="Arial Unicode MS"/>
                        </a:defRPr>
                      </a:lvl4pPr>
                      <a:lvl5pPr marL="1828800" algn="l" defTabSz="457200" rtl="0" eaLnBrk="1" latinLnBrk="0" hangingPunct="1">
                        <a:defRPr sz="1800" kern="1200">
                          <a:solidFill>
                            <a:schemeClr val="tx1"/>
                          </a:solidFill>
                          <a:latin typeface="Arial"/>
                          <a:ea typeface="Arial Unicode MS"/>
                        </a:defRPr>
                      </a:lvl5pPr>
                      <a:lvl6pPr marL="2286000" algn="l" defTabSz="457200" rtl="0" eaLnBrk="1" latinLnBrk="0" hangingPunct="1">
                        <a:defRPr sz="1800" kern="1200">
                          <a:solidFill>
                            <a:schemeClr val="tx1"/>
                          </a:solidFill>
                          <a:latin typeface="Arial"/>
                          <a:ea typeface="Arial Unicode MS"/>
                        </a:defRPr>
                      </a:lvl6pPr>
                      <a:lvl7pPr marL="2743200" algn="l" defTabSz="457200" rtl="0" eaLnBrk="1" latinLnBrk="0" hangingPunct="1">
                        <a:defRPr sz="1800" kern="1200">
                          <a:solidFill>
                            <a:schemeClr val="tx1"/>
                          </a:solidFill>
                          <a:latin typeface="Arial"/>
                          <a:ea typeface="Arial Unicode MS"/>
                        </a:defRPr>
                      </a:lvl7pPr>
                      <a:lvl8pPr marL="3200400" algn="l" defTabSz="457200" rtl="0" eaLnBrk="1" latinLnBrk="0" hangingPunct="1">
                        <a:defRPr sz="1800" kern="1200">
                          <a:solidFill>
                            <a:schemeClr val="tx1"/>
                          </a:solidFill>
                          <a:latin typeface="Arial"/>
                          <a:ea typeface="Arial Unicode MS"/>
                        </a:defRPr>
                      </a:lvl8pPr>
                      <a:lvl9pPr marL="3657600" algn="l" defTabSz="457200" rtl="0" eaLnBrk="1" latinLnBrk="0" hangingPunct="1">
                        <a:defRPr sz="1800" kern="1200">
                          <a:solidFill>
                            <a:schemeClr val="tx1"/>
                          </a:solidFill>
                          <a:latin typeface="Arial"/>
                          <a:ea typeface="Arial Unicode MS"/>
                        </a:defRPr>
                      </a:lvl9pPr>
                    </a:lstStyle>
                    <a:p>
                      <a:pPr algn="r">
                        <a:lnSpc>
                          <a:spcPct val="100000"/>
                        </a:lnSpc>
                      </a:pPr>
                      <a:r>
                        <a:rPr lang="fr-FR" sz="1400" dirty="0">
                          <a:solidFill>
                            <a:schemeClr val="tx1"/>
                          </a:solidFill>
                          <a:effectLst/>
                          <a:latin typeface="+mn-lt"/>
                        </a:rPr>
                        <a:t>Cadre de santé (Bac+5)</a:t>
                      </a:r>
                      <a:endParaRPr lang="fr-FR" sz="1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12700" cmpd="sng">
                      <a:solidFill>
                        <a:srgbClr val="2A78BD"/>
                      </a:solidFill>
                    </a:lnT>
                    <a:lnB w="12700" cmpd="sng">
                      <a:solidFill>
                        <a:srgbClr val="2A78BD"/>
                      </a:solidFill>
                    </a:lnB>
                    <a:lnTlToBr w="12700" cmpd="sng">
                      <a:noFill/>
                      <a:prstDash val="solid"/>
                    </a:lnTlToBr>
                    <a:lnBlToTr w="12700" cmpd="sng">
                      <a:noFill/>
                      <a:prstDash val="solid"/>
                    </a:lnBlToTr>
                    <a:solidFill>
                      <a:srgbClr val="2A78BD">
                        <a:alpha val="20000"/>
                      </a:srgbClr>
                    </a:solidFill>
                  </a:tcPr>
                </a:tc>
                <a:tc>
                  <a:txBody>
                    <a:bodyPr/>
                    <a:lstStyle>
                      <a:lvl1pPr marL="0" algn="l" defTabSz="457200" rtl="0" eaLnBrk="1" latinLnBrk="0" hangingPunct="1">
                        <a:defRPr sz="1800" kern="1200">
                          <a:solidFill>
                            <a:schemeClr val="tx1"/>
                          </a:solidFill>
                          <a:latin typeface="Arial"/>
                          <a:ea typeface="Arial Unicode MS"/>
                        </a:defRPr>
                      </a:lvl1pPr>
                      <a:lvl2pPr marL="457200" algn="l" defTabSz="457200" rtl="0" eaLnBrk="1" latinLnBrk="0" hangingPunct="1">
                        <a:defRPr sz="1800" kern="1200">
                          <a:solidFill>
                            <a:schemeClr val="tx1"/>
                          </a:solidFill>
                          <a:latin typeface="Arial"/>
                          <a:ea typeface="Arial Unicode MS"/>
                        </a:defRPr>
                      </a:lvl2pPr>
                      <a:lvl3pPr marL="914400" algn="l" defTabSz="457200" rtl="0" eaLnBrk="1" latinLnBrk="0" hangingPunct="1">
                        <a:defRPr sz="1800" kern="1200">
                          <a:solidFill>
                            <a:schemeClr val="tx1"/>
                          </a:solidFill>
                          <a:latin typeface="Arial"/>
                          <a:ea typeface="Arial Unicode MS"/>
                        </a:defRPr>
                      </a:lvl3pPr>
                      <a:lvl4pPr marL="1371600" algn="l" defTabSz="457200" rtl="0" eaLnBrk="1" latinLnBrk="0" hangingPunct="1">
                        <a:defRPr sz="1800" kern="1200">
                          <a:solidFill>
                            <a:schemeClr val="tx1"/>
                          </a:solidFill>
                          <a:latin typeface="Arial"/>
                          <a:ea typeface="Arial Unicode MS"/>
                        </a:defRPr>
                      </a:lvl4pPr>
                      <a:lvl5pPr marL="1828800" algn="l" defTabSz="457200" rtl="0" eaLnBrk="1" latinLnBrk="0" hangingPunct="1">
                        <a:defRPr sz="1800" kern="1200">
                          <a:solidFill>
                            <a:schemeClr val="tx1"/>
                          </a:solidFill>
                          <a:latin typeface="Arial"/>
                          <a:ea typeface="Arial Unicode MS"/>
                        </a:defRPr>
                      </a:lvl5pPr>
                      <a:lvl6pPr marL="2286000" algn="l" defTabSz="457200" rtl="0" eaLnBrk="1" latinLnBrk="0" hangingPunct="1">
                        <a:defRPr sz="1800" kern="1200">
                          <a:solidFill>
                            <a:schemeClr val="tx1"/>
                          </a:solidFill>
                          <a:latin typeface="Arial"/>
                          <a:ea typeface="Arial Unicode MS"/>
                        </a:defRPr>
                      </a:lvl6pPr>
                      <a:lvl7pPr marL="2743200" algn="l" defTabSz="457200" rtl="0" eaLnBrk="1" latinLnBrk="0" hangingPunct="1">
                        <a:defRPr sz="1800" kern="1200">
                          <a:solidFill>
                            <a:schemeClr val="tx1"/>
                          </a:solidFill>
                          <a:latin typeface="Arial"/>
                          <a:ea typeface="Arial Unicode MS"/>
                        </a:defRPr>
                      </a:lvl7pPr>
                      <a:lvl8pPr marL="3200400" algn="l" defTabSz="457200" rtl="0" eaLnBrk="1" latinLnBrk="0" hangingPunct="1">
                        <a:defRPr sz="1800" kern="1200">
                          <a:solidFill>
                            <a:schemeClr val="tx1"/>
                          </a:solidFill>
                          <a:latin typeface="Arial"/>
                          <a:ea typeface="Arial Unicode MS"/>
                        </a:defRPr>
                      </a:lvl8pPr>
                      <a:lvl9pPr marL="3657600" algn="l" defTabSz="457200" rtl="0" eaLnBrk="1" latinLnBrk="0" hangingPunct="1">
                        <a:defRPr sz="1800" kern="1200">
                          <a:solidFill>
                            <a:schemeClr val="tx1"/>
                          </a:solidFill>
                          <a:latin typeface="Arial"/>
                          <a:ea typeface="Arial Unicode MS"/>
                        </a:defRPr>
                      </a:lvl9pPr>
                    </a:lstStyle>
                    <a:p>
                      <a:pPr algn="r">
                        <a:lnSpc>
                          <a:spcPct val="100000"/>
                        </a:lnSpc>
                      </a:pPr>
                      <a:r>
                        <a:rPr lang="fr-FR" sz="1400" dirty="0">
                          <a:solidFill>
                            <a:schemeClr val="tx1"/>
                          </a:solidFill>
                          <a:effectLst/>
                          <a:latin typeface="+mn-lt"/>
                        </a:rPr>
                        <a:t>22 ans </a:t>
                      </a:r>
                      <a:endParaRPr lang="fr-FR" sz="1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12700" cmpd="sng">
                      <a:solidFill>
                        <a:srgbClr val="2A78BD"/>
                      </a:solidFill>
                    </a:lnT>
                    <a:lnB w="12700" cmpd="sng">
                      <a:solidFill>
                        <a:srgbClr val="2A78BD"/>
                      </a:solidFill>
                    </a:lnB>
                    <a:lnTlToBr w="12700" cmpd="sng">
                      <a:noFill/>
                      <a:prstDash val="solid"/>
                    </a:lnTlToBr>
                    <a:lnBlToTr w="12700" cmpd="sng">
                      <a:noFill/>
                      <a:prstDash val="solid"/>
                    </a:lnBlToTr>
                    <a:solidFill>
                      <a:srgbClr val="2A78BD">
                        <a:alpha val="20000"/>
                      </a:srgbClr>
                    </a:solidFill>
                  </a:tcPr>
                </a:tc>
                <a:extLst>
                  <a:ext uri="{0D108BD9-81ED-4DB2-BD59-A6C34878D82A}">
                    <a16:rowId xmlns:a16="http://schemas.microsoft.com/office/drawing/2014/main" val="495813793"/>
                  </a:ext>
                </a:extLst>
              </a:tr>
              <a:tr h="475979">
                <a:tc>
                  <a:txBody>
                    <a:bodyPr/>
                    <a:lstStyle>
                      <a:lvl1pPr marL="0" algn="l" defTabSz="457200" rtl="0" eaLnBrk="1" latinLnBrk="0" hangingPunct="1">
                        <a:defRPr sz="1800" b="1" kern="1200">
                          <a:solidFill>
                            <a:schemeClr val="tx1"/>
                          </a:solidFill>
                          <a:latin typeface="Arial"/>
                          <a:ea typeface="Arial Unicode MS"/>
                        </a:defRPr>
                      </a:lvl1pPr>
                      <a:lvl2pPr marL="457200" algn="l" defTabSz="457200" rtl="0" eaLnBrk="1" latinLnBrk="0" hangingPunct="1">
                        <a:defRPr sz="1800" b="1" kern="1200">
                          <a:solidFill>
                            <a:schemeClr val="tx1"/>
                          </a:solidFill>
                          <a:latin typeface="Arial"/>
                          <a:ea typeface="Arial Unicode MS"/>
                        </a:defRPr>
                      </a:lvl2pPr>
                      <a:lvl3pPr marL="914400" algn="l" defTabSz="457200" rtl="0" eaLnBrk="1" latinLnBrk="0" hangingPunct="1">
                        <a:defRPr sz="1800" b="1" kern="1200">
                          <a:solidFill>
                            <a:schemeClr val="tx1"/>
                          </a:solidFill>
                          <a:latin typeface="Arial"/>
                          <a:ea typeface="Arial Unicode MS"/>
                        </a:defRPr>
                      </a:lvl3pPr>
                      <a:lvl4pPr marL="1371600" algn="l" defTabSz="457200" rtl="0" eaLnBrk="1" latinLnBrk="0" hangingPunct="1">
                        <a:defRPr sz="1800" b="1" kern="1200">
                          <a:solidFill>
                            <a:schemeClr val="tx1"/>
                          </a:solidFill>
                          <a:latin typeface="Arial"/>
                          <a:ea typeface="Arial Unicode MS"/>
                        </a:defRPr>
                      </a:lvl4pPr>
                      <a:lvl5pPr marL="1828800" algn="l" defTabSz="457200" rtl="0" eaLnBrk="1" latinLnBrk="0" hangingPunct="1">
                        <a:defRPr sz="1800" b="1" kern="1200">
                          <a:solidFill>
                            <a:schemeClr val="tx1"/>
                          </a:solidFill>
                          <a:latin typeface="Arial"/>
                          <a:ea typeface="Arial Unicode MS"/>
                        </a:defRPr>
                      </a:lvl5pPr>
                      <a:lvl6pPr marL="2286000" algn="l" defTabSz="457200" rtl="0" eaLnBrk="1" latinLnBrk="0" hangingPunct="1">
                        <a:defRPr sz="1800" b="1" kern="1200">
                          <a:solidFill>
                            <a:schemeClr val="tx1"/>
                          </a:solidFill>
                          <a:latin typeface="Arial"/>
                          <a:ea typeface="Arial Unicode MS"/>
                        </a:defRPr>
                      </a:lvl6pPr>
                      <a:lvl7pPr marL="2743200" algn="l" defTabSz="457200" rtl="0" eaLnBrk="1" latinLnBrk="0" hangingPunct="1">
                        <a:defRPr sz="1800" b="1" kern="1200">
                          <a:solidFill>
                            <a:schemeClr val="tx1"/>
                          </a:solidFill>
                          <a:latin typeface="Arial"/>
                          <a:ea typeface="Arial Unicode MS"/>
                        </a:defRPr>
                      </a:lvl7pPr>
                      <a:lvl8pPr marL="3200400" algn="l" defTabSz="457200" rtl="0" eaLnBrk="1" latinLnBrk="0" hangingPunct="1">
                        <a:defRPr sz="1800" b="1" kern="1200">
                          <a:solidFill>
                            <a:schemeClr val="tx1"/>
                          </a:solidFill>
                          <a:latin typeface="Arial"/>
                          <a:ea typeface="Arial Unicode MS"/>
                        </a:defRPr>
                      </a:lvl8pPr>
                      <a:lvl9pPr marL="3657600" algn="l" defTabSz="457200" rtl="0" eaLnBrk="1" latinLnBrk="0" hangingPunct="1">
                        <a:defRPr sz="1800" b="1" kern="1200">
                          <a:solidFill>
                            <a:schemeClr val="tx1"/>
                          </a:solidFill>
                          <a:latin typeface="Arial"/>
                          <a:ea typeface="Arial Unicode MS"/>
                        </a:defRPr>
                      </a:lvl9pPr>
                    </a:lstStyle>
                    <a:p>
                      <a:pPr algn="r">
                        <a:lnSpc>
                          <a:spcPct val="100000"/>
                        </a:lnSpc>
                      </a:pPr>
                      <a:r>
                        <a:rPr lang="fr-FR" sz="1400">
                          <a:effectLst/>
                          <a:latin typeface="+mn-lt"/>
                        </a:rPr>
                        <a:t>Médecin à l’unité de soins Covid 19 </a:t>
                      </a:r>
                      <a:endParaRPr lang="fr-FR" sz="1400">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12700" cmpd="sng">
                      <a:solidFill>
                        <a:srgbClr val="2A78BD"/>
                      </a:solidFill>
                    </a:lnT>
                    <a:lnB w="12700" cmpd="sng">
                      <a:solidFill>
                        <a:srgbClr val="2A78BD"/>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Arial Unicode MS"/>
                        </a:defRPr>
                      </a:lvl1pPr>
                      <a:lvl2pPr marL="457200" algn="l" defTabSz="457200" rtl="0" eaLnBrk="1" latinLnBrk="0" hangingPunct="1">
                        <a:defRPr sz="1800" kern="1200">
                          <a:solidFill>
                            <a:schemeClr val="tx1"/>
                          </a:solidFill>
                          <a:latin typeface="Arial"/>
                          <a:ea typeface="Arial Unicode MS"/>
                        </a:defRPr>
                      </a:lvl2pPr>
                      <a:lvl3pPr marL="914400" algn="l" defTabSz="457200" rtl="0" eaLnBrk="1" latinLnBrk="0" hangingPunct="1">
                        <a:defRPr sz="1800" kern="1200">
                          <a:solidFill>
                            <a:schemeClr val="tx1"/>
                          </a:solidFill>
                          <a:latin typeface="Arial"/>
                          <a:ea typeface="Arial Unicode MS"/>
                        </a:defRPr>
                      </a:lvl3pPr>
                      <a:lvl4pPr marL="1371600" algn="l" defTabSz="457200" rtl="0" eaLnBrk="1" latinLnBrk="0" hangingPunct="1">
                        <a:defRPr sz="1800" kern="1200">
                          <a:solidFill>
                            <a:schemeClr val="tx1"/>
                          </a:solidFill>
                          <a:latin typeface="Arial"/>
                          <a:ea typeface="Arial Unicode MS"/>
                        </a:defRPr>
                      </a:lvl4pPr>
                      <a:lvl5pPr marL="1828800" algn="l" defTabSz="457200" rtl="0" eaLnBrk="1" latinLnBrk="0" hangingPunct="1">
                        <a:defRPr sz="1800" kern="1200">
                          <a:solidFill>
                            <a:schemeClr val="tx1"/>
                          </a:solidFill>
                          <a:latin typeface="Arial"/>
                          <a:ea typeface="Arial Unicode MS"/>
                        </a:defRPr>
                      </a:lvl5pPr>
                      <a:lvl6pPr marL="2286000" algn="l" defTabSz="457200" rtl="0" eaLnBrk="1" latinLnBrk="0" hangingPunct="1">
                        <a:defRPr sz="1800" kern="1200">
                          <a:solidFill>
                            <a:schemeClr val="tx1"/>
                          </a:solidFill>
                          <a:latin typeface="Arial"/>
                          <a:ea typeface="Arial Unicode MS"/>
                        </a:defRPr>
                      </a:lvl6pPr>
                      <a:lvl7pPr marL="2743200" algn="l" defTabSz="457200" rtl="0" eaLnBrk="1" latinLnBrk="0" hangingPunct="1">
                        <a:defRPr sz="1800" kern="1200">
                          <a:solidFill>
                            <a:schemeClr val="tx1"/>
                          </a:solidFill>
                          <a:latin typeface="Arial"/>
                          <a:ea typeface="Arial Unicode MS"/>
                        </a:defRPr>
                      </a:lvl7pPr>
                      <a:lvl8pPr marL="3200400" algn="l" defTabSz="457200" rtl="0" eaLnBrk="1" latinLnBrk="0" hangingPunct="1">
                        <a:defRPr sz="1800" kern="1200">
                          <a:solidFill>
                            <a:schemeClr val="tx1"/>
                          </a:solidFill>
                          <a:latin typeface="Arial"/>
                          <a:ea typeface="Arial Unicode MS"/>
                        </a:defRPr>
                      </a:lvl8pPr>
                      <a:lvl9pPr marL="3657600" algn="l" defTabSz="457200" rtl="0" eaLnBrk="1" latinLnBrk="0" hangingPunct="1">
                        <a:defRPr sz="1800" kern="1200">
                          <a:solidFill>
                            <a:schemeClr val="tx1"/>
                          </a:solidFill>
                          <a:latin typeface="Arial"/>
                          <a:ea typeface="Arial Unicode MS"/>
                        </a:defRPr>
                      </a:lvl9pPr>
                    </a:lstStyle>
                    <a:p>
                      <a:pPr algn="r">
                        <a:lnSpc>
                          <a:spcPct val="100000"/>
                        </a:lnSpc>
                      </a:pPr>
                      <a:r>
                        <a:rPr lang="fr-FR" sz="1400">
                          <a:solidFill>
                            <a:schemeClr val="tx1"/>
                          </a:solidFill>
                          <a:effectLst/>
                          <a:latin typeface="+mn-lt"/>
                        </a:rPr>
                        <a:t>38 ans </a:t>
                      </a:r>
                      <a:endParaRPr lang="fr-FR" sz="140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12700" cmpd="sng">
                      <a:solidFill>
                        <a:srgbClr val="2A78BD"/>
                      </a:solidFill>
                    </a:lnT>
                    <a:lnB w="12700" cmpd="sng">
                      <a:solidFill>
                        <a:srgbClr val="2A78BD"/>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Arial Unicode MS"/>
                        </a:defRPr>
                      </a:lvl1pPr>
                      <a:lvl2pPr marL="457200" algn="l" defTabSz="457200" rtl="0" eaLnBrk="1" latinLnBrk="0" hangingPunct="1">
                        <a:defRPr sz="1800" kern="1200">
                          <a:solidFill>
                            <a:schemeClr val="tx1"/>
                          </a:solidFill>
                          <a:latin typeface="Arial"/>
                          <a:ea typeface="Arial Unicode MS"/>
                        </a:defRPr>
                      </a:lvl2pPr>
                      <a:lvl3pPr marL="914400" algn="l" defTabSz="457200" rtl="0" eaLnBrk="1" latinLnBrk="0" hangingPunct="1">
                        <a:defRPr sz="1800" kern="1200">
                          <a:solidFill>
                            <a:schemeClr val="tx1"/>
                          </a:solidFill>
                          <a:latin typeface="Arial"/>
                          <a:ea typeface="Arial Unicode MS"/>
                        </a:defRPr>
                      </a:lvl3pPr>
                      <a:lvl4pPr marL="1371600" algn="l" defTabSz="457200" rtl="0" eaLnBrk="1" latinLnBrk="0" hangingPunct="1">
                        <a:defRPr sz="1800" kern="1200">
                          <a:solidFill>
                            <a:schemeClr val="tx1"/>
                          </a:solidFill>
                          <a:latin typeface="Arial"/>
                          <a:ea typeface="Arial Unicode MS"/>
                        </a:defRPr>
                      </a:lvl4pPr>
                      <a:lvl5pPr marL="1828800" algn="l" defTabSz="457200" rtl="0" eaLnBrk="1" latinLnBrk="0" hangingPunct="1">
                        <a:defRPr sz="1800" kern="1200">
                          <a:solidFill>
                            <a:schemeClr val="tx1"/>
                          </a:solidFill>
                          <a:latin typeface="Arial"/>
                          <a:ea typeface="Arial Unicode MS"/>
                        </a:defRPr>
                      </a:lvl5pPr>
                      <a:lvl6pPr marL="2286000" algn="l" defTabSz="457200" rtl="0" eaLnBrk="1" latinLnBrk="0" hangingPunct="1">
                        <a:defRPr sz="1800" kern="1200">
                          <a:solidFill>
                            <a:schemeClr val="tx1"/>
                          </a:solidFill>
                          <a:latin typeface="Arial"/>
                          <a:ea typeface="Arial Unicode MS"/>
                        </a:defRPr>
                      </a:lvl6pPr>
                      <a:lvl7pPr marL="2743200" algn="l" defTabSz="457200" rtl="0" eaLnBrk="1" latinLnBrk="0" hangingPunct="1">
                        <a:defRPr sz="1800" kern="1200">
                          <a:solidFill>
                            <a:schemeClr val="tx1"/>
                          </a:solidFill>
                          <a:latin typeface="Arial"/>
                          <a:ea typeface="Arial Unicode MS"/>
                        </a:defRPr>
                      </a:lvl7pPr>
                      <a:lvl8pPr marL="3200400" algn="l" defTabSz="457200" rtl="0" eaLnBrk="1" latinLnBrk="0" hangingPunct="1">
                        <a:defRPr sz="1800" kern="1200">
                          <a:solidFill>
                            <a:schemeClr val="tx1"/>
                          </a:solidFill>
                          <a:latin typeface="Arial"/>
                          <a:ea typeface="Arial Unicode MS"/>
                        </a:defRPr>
                      </a:lvl8pPr>
                      <a:lvl9pPr marL="3657600" algn="l" defTabSz="457200" rtl="0" eaLnBrk="1" latinLnBrk="0" hangingPunct="1">
                        <a:defRPr sz="1800" kern="1200">
                          <a:solidFill>
                            <a:schemeClr val="tx1"/>
                          </a:solidFill>
                          <a:latin typeface="Arial"/>
                          <a:ea typeface="Arial Unicode MS"/>
                        </a:defRPr>
                      </a:lvl9pPr>
                    </a:lstStyle>
                    <a:p>
                      <a:pPr algn="r">
                        <a:lnSpc>
                          <a:spcPct val="100000"/>
                        </a:lnSpc>
                      </a:pPr>
                      <a:r>
                        <a:rPr lang="fr-FR" sz="1400" dirty="0">
                          <a:solidFill>
                            <a:schemeClr val="tx1"/>
                          </a:solidFill>
                          <a:effectLst/>
                          <a:latin typeface="+mn-lt"/>
                        </a:rPr>
                        <a:t>Masculin </a:t>
                      </a:r>
                      <a:endParaRPr lang="fr-FR" sz="1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12700" cmpd="sng">
                      <a:solidFill>
                        <a:srgbClr val="2A78BD"/>
                      </a:solidFill>
                    </a:lnT>
                    <a:lnB w="12700" cmpd="sng">
                      <a:solidFill>
                        <a:srgbClr val="2A78BD"/>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Arial Unicode MS"/>
                        </a:defRPr>
                      </a:lvl1pPr>
                      <a:lvl2pPr marL="457200" algn="l" defTabSz="457200" rtl="0" eaLnBrk="1" latinLnBrk="0" hangingPunct="1">
                        <a:defRPr sz="1800" kern="1200">
                          <a:solidFill>
                            <a:schemeClr val="tx1"/>
                          </a:solidFill>
                          <a:latin typeface="Arial"/>
                          <a:ea typeface="Arial Unicode MS"/>
                        </a:defRPr>
                      </a:lvl2pPr>
                      <a:lvl3pPr marL="914400" algn="l" defTabSz="457200" rtl="0" eaLnBrk="1" latinLnBrk="0" hangingPunct="1">
                        <a:defRPr sz="1800" kern="1200">
                          <a:solidFill>
                            <a:schemeClr val="tx1"/>
                          </a:solidFill>
                          <a:latin typeface="Arial"/>
                          <a:ea typeface="Arial Unicode MS"/>
                        </a:defRPr>
                      </a:lvl3pPr>
                      <a:lvl4pPr marL="1371600" algn="l" defTabSz="457200" rtl="0" eaLnBrk="1" latinLnBrk="0" hangingPunct="1">
                        <a:defRPr sz="1800" kern="1200">
                          <a:solidFill>
                            <a:schemeClr val="tx1"/>
                          </a:solidFill>
                          <a:latin typeface="Arial"/>
                          <a:ea typeface="Arial Unicode MS"/>
                        </a:defRPr>
                      </a:lvl4pPr>
                      <a:lvl5pPr marL="1828800" algn="l" defTabSz="457200" rtl="0" eaLnBrk="1" latinLnBrk="0" hangingPunct="1">
                        <a:defRPr sz="1800" kern="1200">
                          <a:solidFill>
                            <a:schemeClr val="tx1"/>
                          </a:solidFill>
                          <a:latin typeface="Arial"/>
                          <a:ea typeface="Arial Unicode MS"/>
                        </a:defRPr>
                      </a:lvl5pPr>
                      <a:lvl6pPr marL="2286000" algn="l" defTabSz="457200" rtl="0" eaLnBrk="1" latinLnBrk="0" hangingPunct="1">
                        <a:defRPr sz="1800" kern="1200">
                          <a:solidFill>
                            <a:schemeClr val="tx1"/>
                          </a:solidFill>
                          <a:latin typeface="Arial"/>
                          <a:ea typeface="Arial Unicode MS"/>
                        </a:defRPr>
                      </a:lvl6pPr>
                      <a:lvl7pPr marL="2743200" algn="l" defTabSz="457200" rtl="0" eaLnBrk="1" latinLnBrk="0" hangingPunct="1">
                        <a:defRPr sz="1800" kern="1200">
                          <a:solidFill>
                            <a:schemeClr val="tx1"/>
                          </a:solidFill>
                          <a:latin typeface="Arial"/>
                          <a:ea typeface="Arial Unicode MS"/>
                        </a:defRPr>
                      </a:lvl7pPr>
                      <a:lvl8pPr marL="3200400" algn="l" defTabSz="457200" rtl="0" eaLnBrk="1" latinLnBrk="0" hangingPunct="1">
                        <a:defRPr sz="1800" kern="1200">
                          <a:solidFill>
                            <a:schemeClr val="tx1"/>
                          </a:solidFill>
                          <a:latin typeface="Arial"/>
                          <a:ea typeface="Arial Unicode MS"/>
                        </a:defRPr>
                      </a:lvl8pPr>
                      <a:lvl9pPr marL="3657600" algn="l" defTabSz="457200" rtl="0" eaLnBrk="1" latinLnBrk="0" hangingPunct="1">
                        <a:defRPr sz="1800" kern="1200">
                          <a:solidFill>
                            <a:schemeClr val="tx1"/>
                          </a:solidFill>
                          <a:latin typeface="Arial"/>
                          <a:ea typeface="Arial Unicode MS"/>
                        </a:defRPr>
                      </a:lvl9pPr>
                    </a:lstStyle>
                    <a:p>
                      <a:pPr algn="r">
                        <a:lnSpc>
                          <a:spcPct val="100000"/>
                        </a:lnSpc>
                      </a:pPr>
                      <a:r>
                        <a:rPr lang="fr-FR" sz="1400" dirty="0">
                          <a:solidFill>
                            <a:schemeClr val="tx1"/>
                          </a:solidFill>
                          <a:effectLst/>
                          <a:latin typeface="+mn-lt"/>
                        </a:rPr>
                        <a:t>Docteur en médecine </a:t>
                      </a:r>
                      <a:endParaRPr lang="fr-FR" sz="1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12700" cmpd="sng">
                      <a:solidFill>
                        <a:srgbClr val="2A78BD"/>
                      </a:solidFill>
                    </a:lnT>
                    <a:lnB w="12700" cmpd="sng">
                      <a:solidFill>
                        <a:srgbClr val="2A78BD"/>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Arial Unicode MS"/>
                        </a:defRPr>
                      </a:lvl1pPr>
                      <a:lvl2pPr marL="457200" algn="l" defTabSz="457200" rtl="0" eaLnBrk="1" latinLnBrk="0" hangingPunct="1">
                        <a:defRPr sz="1800" kern="1200">
                          <a:solidFill>
                            <a:schemeClr val="tx1"/>
                          </a:solidFill>
                          <a:latin typeface="Arial"/>
                          <a:ea typeface="Arial Unicode MS"/>
                        </a:defRPr>
                      </a:lvl2pPr>
                      <a:lvl3pPr marL="914400" algn="l" defTabSz="457200" rtl="0" eaLnBrk="1" latinLnBrk="0" hangingPunct="1">
                        <a:defRPr sz="1800" kern="1200">
                          <a:solidFill>
                            <a:schemeClr val="tx1"/>
                          </a:solidFill>
                          <a:latin typeface="Arial"/>
                          <a:ea typeface="Arial Unicode MS"/>
                        </a:defRPr>
                      </a:lvl3pPr>
                      <a:lvl4pPr marL="1371600" algn="l" defTabSz="457200" rtl="0" eaLnBrk="1" latinLnBrk="0" hangingPunct="1">
                        <a:defRPr sz="1800" kern="1200">
                          <a:solidFill>
                            <a:schemeClr val="tx1"/>
                          </a:solidFill>
                          <a:latin typeface="Arial"/>
                          <a:ea typeface="Arial Unicode MS"/>
                        </a:defRPr>
                      </a:lvl4pPr>
                      <a:lvl5pPr marL="1828800" algn="l" defTabSz="457200" rtl="0" eaLnBrk="1" latinLnBrk="0" hangingPunct="1">
                        <a:defRPr sz="1800" kern="1200">
                          <a:solidFill>
                            <a:schemeClr val="tx1"/>
                          </a:solidFill>
                          <a:latin typeface="Arial"/>
                          <a:ea typeface="Arial Unicode MS"/>
                        </a:defRPr>
                      </a:lvl5pPr>
                      <a:lvl6pPr marL="2286000" algn="l" defTabSz="457200" rtl="0" eaLnBrk="1" latinLnBrk="0" hangingPunct="1">
                        <a:defRPr sz="1800" kern="1200">
                          <a:solidFill>
                            <a:schemeClr val="tx1"/>
                          </a:solidFill>
                          <a:latin typeface="Arial"/>
                          <a:ea typeface="Arial Unicode MS"/>
                        </a:defRPr>
                      </a:lvl6pPr>
                      <a:lvl7pPr marL="2743200" algn="l" defTabSz="457200" rtl="0" eaLnBrk="1" latinLnBrk="0" hangingPunct="1">
                        <a:defRPr sz="1800" kern="1200">
                          <a:solidFill>
                            <a:schemeClr val="tx1"/>
                          </a:solidFill>
                          <a:latin typeface="Arial"/>
                          <a:ea typeface="Arial Unicode MS"/>
                        </a:defRPr>
                      </a:lvl7pPr>
                      <a:lvl8pPr marL="3200400" algn="l" defTabSz="457200" rtl="0" eaLnBrk="1" latinLnBrk="0" hangingPunct="1">
                        <a:defRPr sz="1800" kern="1200">
                          <a:solidFill>
                            <a:schemeClr val="tx1"/>
                          </a:solidFill>
                          <a:latin typeface="Arial"/>
                          <a:ea typeface="Arial Unicode MS"/>
                        </a:defRPr>
                      </a:lvl8pPr>
                      <a:lvl9pPr marL="3657600" algn="l" defTabSz="457200" rtl="0" eaLnBrk="1" latinLnBrk="0" hangingPunct="1">
                        <a:defRPr sz="1800" kern="1200">
                          <a:solidFill>
                            <a:schemeClr val="tx1"/>
                          </a:solidFill>
                          <a:latin typeface="Arial"/>
                          <a:ea typeface="Arial Unicode MS"/>
                        </a:defRPr>
                      </a:lvl9pPr>
                    </a:lstStyle>
                    <a:p>
                      <a:pPr algn="r">
                        <a:lnSpc>
                          <a:spcPct val="100000"/>
                        </a:lnSpc>
                      </a:pPr>
                      <a:r>
                        <a:rPr lang="fr-FR" sz="1400" dirty="0">
                          <a:solidFill>
                            <a:schemeClr val="tx1"/>
                          </a:solidFill>
                          <a:effectLst/>
                          <a:latin typeface="+mn-lt"/>
                        </a:rPr>
                        <a:t>12 ans </a:t>
                      </a:r>
                      <a:endParaRPr lang="fr-FR" sz="1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12700" cmpd="sng">
                      <a:solidFill>
                        <a:srgbClr val="2A78BD"/>
                      </a:solidFill>
                    </a:lnT>
                    <a:lnB w="12700" cmpd="sng">
                      <a:solidFill>
                        <a:srgbClr val="2A78BD"/>
                      </a:solidFill>
                    </a:lnB>
                    <a:lnTlToBr w="12700" cmpd="sng">
                      <a:noFill/>
                      <a:prstDash val="solid"/>
                    </a:lnTlToBr>
                    <a:lnBlToTr w="12700" cmpd="sng">
                      <a:noFill/>
                      <a:prstDash val="solid"/>
                    </a:lnBlToTr>
                    <a:noFill/>
                  </a:tcPr>
                </a:tc>
                <a:extLst>
                  <a:ext uri="{0D108BD9-81ED-4DB2-BD59-A6C34878D82A}">
                    <a16:rowId xmlns:a16="http://schemas.microsoft.com/office/drawing/2014/main" val="3439831700"/>
                  </a:ext>
                </a:extLst>
              </a:tr>
              <a:tr h="475979">
                <a:tc>
                  <a:txBody>
                    <a:bodyPr/>
                    <a:lstStyle>
                      <a:lvl1pPr marL="0" algn="l" defTabSz="457200" rtl="0" eaLnBrk="1" latinLnBrk="0" hangingPunct="1">
                        <a:defRPr sz="1800" b="1" kern="1200">
                          <a:solidFill>
                            <a:schemeClr val="tx1"/>
                          </a:solidFill>
                          <a:latin typeface="Arial"/>
                          <a:ea typeface="Arial Unicode MS"/>
                        </a:defRPr>
                      </a:lvl1pPr>
                      <a:lvl2pPr marL="457200" algn="l" defTabSz="457200" rtl="0" eaLnBrk="1" latinLnBrk="0" hangingPunct="1">
                        <a:defRPr sz="1800" b="1" kern="1200">
                          <a:solidFill>
                            <a:schemeClr val="tx1"/>
                          </a:solidFill>
                          <a:latin typeface="Arial"/>
                          <a:ea typeface="Arial Unicode MS"/>
                        </a:defRPr>
                      </a:lvl2pPr>
                      <a:lvl3pPr marL="914400" algn="l" defTabSz="457200" rtl="0" eaLnBrk="1" latinLnBrk="0" hangingPunct="1">
                        <a:defRPr sz="1800" b="1" kern="1200">
                          <a:solidFill>
                            <a:schemeClr val="tx1"/>
                          </a:solidFill>
                          <a:latin typeface="Arial"/>
                          <a:ea typeface="Arial Unicode MS"/>
                        </a:defRPr>
                      </a:lvl3pPr>
                      <a:lvl4pPr marL="1371600" algn="l" defTabSz="457200" rtl="0" eaLnBrk="1" latinLnBrk="0" hangingPunct="1">
                        <a:defRPr sz="1800" b="1" kern="1200">
                          <a:solidFill>
                            <a:schemeClr val="tx1"/>
                          </a:solidFill>
                          <a:latin typeface="Arial"/>
                          <a:ea typeface="Arial Unicode MS"/>
                        </a:defRPr>
                      </a:lvl4pPr>
                      <a:lvl5pPr marL="1828800" algn="l" defTabSz="457200" rtl="0" eaLnBrk="1" latinLnBrk="0" hangingPunct="1">
                        <a:defRPr sz="1800" b="1" kern="1200">
                          <a:solidFill>
                            <a:schemeClr val="tx1"/>
                          </a:solidFill>
                          <a:latin typeface="Arial"/>
                          <a:ea typeface="Arial Unicode MS"/>
                        </a:defRPr>
                      </a:lvl5pPr>
                      <a:lvl6pPr marL="2286000" algn="l" defTabSz="457200" rtl="0" eaLnBrk="1" latinLnBrk="0" hangingPunct="1">
                        <a:defRPr sz="1800" b="1" kern="1200">
                          <a:solidFill>
                            <a:schemeClr val="tx1"/>
                          </a:solidFill>
                          <a:latin typeface="Arial"/>
                          <a:ea typeface="Arial Unicode MS"/>
                        </a:defRPr>
                      </a:lvl6pPr>
                      <a:lvl7pPr marL="2743200" algn="l" defTabSz="457200" rtl="0" eaLnBrk="1" latinLnBrk="0" hangingPunct="1">
                        <a:defRPr sz="1800" b="1" kern="1200">
                          <a:solidFill>
                            <a:schemeClr val="tx1"/>
                          </a:solidFill>
                          <a:latin typeface="Arial"/>
                          <a:ea typeface="Arial Unicode MS"/>
                        </a:defRPr>
                      </a:lvl7pPr>
                      <a:lvl8pPr marL="3200400" algn="l" defTabSz="457200" rtl="0" eaLnBrk="1" latinLnBrk="0" hangingPunct="1">
                        <a:defRPr sz="1800" b="1" kern="1200">
                          <a:solidFill>
                            <a:schemeClr val="tx1"/>
                          </a:solidFill>
                          <a:latin typeface="Arial"/>
                          <a:ea typeface="Arial Unicode MS"/>
                        </a:defRPr>
                      </a:lvl8pPr>
                      <a:lvl9pPr marL="3657600" algn="l" defTabSz="457200" rtl="0" eaLnBrk="1" latinLnBrk="0" hangingPunct="1">
                        <a:defRPr sz="1800" b="1" kern="1200">
                          <a:solidFill>
                            <a:schemeClr val="tx1"/>
                          </a:solidFill>
                          <a:latin typeface="Arial"/>
                          <a:ea typeface="Arial Unicode MS"/>
                        </a:defRPr>
                      </a:lvl9pPr>
                    </a:lstStyle>
                    <a:p>
                      <a:pPr algn="r">
                        <a:lnSpc>
                          <a:spcPct val="100000"/>
                        </a:lnSpc>
                      </a:pPr>
                      <a:r>
                        <a:rPr lang="fr-FR" sz="1400">
                          <a:effectLst/>
                          <a:latin typeface="+mn-lt"/>
                        </a:rPr>
                        <a:t>Le responsable d’approvisionnement</a:t>
                      </a:r>
                      <a:endParaRPr lang="fr-FR" sz="1400">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12700" cmpd="sng">
                      <a:solidFill>
                        <a:srgbClr val="2A78BD"/>
                      </a:solidFill>
                    </a:lnT>
                    <a:lnB w="12700" cmpd="sng">
                      <a:solidFill>
                        <a:srgbClr val="2A78BD"/>
                      </a:solidFill>
                    </a:lnB>
                    <a:lnTlToBr w="12700" cmpd="sng">
                      <a:noFill/>
                      <a:prstDash val="solid"/>
                    </a:lnTlToBr>
                    <a:lnBlToTr w="12700" cmpd="sng">
                      <a:noFill/>
                      <a:prstDash val="solid"/>
                    </a:lnBlToTr>
                    <a:solidFill>
                      <a:srgbClr val="2A78BD">
                        <a:alpha val="20000"/>
                      </a:srgbClr>
                    </a:solidFill>
                  </a:tcPr>
                </a:tc>
                <a:tc>
                  <a:txBody>
                    <a:bodyPr/>
                    <a:lstStyle>
                      <a:lvl1pPr marL="0" algn="l" defTabSz="457200" rtl="0" eaLnBrk="1" latinLnBrk="0" hangingPunct="1">
                        <a:defRPr sz="1800" kern="1200">
                          <a:solidFill>
                            <a:schemeClr val="tx1"/>
                          </a:solidFill>
                          <a:latin typeface="Arial"/>
                          <a:ea typeface="Arial Unicode MS"/>
                        </a:defRPr>
                      </a:lvl1pPr>
                      <a:lvl2pPr marL="457200" algn="l" defTabSz="457200" rtl="0" eaLnBrk="1" latinLnBrk="0" hangingPunct="1">
                        <a:defRPr sz="1800" kern="1200">
                          <a:solidFill>
                            <a:schemeClr val="tx1"/>
                          </a:solidFill>
                          <a:latin typeface="Arial"/>
                          <a:ea typeface="Arial Unicode MS"/>
                        </a:defRPr>
                      </a:lvl2pPr>
                      <a:lvl3pPr marL="914400" algn="l" defTabSz="457200" rtl="0" eaLnBrk="1" latinLnBrk="0" hangingPunct="1">
                        <a:defRPr sz="1800" kern="1200">
                          <a:solidFill>
                            <a:schemeClr val="tx1"/>
                          </a:solidFill>
                          <a:latin typeface="Arial"/>
                          <a:ea typeface="Arial Unicode MS"/>
                        </a:defRPr>
                      </a:lvl3pPr>
                      <a:lvl4pPr marL="1371600" algn="l" defTabSz="457200" rtl="0" eaLnBrk="1" latinLnBrk="0" hangingPunct="1">
                        <a:defRPr sz="1800" kern="1200">
                          <a:solidFill>
                            <a:schemeClr val="tx1"/>
                          </a:solidFill>
                          <a:latin typeface="Arial"/>
                          <a:ea typeface="Arial Unicode MS"/>
                        </a:defRPr>
                      </a:lvl4pPr>
                      <a:lvl5pPr marL="1828800" algn="l" defTabSz="457200" rtl="0" eaLnBrk="1" latinLnBrk="0" hangingPunct="1">
                        <a:defRPr sz="1800" kern="1200">
                          <a:solidFill>
                            <a:schemeClr val="tx1"/>
                          </a:solidFill>
                          <a:latin typeface="Arial"/>
                          <a:ea typeface="Arial Unicode MS"/>
                        </a:defRPr>
                      </a:lvl5pPr>
                      <a:lvl6pPr marL="2286000" algn="l" defTabSz="457200" rtl="0" eaLnBrk="1" latinLnBrk="0" hangingPunct="1">
                        <a:defRPr sz="1800" kern="1200">
                          <a:solidFill>
                            <a:schemeClr val="tx1"/>
                          </a:solidFill>
                          <a:latin typeface="Arial"/>
                          <a:ea typeface="Arial Unicode MS"/>
                        </a:defRPr>
                      </a:lvl6pPr>
                      <a:lvl7pPr marL="2743200" algn="l" defTabSz="457200" rtl="0" eaLnBrk="1" latinLnBrk="0" hangingPunct="1">
                        <a:defRPr sz="1800" kern="1200">
                          <a:solidFill>
                            <a:schemeClr val="tx1"/>
                          </a:solidFill>
                          <a:latin typeface="Arial"/>
                          <a:ea typeface="Arial Unicode MS"/>
                        </a:defRPr>
                      </a:lvl7pPr>
                      <a:lvl8pPr marL="3200400" algn="l" defTabSz="457200" rtl="0" eaLnBrk="1" latinLnBrk="0" hangingPunct="1">
                        <a:defRPr sz="1800" kern="1200">
                          <a:solidFill>
                            <a:schemeClr val="tx1"/>
                          </a:solidFill>
                          <a:latin typeface="Arial"/>
                          <a:ea typeface="Arial Unicode MS"/>
                        </a:defRPr>
                      </a:lvl8pPr>
                      <a:lvl9pPr marL="3657600" algn="l" defTabSz="457200" rtl="0" eaLnBrk="1" latinLnBrk="0" hangingPunct="1">
                        <a:defRPr sz="1800" kern="1200">
                          <a:solidFill>
                            <a:schemeClr val="tx1"/>
                          </a:solidFill>
                          <a:latin typeface="Arial"/>
                          <a:ea typeface="Arial Unicode MS"/>
                        </a:defRPr>
                      </a:lvl9pPr>
                    </a:lstStyle>
                    <a:p>
                      <a:pPr algn="r">
                        <a:lnSpc>
                          <a:spcPct val="100000"/>
                        </a:lnSpc>
                      </a:pPr>
                      <a:r>
                        <a:rPr lang="fr-FR" sz="1400">
                          <a:solidFill>
                            <a:schemeClr val="tx1"/>
                          </a:solidFill>
                          <a:effectLst/>
                          <a:latin typeface="+mn-lt"/>
                        </a:rPr>
                        <a:t>40 ans </a:t>
                      </a:r>
                      <a:endParaRPr lang="fr-FR" sz="140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12700" cmpd="sng">
                      <a:solidFill>
                        <a:srgbClr val="2A78BD"/>
                      </a:solidFill>
                    </a:lnT>
                    <a:lnB w="12700" cmpd="sng">
                      <a:solidFill>
                        <a:srgbClr val="2A78BD"/>
                      </a:solidFill>
                    </a:lnB>
                    <a:lnTlToBr w="12700" cmpd="sng">
                      <a:noFill/>
                      <a:prstDash val="solid"/>
                    </a:lnTlToBr>
                    <a:lnBlToTr w="12700" cmpd="sng">
                      <a:noFill/>
                      <a:prstDash val="solid"/>
                    </a:lnBlToTr>
                    <a:solidFill>
                      <a:srgbClr val="2A78BD">
                        <a:alpha val="20000"/>
                      </a:srgbClr>
                    </a:solidFill>
                  </a:tcPr>
                </a:tc>
                <a:tc>
                  <a:txBody>
                    <a:bodyPr/>
                    <a:lstStyle>
                      <a:lvl1pPr marL="0" algn="l" defTabSz="457200" rtl="0" eaLnBrk="1" latinLnBrk="0" hangingPunct="1">
                        <a:defRPr sz="1800" kern="1200">
                          <a:solidFill>
                            <a:schemeClr val="tx1"/>
                          </a:solidFill>
                          <a:latin typeface="Arial"/>
                          <a:ea typeface="Arial Unicode MS"/>
                        </a:defRPr>
                      </a:lvl1pPr>
                      <a:lvl2pPr marL="457200" algn="l" defTabSz="457200" rtl="0" eaLnBrk="1" latinLnBrk="0" hangingPunct="1">
                        <a:defRPr sz="1800" kern="1200">
                          <a:solidFill>
                            <a:schemeClr val="tx1"/>
                          </a:solidFill>
                          <a:latin typeface="Arial"/>
                          <a:ea typeface="Arial Unicode MS"/>
                        </a:defRPr>
                      </a:lvl2pPr>
                      <a:lvl3pPr marL="914400" algn="l" defTabSz="457200" rtl="0" eaLnBrk="1" latinLnBrk="0" hangingPunct="1">
                        <a:defRPr sz="1800" kern="1200">
                          <a:solidFill>
                            <a:schemeClr val="tx1"/>
                          </a:solidFill>
                          <a:latin typeface="Arial"/>
                          <a:ea typeface="Arial Unicode MS"/>
                        </a:defRPr>
                      </a:lvl3pPr>
                      <a:lvl4pPr marL="1371600" algn="l" defTabSz="457200" rtl="0" eaLnBrk="1" latinLnBrk="0" hangingPunct="1">
                        <a:defRPr sz="1800" kern="1200">
                          <a:solidFill>
                            <a:schemeClr val="tx1"/>
                          </a:solidFill>
                          <a:latin typeface="Arial"/>
                          <a:ea typeface="Arial Unicode MS"/>
                        </a:defRPr>
                      </a:lvl4pPr>
                      <a:lvl5pPr marL="1828800" algn="l" defTabSz="457200" rtl="0" eaLnBrk="1" latinLnBrk="0" hangingPunct="1">
                        <a:defRPr sz="1800" kern="1200">
                          <a:solidFill>
                            <a:schemeClr val="tx1"/>
                          </a:solidFill>
                          <a:latin typeface="Arial"/>
                          <a:ea typeface="Arial Unicode MS"/>
                        </a:defRPr>
                      </a:lvl5pPr>
                      <a:lvl6pPr marL="2286000" algn="l" defTabSz="457200" rtl="0" eaLnBrk="1" latinLnBrk="0" hangingPunct="1">
                        <a:defRPr sz="1800" kern="1200">
                          <a:solidFill>
                            <a:schemeClr val="tx1"/>
                          </a:solidFill>
                          <a:latin typeface="Arial"/>
                          <a:ea typeface="Arial Unicode MS"/>
                        </a:defRPr>
                      </a:lvl6pPr>
                      <a:lvl7pPr marL="2743200" algn="l" defTabSz="457200" rtl="0" eaLnBrk="1" latinLnBrk="0" hangingPunct="1">
                        <a:defRPr sz="1800" kern="1200">
                          <a:solidFill>
                            <a:schemeClr val="tx1"/>
                          </a:solidFill>
                          <a:latin typeface="Arial"/>
                          <a:ea typeface="Arial Unicode MS"/>
                        </a:defRPr>
                      </a:lvl7pPr>
                      <a:lvl8pPr marL="3200400" algn="l" defTabSz="457200" rtl="0" eaLnBrk="1" latinLnBrk="0" hangingPunct="1">
                        <a:defRPr sz="1800" kern="1200">
                          <a:solidFill>
                            <a:schemeClr val="tx1"/>
                          </a:solidFill>
                          <a:latin typeface="Arial"/>
                          <a:ea typeface="Arial Unicode MS"/>
                        </a:defRPr>
                      </a:lvl8pPr>
                      <a:lvl9pPr marL="3657600" algn="l" defTabSz="457200" rtl="0" eaLnBrk="1" latinLnBrk="0" hangingPunct="1">
                        <a:defRPr sz="1800" kern="1200">
                          <a:solidFill>
                            <a:schemeClr val="tx1"/>
                          </a:solidFill>
                          <a:latin typeface="Arial"/>
                          <a:ea typeface="Arial Unicode MS"/>
                        </a:defRPr>
                      </a:lvl9pPr>
                    </a:lstStyle>
                    <a:p>
                      <a:pPr algn="r">
                        <a:lnSpc>
                          <a:spcPct val="100000"/>
                        </a:lnSpc>
                      </a:pPr>
                      <a:r>
                        <a:rPr lang="fr-FR" sz="1400">
                          <a:solidFill>
                            <a:schemeClr val="tx1"/>
                          </a:solidFill>
                          <a:effectLst/>
                          <a:latin typeface="+mn-lt"/>
                        </a:rPr>
                        <a:t>Féminin </a:t>
                      </a:r>
                      <a:endParaRPr lang="fr-FR" sz="140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12700" cmpd="sng">
                      <a:solidFill>
                        <a:srgbClr val="2A78BD"/>
                      </a:solidFill>
                    </a:lnT>
                    <a:lnB w="12700" cmpd="sng">
                      <a:solidFill>
                        <a:srgbClr val="2A78BD"/>
                      </a:solidFill>
                    </a:lnB>
                    <a:lnTlToBr w="12700" cmpd="sng">
                      <a:noFill/>
                      <a:prstDash val="solid"/>
                    </a:lnTlToBr>
                    <a:lnBlToTr w="12700" cmpd="sng">
                      <a:noFill/>
                      <a:prstDash val="solid"/>
                    </a:lnBlToTr>
                    <a:solidFill>
                      <a:srgbClr val="2A78BD">
                        <a:alpha val="20000"/>
                      </a:srgbClr>
                    </a:solidFill>
                  </a:tcPr>
                </a:tc>
                <a:tc>
                  <a:txBody>
                    <a:bodyPr/>
                    <a:lstStyle>
                      <a:lvl1pPr marL="0" algn="l" defTabSz="457200" rtl="0" eaLnBrk="1" latinLnBrk="0" hangingPunct="1">
                        <a:defRPr sz="1800" kern="1200">
                          <a:solidFill>
                            <a:schemeClr val="tx1"/>
                          </a:solidFill>
                          <a:latin typeface="Arial"/>
                          <a:ea typeface="Arial Unicode MS"/>
                        </a:defRPr>
                      </a:lvl1pPr>
                      <a:lvl2pPr marL="457200" algn="l" defTabSz="457200" rtl="0" eaLnBrk="1" latinLnBrk="0" hangingPunct="1">
                        <a:defRPr sz="1800" kern="1200">
                          <a:solidFill>
                            <a:schemeClr val="tx1"/>
                          </a:solidFill>
                          <a:latin typeface="Arial"/>
                          <a:ea typeface="Arial Unicode MS"/>
                        </a:defRPr>
                      </a:lvl2pPr>
                      <a:lvl3pPr marL="914400" algn="l" defTabSz="457200" rtl="0" eaLnBrk="1" latinLnBrk="0" hangingPunct="1">
                        <a:defRPr sz="1800" kern="1200">
                          <a:solidFill>
                            <a:schemeClr val="tx1"/>
                          </a:solidFill>
                          <a:latin typeface="Arial"/>
                          <a:ea typeface="Arial Unicode MS"/>
                        </a:defRPr>
                      </a:lvl3pPr>
                      <a:lvl4pPr marL="1371600" algn="l" defTabSz="457200" rtl="0" eaLnBrk="1" latinLnBrk="0" hangingPunct="1">
                        <a:defRPr sz="1800" kern="1200">
                          <a:solidFill>
                            <a:schemeClr val="tx1"/>
                          </a:solidFill>
                          <a:latin typeface="Arial"/>
                          <a:ea typeface="Arial Unicode MS"/>
                        </a:defRPr>
                      </a:lvl4pPr>
                      <a:lvl5pPr marL="1828800" algn="l" defTabSz="457200" rtl="0" eaLnBrk="1" latinLnBrk="0" hangingPunct="1">
                        <a:defRPr sz="1800" kern="1200">
                          <a:solidFill>
                            <a:schemeClr val="tx1"/>
                          </a:solidFill>
                          <a:latin typeface="Arial"/>
                          <a:ea typeface="Arial Unicode MS"/>
                        </a:defRPr>
                      </a:lvl5pPr>
                      <a:lvl6pPr marL="2286000" algn="l" defTabSz="457200" rtl="0" eaLnBrk="1" latinLnBrk="0" hangingPunct="1">
                        <a:defRPr sz="1800" kern="1200">
                          <a:solidFill>
                            <a:schemeClr val="tx1"/>
                          </a:solidFill>
                          <a:latin typeface="Arial"/>
                          <a:ea typeface="Arial Unicode MS"/>
                        </a:defRPr>
                      </a:lvl6pPr>
                      <a:lvl7pPr marL="2743200" algn="l" defTabSz="457200" rtl="0" eaLnBrk="1" latinLnBrk="0" hangingPunct="1">
                        <a:defRPr sz="1800" kern="1200">
                          <a:solidFill>
                            <a:schemeClr val="tx1"/>
                          </a:solidFill>
                          <a:latin typeface="Arial"/>
                          <a:ea typeface="Arial Unicode MS"/>
                        </a:defRPr>
                      </a:lvl7pPr>
                      <a:lvl8pPr marL="3200400" algn="l" defTabSz="457200" rtl="0" eaLnBrk="1" latinLnBrk="0" hangingPunct="1">
                        <a:defRPr sz="1800" kern="1200">
                          <a:solidFill>
                            <a:schemeClr val="tx1"/>
                          </a:solidFill>
                          <a:latin typeface="Arial"/>
                          <a:ea typeface="Arial Unicode MS"/>
                        </a:defRPr>
                      </a:lvl8pPr>
                      <a:lvl9pPr marL="3657600" algn="l" defTabSz="457200" rtl="0" eaLnBrk="1" latinLnBrk="0" hangingPunct="1">
                        <a:defRPr sz="1800" kern="1200">
                          <a:solidFill>
                            <a:schemeClr val="tx1"/>
                          </a:solidFill>
                          <a:latin typeface="Arial"/>
                          <a:ea typeface="Arial Unicode MS"/>
                        </a:defRPr>
                      </a:lvl9pPr>
                    </a:lstStyle>
                    <a:p>
                      <a:pPr algn="r">
                        <a:lnSpc>
                          <a:spcPct val="100000"/>
                        </a:lnSpc>
                      </a:pPr>
                      <a:r>
                        <a:rPr lang="fr-FR" sz="1400" dirty="0">
                          <a:solidFill>
                            <a:schemeClr val="tx1"/>
                          </a:solidFill>
                          <a:effectLst/>
                          <a:latin typeface="+mn-lt"/>
                        </a:rPr>
                        <a:t>Administrateur (Bac+3)</a:t>
                      </a:r>
                      <a:endParaRPr lang="fr-FR" sz="1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12700" cmpd="sng">
                      <a:solidFill>
                        <a:srgbClr val="2A78BD"/>
                      </a:solidFill>
                    </a:lnT>
                    <a:lnB w="12700" cmpd="sng">
                      <a:solidFill>
                        <a:srgbClr val="2A78BD"/>
                      </a:solidFill>
                    </a:lnB>
                    <a:lnTlToBr w="12700" cmpd="sng">
                      <a:noFill/>
                      <a:prstDash val="solid"/>
                    </a:lnTlToBr>
                    <a:lnBlToTr w="12700" cmpd="sng">
                      <a:noFill/>
                      <a:prstDash val="solid"/>
                    </a:lnBlToTr>
                    <a:solidFill>
                      <a:srgbClr val="2A78BD">
                        <a:alpha val="20000"/>
                      </a:srgbClr>
                    </a:solidFill>
                  </a:tcPr>
                </a:tc>
                <a:tc>
                  <a:txBody>
                    <a:bodyPr/>
                    <a:lstStyle>
                      <a:lvl1pPr marL="0" algn="l" defTabSz="457200" rtl="0" eaLnBrk="1" latinLnBrk="0" hangingPunct="1">
                        <a:defRPr sz="1800" kern="1200">
                          <a:solidFill>
                            <a:schemeClr val="tx1"/>
                          </a:solidFill>
                          <a:latin typeface="Arial"/>
                          <a:ea typeface="Arial Unicode MS"/>
                        </a:defRPr>
                      </a:lvl1pPr>
                      <a:lvl2pPr marL="457200" algn="l" defTabSz="457200" rtl="0" eaLnBrk="1" latinLnBrk="0" hangingPunct="1">
                        <a:defRPr sz="1800" kern="1200">
                          <a:solidFill>
                            <a:schemeClr val="tx1"/>
                          </a:solidFill>
                          <a:latin typeface="Arial"/>
                          <a:ea typeface="Arial Unicode MS"/>
                        </a:defRPr>
                      </a:lvl2pPr>
                      <a:lvl3pPr marL="914400" algn="l" defTabSz="457200" rtl="0" eaLnBrk="1" latinLnBrk="0" hangingPunct="1">
                        <a:defRPr sz="1800" kern="1200">
                          <a:solidFill>
                            <a:schemeClr val="tx1"/>
                          </a:solidFill>
                          <a:latin typeface="Arial"/>
                          <a:ea typeface="Arial Unicode MS"/>
                        </a:defRPr>
                      </a:lvl3pPr>
                      <a:lvl4pPr marL="1371600" algn="l" defTabSz="457200" rtl="0" eaLnBrk="1" latinLnBrk="0" hangingPunct="1">
                        <a:defRPr sz="1800" kern="1200">
                          <a:solidFill>
                            <a:schemeClr val="tx1"/>
                          </a:solidFill>
                          <a:latin typeface="Arial"/>
                          <a:ea typeface="Arial Unicode MS"/>
                        </a:defRPr>
                      </a:lvl4pPr>
                      <a:lvl5pPr marL="1828800" algn="l" defTabSz="457200" rtl="0" eaLnBrk="1" latinLnBrk="0" hangingPunct="1">
                        <a:defRPr sz="1800" kern="1200">
                          <a:solidFill>
                            <a:schemeClr val="tx1"/>
                          </a:solidFill>
                          <a:latin typeface="Arial"/>
                          <a:ea typeface="Arial Unicode MS"/>
                        </a:defRPr>
                      </a:lvl5pPr>
                      <a:lvl6pPr marL="2286000" algn="l" defTabSz="457200" rtl="0" eaLnBrk="1" latinLnBrk="0" hangingPunct="1">
                        <a:defRPr sz="1800" kern="1200">
                          <a:solidFill>
                            <a:schemeClr val="tx1"/>
                          </a:solidFill>
                          <a:latin typeface="Arial"/>
                          <a:ea typeface="Arial Unicode MS"/>
                        </a:defRPr>
                      </a:lvl6pPr>
                      <a:lvl7pPr marL="2743200" algn="l" defTabSz="457200" rtl="0" eaLnBrk="1" latinLnBrk="0" hangingPunct="1">
                        <a:defRPr sz="1800" kern="1200">
                          <a:solidFill>
                            <a:schemeClr val="tx1"/>
                          </a:solidFill>
                          <a:latin typeface="Arial"/>
                          <a:ea typeface="Arial Unicode MS"/>
                        </a:defRPr>
                      </a:lvl7pPr>
                      <a:lvl8pPr marL="3200400" algn="l" defTabSz="457200" rtl="0" eaLnBrk="1" latinLnBrk="0" hangingPunct="1">
                        <a:defRPr sz="1800" kern="1200">
                          <a:solidFill>
                            <a:schemeClr val="tx1"/>
                          </a:solidFill>
                          <a:latin typeface="Arial"/>
                          <a:ea typeface="Arial Unicode MS"/>
                        </a:defRPr>
                      </a:lvl8pPr>
                      <a:lvl9pPr marL="3657600" algn="l" defTabSz="457200" rtl="0" eaLnBrk="1" latinLnBrk="0" hangingPunct="1">
                        <a:defRPr sz="1800" kern="1200">
                          <a:solidFill>
                            <a:schemeClr val="tx1"/>
                          </a:solidFill>
                          <a:latin typeface="Arial"/>
                          <a:ea typeface="Arial Unicode MS"/>
                        </a:defRPr>
                      </a:lvl9pPr>
                    </a:lstStyle>
                    <a:p>
                      <a:pPr algn="r">
                        <a:lnSpc>
                          <a:spcPct val="100000"/>
                        </a:lnSpc>
                      </a:pPr>
                      <a:r>
                        <a:rPr lang="fr-FR" sz="1400" dirty="0">
                          <a:solidFill>
                            <a:schemeClr val="tx1"/>
                          </a:solidFill>
                          <a:effectLst/>
                          <a:latin typeface="+mn-lt"/>
                        </a:rPr>
                        <a:t>19 ans </a:t>
                      </a:r>
                      <a:endParaRPr lang="fr-FR" sz="1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solidFill>
                        <a:srgbClr val="2A78BD"/>
                      </a:solidFill>
                    </a:lnL>
                    <a:lnR w="12700" cmpd="sng">
                      <a:solidFill>
                        <a:srgbClr val="2A78BD"/>
                      </a:solidFill>
                    </a:lnR>
                    <a:lnT w="12700" cmpd="sng">
                      <a:solidFill>
                        <a:srgbClr val="2A78BD"/>
                      </a:solidFill>
                    </a:lnT>
                    <a:lnB w="12700" cmpd="sng">
                      <a:solidFill>
                        <a:srgbClr val="2A78BD"/>
                      </a:solidFill>
                    </a:lnB>
                    <a:lnTlToBr w="12700" cmpd="sng">
                      <a:noFill/>
                      <a:prstDash val="solid"/>
                    </a:lnTlToBr>
                    <a:lnBlToTr w="12700" cmpd="sng">
                      <a:noFill/>
                      <a:prstDash val="solid"/>
                    </a:lnBlToTr>
                    <a:solidFill>
                      <a:srgbClr val="2A78BD">
                        <a:alpha val="20000"/>
                      </a:srgbClr>
                    </a:solidFill>
                  </a:tcPr>
                </a:tc>
                <a:extLst>
                  <a:ext uri="{0D108BD9-81ED-4DB2-BD59-A6C34878D82A}">
                    <a16:rowId xmlns:a16="http://schemas.microsoft.com/office/drawing/2014/main" val="2381590599"/>
                  </a:ext>
                </a:extLst>
              </a:tr>
            </a:tbl>
          </a:graphicData>
        </a:graphic>
      </p:graphicFrame>
      <p:sp>
        <p:nvSpPr>
          <p:cNvPr id="5" name="Rectangle 4"/>
          <p:cNvSpPr/>
          <p:nvPr/>
        </p:nvSpPr>
        <p:spPr>
          <a:xfrm>
            <a:off x="318654" y="265708"/>
            <a:ext cx="6096000" cy="590931"/>
          </a:xfrm>
          <a:prstGeom prst="rect">
            <a:avLst/>
          </a:prstGeom>
          <a:solidFill>
            <a:schemeClr val="tx2">
              <a:lumMod val="60000"/>
              <a:lumOff val="40000"/>
            </a:schemeClr>
          </a:solidFill>
        </p:spPr>
        <p:txBody>
          <a:bodyPr>
            <a:spAutoFit/>
          </a:bodyPr>
          <a:lstStyle/>
          <a:p>
            <a:pPr lvl="0" defTabSz="914400">
              <a:lnSpc>
                <a:spcPct val="90000"/>
              </a:lnSpc>
              <a:spcBef>
                <a:spcPts val="1000"/>
              </a:spcBef>
            </a:pPr>
            <a:r>
              <a:rPr lang="en-US" sz="3600" b="1" dirty="0">
                <a:solidFill>
                  <a:prstClr val="white"/>
                </a:solidFill>
                <a:latin typeface="Arial"/>
                <a:ea typeface="Arial Unicode MS"/>
                <a:cs typeface="+mj-cs"/>
              </a:rPr>
              <a:t>TERRAIN DE L’ÉTUDE</a:t>
            </a:r>
          </a:p>
        </p:txBody>
      </p:sp>
    </p:spTree>
    <p:extLst>
      <p:ext uri="{BB962C8B-B14F-4D97-AF65-F5344CB8AC3E}">
        <p14:creationId xmlns:p14="http://schemas.microsoft.com/office/powerpoint/2010/main" val="3162534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8654" y="265708"/>
            <a:ext cx="6096000" cy="1311128"/>
          </a:xfrm>
          <a:prstGeom prst="rect">
            <a:avLst/>
          </a:prstGeom>
          <a:solidFill>
            <a:schemeClr val="tx2">
              <a:lumMod val="60000"/>
              <a:lumOff val="40000"/>
            </a:schemeClr>
          </a:solidFill>
        </p:spPr>
        <p:txBody>
          <a:bodyPr>
            <a:spAutoFit/>
          </a:bodyPr>
          <a:lstStyle/>
          <a:p>
            <a:pPr lvl="0" defTabSz="914400">
              <a:lnSpc>
                <a:spcPct val="90000"/>
              </a:lnSpc>
              <a:spcBef>
                <a:spcPts val="1000"/>
              </a:spcBef>
            </a:pPr>
            <a:r>
              <a:rPr lang="en-US" sz="4400" b="1" dirty="0">
                <a:solidFill>
                  <a:prstClr val="white"/>
                </a:solidFill>
                <a:latin typeface="+mj-lt"/>
                <a:ea typeface="Arial Unicode MS"/>
                <a:cs typeface="Arial" pitchFamily="34" charset="0"/>
              </a:rPr>
              <a:t>Résultats et Discussion</a:t>
            </a:r>
          </a:p>
        </p:txBody>
      </p:sp>
      <p:sp>
        <p:nvSpPr>
          <p:cNvPr id="5" name="Rectangle 4"/>
          <p:cNvSpPr/>
          <p:nvPr/>
        </p:nvSpPr>
        <p:spPr>
          <a:xfrm>
            <a:off x="249381" y="1701969"/>
            <a:ext cx="9310255" cy="830997"/>
          </a:xfrm>
          <a:prstGeom prst="rect">
            <a:avLst/>
          </a:prstGeom>
          <a:solidFill>
            <a:schemeClr val="accent6"/>
          </a:solidFill>
        </p:spPr>
        <p:txBody>
          <a:bodyPr wrap="square">
            <a:spAutoFit/>
          </a:bodyPr>
          <a:lstStyle/>
          <a:p>
            <a:pPr lvl="0" algn="ctr" defTabSz="914400"/>
            <a:r>
              <a:rPr lang="en-US" altLang="ko-KR" sz="2400" b="1" spc="300" dirty="0">
                <a:solidFill>
                  <a:schemeClr val="bg2">
                    <a:lumMod val="25000"/>
                  </a:schemeClr>
                </a:solidFill>
                <a:latin typeface="+mj-lt"/>
                <a:ea typeface="Arial Unicode MS"/>
              </a:rPr>
              <a:t>Impact De La Crise Sur La </a:t>
            </a:r>
            <a:r>
              <a:rPr lang="en-US" altLang="ko-KR" sz="2400" b="1" spc="300" dirty="0" err="1">
                <a:solidFill>
                  <a:schemeClr val="bg2">
                    <a:lumMod val="25000"/>
                  </a:schemeClr>
                </a:solidFill>
                <a:latin typeface="+mj-lt"/>
                <a:ea typeface="Arial Unicode MS"/>
              </a:rPr>
              <a:t>Chaîne</a:t>
            </a:r>
            <a:r>
              <a:rPr lang="en-US" altLang="ko-KR" sz="2400" b="1" spc="300" dirty="0">
                <a:solidFill>
                  <a:schemeClr val="bg2">
                    <a:lumMod val="25000"/>
                  </a:schemeClr>
                </a:solidFill>
                <a:latin typeface="+mj-lt"/>
                <a:ea typeface="Arial Unicode MS"/>
              </a:rPr>
              <a:t> </a:t>
            </a:r>
            <a:r>
              <a:rPr lang="en-US" altLang="ko-KR" sz="2400" b="1" spc="300" dirty="0" err="1">
                <a:solidFill>
                  <a:schemeClr val="bg2">
                    <a:lumMod val="25000"/>
                  </a:schemeClr>
                </a:solidFill>
                <a:latin typeface="+mj-lt"/>
                <a:ea typeface="Arial Unicode MS"/>
              </a:rPr>
              <a:t>Logistique</a:t>
            </a:r>
            <a:r>
              <a:rPr lang="en-US" altLang="ko-KR" sz="2400" b="1" spc="300" dirty="0">
                <a:solidFill>
                  <a:schemeClr val="bg2">
                    <a:lumMod val="25000"/>
                  </a:schemeClr>
                </a:solidFill>
                <a:latin typeface="+mj-lt"/>
                <a:ea typeface="Arial Unicode MS"/>
              </a:rPr>
              <a:t> </a:t>
            </a:r>
            <a:r>
              <a:rPr lang="en-US" altLang="ko-KR" sz="2400" b="1" spc="300" dirty="0" err="1">
                <a:solidFill>
                  <a:schemeClr val="bg2">
                    <a:lumMod val="25000"/>
                  </a:schemeClr>
                </a:solidFill>
                <a:latin typeface="+mj-lt"/>
                <a:ea typeface="Arial Unicode MS"/>
              </a:rPr>
              <a:t>Hospitalière</a:t>
            </a:r>
            <a:endParaRPr lang="ko-KR" altLang="en-US" sz="2400" b="1" spc="300" dirty="0">
              <a:solidFill>
                <a:schemeClr val="bg2">
                  <a:lumMod val="25000"/>
                </a:schemeClr>
              </a:solidFill>
              <a:latin typeface="+mj-lt"/>
              <a:ea typeface="Arial Unicode MS"/>
            </a:endParaRPr>
          </a:p>
        </p:txBody>
      </p:sp>
      <p:pic>
        <p:nvPicPr>
          <p:cNvPr id="6" name="Picture 7" descr="E:\002-KIMS BUSINESS\000-B-KIMS-소스 분류-2014\10-ESP to IMG\모바일-01.png">
            <a:extLst>
              <a:ext uri="{FF2B5EF4-FFF2-40B4-BE49-F238E27FC236}">
                <a16:creationId xmlns:a16="http://schemas.microsoft.com/office/drawing/2014/main" id="{628A0FF4-DAA6-4DEB-8A74-9E94D82AFD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393" y="2821067"/>
            <a:ext cx="2399601" cy="37566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SmartArt Placeholder 13">
            <a:extLst>
              <a:ext uri="{FF2B5EF4-FFF2-40B4-BE49-F238E27FC236}">
                <a16:creationId xmlns:a16="http://schemas.microsoft.com/office/drawing/2014/main" id="{8A1DFE5C-B5DC-46BD-A374-2075D4FE3FD0}"/>
              </a:ext>
            </a:extLst>
          </p:cNvPr>
          <p:cNvGraphicFramePr>
            <a:graphicFrameLocks/>
          </p:cNvGraphicFramePr>
          <p:nvPr>
            <p:extLst>
              <p:ext uri="{D42A27DB-BD31-4B8C-83A1-F6EECF244321}">
                <p14:modId xmlns:p14="http://schemas.microsoft.com/office/powerpoint/2010/main" val="1198289544"/>
              </p:ext>
            </p:extLst>
          </p:nvPr>
        </p:nvGraphicFramePr>
        <p:xfrm>
          <a:off x="1086000" y="3864070"/>
          <a:ext cx="1532386" cy="1347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3">
            <a:extLst>
              <a:ext uri="{FF2B5EF4-FFF2-40B4-BE49-F238E27FC236}">
                <a16:creationId xmlns:a16="http://schemas.microsoft.com/office/drawing/2014/main" id="{E996703F-B4A8-4235-86BA-DFE10326F4AF}"/>
              </a:ext>
            </a:extLst>
          </p:cNvPr>
          <p:cNvSpPr txBox="1"/>
          <p:nvPr/>
        </p:nvSpPr>
        <p:spPr>
          <a:xfrm>
            <a:off x="988097" y="3345136"/>
            <a:ext cx="1728192" cy="461665"/>
          </a:xfrm>
          <a:prstGeom prst="rect">
            <a:avLst/>
          </a:prstGeom>
          <a:noFill/>
        </p:spPr>
        <p:txBody>
          <a:bodyPr wrap="square" rtlCol="0">
            <a:spAutoFit/>
          </a:bodyPr>
          <a:lstStyle/>
          <a:p>
            <a:pPr algn="ctr" defTabSz="914400"/>
            <a:r>
              <a:rPr lang="en-US" altLang="ko-KR" sz="2400" b="1" dirty="0">
                <a:solidFill>
                  <a:srgbClr val="E62949"/>
                </a:solidFill>
                <a:latin typeface="+mj-lt"/>
                <a:ea typeface="Arial Unicode MS"/>
              </a:rPr>
              <a:t>COVID-19</a:t>
            </a:r>
          </a:p>
        </p:txBody>
      </p:sp>
      <p:sp>
        <p:nvSpPr>
          <p:cNvPr id="9" name="TextBox 4">
            <a:extLst>
              <a:ext uri="{FF2B5EF4-FFF2-40B4-BE49-F238E27FC236}">
                <a16:creationId xmlns:a16="http://schemas.microsoft.com/office/drawing/2014/main" id="{1D410D4F-5596-4A21-8314-3F564749BB69}"/>
              </a:ext>
            </a:extLst>
          </p:cNvPr>
          <p:cNvSpPr txBox="1"/>
          <p:nvPr/>
        </p:nvSpPr>
        <p:spPr>
          <a:xfrm>
            <a:off x="890194" y="5361393"/>
            <a:ext cx="1728192" cy="369332"/>
          </a:xfrm>
          <a:prstGeom prst="rect">
            <a:avLst/>
          </a:prstGeom>
          <a:noFill/>
        </p:spPr>
        <p:txBody>
          <a:bodyPr wrap="square" rtlCol="0">
            <a:spAutoFit/>
          </a:bodyPr>
          <a:lstStyle/>
          <a:p>
            <a:pPr algn="ctr" defTabSz="914400"/>
            <a:r>
              <a:rPr lang="en-US" altLang="ko-KR" b="1" dirty="0">
                <a:solidFill>
                  <a:prstClr val="black">
                    <a:lumMod val="75000"/>
                    <a:lumOff val="25000"/>
                  </a:prstClr>
                </a:solidFill>
                <a:latin typeface="+mj-lt"/>
                <a:ea typeface="Arial Unicode MS"/>
              </a:rPr>
              <a:t>CHR AGADIR</a:t>
            </a:r>
          </a:p>
        </p:txBody>
      </p:sp>
      <p:sp>
        <p:nvSpPr>
          <p:cNvPr id="10" name="TextBox 8">
            <a:extLst>
              <a:ext uri="{FF2B5EF4-FFF2-40B4-BE49-F238E27FC236}">
                <a16:creationId xmlns:a16="http://schemas.microsoft.com/office/drawing/2014/main" id="{18B67ADD-D428-4C47-BF91-C6867D713F87}"/>
              </a:ext>
            </a:extLst>
          </p:cNvPr>
          <p:cNvSpPr txBox="1"/>
          <p:nvPr/>
        </p:nvSpPr>
        <p:spPr>
          <a:xfrm>
            <a:off x="4222496" y="2930107"/>
            <a:ext cx="1039091" cy="584775"/>
          </a:xfrm>
          <a:prstGeom prst="rect">
            <a:avLst/>
          </a:prstGeom>
          <a:noFill/>
        </p:spPr>
        <p:txBody>
          <a:bodyPr wrap="square" rtlCol="0">
            <a:spAutoFit/>
          </a:bodyPr>
          <a:lstStyle/>
          <a:p>
            <a:pPr algn="ctr" defTabSz="914400"/>
            <a:r>
              <a:rPr lang="en-US" altLang="ko-KR" sz="3200" dirty="0">
                <a:solidFill>
                  <a:srgbClr val="E62949"/>
                </a:solidFill>
                <a:latin typeface="Arial"/>
                <a:ea typeface="Arial Unicode MS"/>
              </a:rPr>
              <a:t>23%</a:t>
            </a:r>
          </a:p>
        </p:txBody>
      </p:sp>
      <p:sp>
        <p:nvSpPr>
          <p:cNvPr id="11" name="TextBox 12">
            <a:extLst>
              <a:ext uri="{FF2B5EF4-FFF2-40B4-BE49-F238E27FC236}">
                <a16:creationId xmlns:a16="http://schemas.microsoft.com/office/drawing/2014/main" id="{82262E0D-1DEF-4F17-992B-74B50118CDE2}"/>
              </a:ext>
            </a:extLst>
          </p:cNvPr>
          <p:cNvSpPr txBox="1"/>
          <p:nvPr/>
        </p:nvSpPr>
        <p:spPr>
          <a:xfrm>
            <a:off x="4184066" y="3806801"/>
            <a:ext cx="1039091" cy="584775"/>
          </a:xfrm>
          <a:prstGeom prst="rect">
            <a:avLst/>
          </a:prstGeom>
          <a:noFill/>
        </p:spPr>
        <p:txBody>
          <a:bodyPr wrap="square" rtlCol="0">
            <a:spAutoFit/>
          </a:bodyPr>
          <a:lstStyle/>
          <a:p>
            <a:pPr algn="ctr" defTabSz="914400"/>
            <a:r>
              <a:rPr lang="en-US" altLang="ko-KR" sz="3200" dirty="0">
                <a:solidFill>
                  <a:srgbClr val="F07624"/>
                </a:solidFill>
                <a:latin typeface="Arial"/>
                <a:ea typeface="Arial Unicode MS"/>
              </a:rPr>
              <a:t>16%</a:t>
            </a:r>
          </a:p>
        </p:txBody>
      </p:sp>
      <p:sp>
        <p:nvSpPr>
          <p:cNvPr id="12" name="TextBox 20">
            <a:extLst>
              <a:ext uri="{FF2B5EF4-FFF2-40B4-BE49-F238E27FC236}">
                <a16:creationId xmlns:a16="http://schemas.microsoft.com/office/drawing/2014/main" id="{8F654C95-E68E-4E42-B660-71BB58CEF19C}"/>
              </a:ext>
            </a:extLst>
          </p:cNvPr>
          <p:cNvSpPr txBox="1"/>
          <p:nvPr/>
        </p:nvSpPr>
        <p:spPr>
          <a:xfrm>
            <a:off x="3831880" y="4701889"/>
            <a:ext cx="1715762" cy="584775"/>
          </a:xfrm>
          <a:prstGeom prst="rect">
            <a:avLst/>
          </a:prstGeom>
          <a:noFill/>
        </p:spPr>
        <p:txBody>
          <a:bodyPr wrap="square" rtlCol="0">
            <a:spAutoFit/>
          </a:bodyPr>
          <a:lstStyle/>
          <a:p>
            <a:pPr algn="ctr" defTabSz="914400"/>
            <a:r>
              <a:rPr lang="en-US" altLang="ko-KR" sz="3200" dirty="0">
                <a:solidFill>
                  <a:srgbClr val="FAAF40"/>
                </a:solidFill>
                <a:latin typeface="Arial"/>
                <a:ea typeface="Arial Unicode MS"/>
              </a:rPr>
              <a:t>13%</a:t>
            </a:r>
          </a:p>
        </p:txBody>
      </p:sp>
      <p:sp>
        <p:nvSpPr>
          <p:cNvPr id="13" name="TextBox 16">
            <a:extLst>
              <a:ext uri="{FF2B5EF4-FFF2-40B4-BE49-F238E27FC236}">
                <a16:creationId xmlns:a16="http://schemas.microsoft.com/office/drawing/2014/main" id="{AF5CF86B-5919-4A63-94DD-FE31F15DE9FE}"/>
              </a:ext>
            </a:extLst>
          </p:cNvPr>
          <p:cNvSpPr txBox="1"/>
          <p:nvPr/>
        </p:nvSpPr>
        <p:spPr>
          <a:xfrm>
            <a:off x="3784487" y="5665411"/>
            <a:ext cx="1715762" cy="584775"/>
          </a:xfrm>
          <a:prstGeom prst="rect">
            <a:avLst/>
          </a:prstGeom>
          <a:noFill/>
        </p:spPr>
        <p:txBody>
          <a:bodyPr wrap="square" rtlCol="0">
            <a:spAutoFit/>
          </a:bodyPr>
          <a:lstStyle/>
          <a:p>
            <a:pPr algn="ctr" defTabSz="914400"/>
            <a:r>
              <a:rPr lang="en-US" altLang="ko-KR" sz="3200" dirty="0">
                <a:solidFill>
                  <a:srgbClr val="2A78BD"/>
                </a:solidFill>
                <a:latin typeface="Arial"/>
                <a:ea typeface="Arial Unicode MS"/>
              </a:rPr>
              <a:t>13%</a:t>
            </a:r>
          </a:p>
        </p:txBody>
      </p:sp>
      <p:cxnSp>
        <p:nvCxnSpPr>
          <p:cNvPr id="14" name="Straight Connector 5">
            <a:extLst>
              <a:ext uri="{FF2B5EF4-FFF2-40B4-BE49-F238E27FC236}">
                <a16:creationId xmlns:a16="http://schemas.microsoft.com/office/drawing/2014/main" id="{91B44332-E61E-4B1C-9199-B9603775CCE9}"/>
              </a:ext>
            </a:extLst>
          </p:cNvPr>
          <p:cNvCxnSpPr>
            <a:cxnSpLocks/>
            <a:endCxn id="10" idx="1"/>
          </p:cNvCxnSpPr>
          <p:nvPr/>
        </p:nvCxnSpPr>
        <p:spPr>
          <a:xfrm flipV="1">
            <a:off x="2158635" y="3222495"/>
            <a:ext cx="2063861" cy="927947"/>
          </a:xfrm>
          <a:prstGeom prst="line">
            <a:avLst/>
          </a:prstGeom>
          <a:noFill/>
          <a:ln w="6350" cap="flat" cmpd="sng" algn="ctr">
            <a:solidFill>
              <a:sysClr val="windowText" lastClr="000000">
                <a:lumMod val="75000"/>
                <a:lumOff val="25000"/>
              </a:sysClr>
            </a:solidFill>
            <a:prstDash val="dash"/>
            <a:miter lim="800000"/>
            <a:tailEnd type="oval"/>
          </a:ln>
          <a:effectLst/>
        </p:spPr>
      </p:cxnSp>
      <p:cxnSp>
        <p:nvCxnSpPr>
          <p:cNvPr id="16" name="Straight Connector 6">
            <a:extLst>
              <a:ext uri="{FF2B5EF4-FFF2-40B4-BE49-F238E27FC236}">
                <a16:creationId xmlns:a16="http://schemas.microsoft.com/office/drawing/2014/main" id="{B8AC1CB2-6F4F-4C92-B562-394E862DE39C}"/>
              </a:ext>
            </a:extLst>
          </p:cNvPr>
          <p:cNvCxnSpPr>
            <a:cxnSpLocks/>
          </p:cNvCxnSpPr>
          <p:nvPr/>
        </p:nvCxnSpPr>
        <p:spPr>
          <a:xfrm flipV="1">
            <a:off x="2306216" y="4117115"/>
            <a:ext cx="2043273" cy="289910"/>
          </a:xfrm>
          <a:prstGeom prst="line">
            <a:avLst/>
          </a:prstGeom>
          <a:noFill/>
          <a:ln w="6350" cap="flat" cmpd="sng" algn="ctr">
            <a:solidFill>
              <a:sysClr val="windowText" lastClr="000000">
                <a:lumMod val="75000"/>
                <a:lumOff val="25000"/>
              </a:sysClr>
            </a:solidFill>
            <a:prstDash val="dash"/>
            <a:miter lim="800000"/>
            <a:tailEnd type="oval"/>
          </a:ln>
          <a:effectLst/>
        </p:spPr>
      </p:cxnSp>
      <p:cxnSp>
        <p:nvCxnSpPr>
          <p:cNvPr id="19" name="Straight Connector 7">
            <a:extLst>
              <a:ext uri="{FF2B5EF4-FFF2-40B4-BE49-F238E27FC236}">
                <a16:creationId xmlns:a16="http://schemas.microsoft.com/office/drawing/2014/main" id="{650245B3-C6AB-4BFD-BA04-74C9DE95F549}"/>
              </a:ext>
            </a:extLst>
          </p:cNvPr>
          <p:cNvCxnSpPr>
            <a:cxnSpLocks/>
          </p:cNvCxnSpPr>
          <p:nvPr/>
        </p:nvCxnSpPr>
        <p:spPr>
          <a:xfrm>
            <a:off x="2514829" y="4782711"/>
            <a:ext cx="1655386" cy="211565"/>
          </a:xfrm>
          <a:prstGeom prst="line">
            <a:avLst/>
          </a:prstGeom>
          <a:noFill/>
          <a:ln w="6350" cap="flat" cmpd="sng" algn="ctr">
            <a:solidFill>
              <a:sysClr val="windowText" lastClr="000000">
                <a:lumMod val="75000"/>
                <a:lumOff val="25000"/>
              </a:sysClr>
            </a:solidFill>
            <a:prstDash val="dash"/>
            <a:miter lim="800000"/>
            <a:tailEnd type="oval"/>
          </a:ln>
          <a:effectLst/>
        </p:spPr>
      </p:cxnSp>
      <p:cxnSp>
        <p:nvCxnSpPr>
          <p:cNvPr id="22" name="Straight Connector 26">
            <a:extLst>
              <a:ext uri="{FF2B5EF4-FFF2-40B4-BE49-F238E27FC236}">
                <a16:creationId xmlns:a16="http://schemas.microsoft.com/office/drawing/2014/main" id="{DA2F20B0-0160-4F63-BB61-970EFFA0AF65}"/>
              </a:ext>
            </a:extLst>
          </p:cNvPr>
          <p:cNvCxnSpPr>
            <a:cxnSpLocks/>
          </p:cNvCxnSpPr>
          <p:nvPr/>
        </p:nvCxnSpPr>
        <p:spPr>
          <a:xfrm>
            <a:off x="2618386" y="5096011"/>
            <a:ext cx="1551829" cy="736407"/>
          </a:xfrm>
          <a:prstGeom prst="line">
            <a:avLst/>
          </a:prstGeom>
          <a:noFill/>
          <a:ln w="6350" cap="flat" cmpd="sng" algn="ctr">
            <a:solidFill>
              <a:sysClr val="windowText" lastClr="000000">
                <a:lumMod val="75000"/>
                <a:lumOff val="25000"/>
              </a:sysClr>
            </a:solidFill>
            <a:prstDash val="dash"/>
            <a:miter lim="800000"/>
            <a:tailEnd type="oval"/>
          </a:ln>
          <a:effectLst/>
        </p:spPr>
      </p:cxnSp>
      <p:sp>
        <p:nvSpPr>
          <p:cNvPr id="31" name="TextBox 14">
            <a:extLst>
              <a:ext uri="{FF2B5EF4-FFF2-40B4-BE49-F238E27FC236}">
                <a16:creationId xmlns:a16="http://schemas.microsoft.com/office/drawing/2014/main" id="{8A6E80D0-D628-0D36-00A5-26A0D1509EEA}"/>
              </a:ext>
            </a:extLst>
          </p:cNvPr>
          <p:cNvSpPr txBox="1"/>
          <p:nvPr/>
        </p:nvSpPr>
        <p:spPr>
          <a:xfrm>
            <a:off x="5728738" y="2821067"/>
            <a:ext cx="4820060" cy="307777"/>
          </a:xfrm>
          <a:prstGeom prst="rect">
            <a:avLst/>
          </a:prstGeom>
          <a:noFill/>
        </p:spPr>
        <p:txBody>
          <a:bodyPr wrap="square" rtlCol="0">
            <a:spAutoFit/>
          </a:bodyPr>
          <a:lstStyle/>
          <a:p>
            <a:pPr defTabSz="914400"/>
            <a:r>
              <a:rPr lang="en-US" altLang="ko-KR" sz="1400" b="1" dirty="0">
                <a:solidFill>
                  <a:srgbClr val="E62949"/>
                </a:solidFill>
                <a:latin typeface="+mj-lt"/>
                <a:ea typeface="Arial Unicode MS"/>
                <a:cs typeface="Calibri" pitchFamily="34" charset="0"/>
              </a:rPr>
              <a:t>L’APPROVISIONNEMENT</a:t>
            </a:r>
            <a:r>
              <a:rPr lang="en-US" altLang="ko-KR" sz="1200" b="1" dirty="0">
                <a:solidFill>
                  <a:srgbClr val="E62949"/>
                </a:solidFill>
                <a:latin typeface="+mj-lt"/>
                <a:ea typeface="Arial Unicode MS"/>
                <a:cs typeface="Calibri" pitchFamily="34" charset="0"/>
              </a:rPr>
              <a:t>:</a:t>
            </a:r>
            <a:endParaRPr lang="ko-KR" altLang="en-US" sz="1200" b="1" dirty="0">
              <a:solidFill>
                <a:srgbClr val="E62949"/>
              </a:solidFill>
              <a:latin typeface="+mj-lt"/>
              <a:ea typeface="Arial Unicode MS"/>
              <a:cs typeface="Calibri" pitchFamily="34" charset="0"/>
            </a:endParaRPr>
          </a:p>
        </p:txBody>
      </p:sp>
      <p:sp>
        <p:nvSpPr>
          <p:cNvPr id="32" name="TextBox 11">
            <a:extLst>
              <a:ext uri="{FF2B5EF4-FFF2-40B4-BE49-F238E27FC236}">
                <a16:creationId xmlns:a16="http://schemas.microsoft.com/office/drawing/2014/main" id="{3BC7FB14-B76A-4224-8B0D-C9BB8859E728}"/>
              </a:ext>
            </a:extLst>
          </p:cNvPr>
          <p:cNvSpPr txBox="1"/>
          <p:nvPr/>
        </p:nvSpPr>
        <p:spPr>
          <a:xfrm>
            <a:off x="5686535" y="3067612"/>
            <a:ext cx="4176347" cy="461665"/>
          </a:xfrm>
          <a:prstGeom prst="rect">
            <a:avLst/>
          </a:prstGeom>
          <a:noFill/>
        </p:spPr>
        <p:txBody>
          <a:bodyPr wrap="square" rtlCol="0">
            <a:spAutoFit/>
          </a:bodyPr>
          <a:lstStyle/>
          <a:p>
            <a:pPr defTabSz="914400"/>
            <a:r>
              <a:rPr lang="en-US" altLang="ko-KR" sz="1200" dirty="0">
                <a:solidFill>
                  <a:srgbClr val="486113"/>
                </a:solidFill>
                <a:ea typeface="Arial Unicode MS"/>
              </a:rPr>
              <a:t>Le circuit </a:t>
            </a:r>
            <a:r>
              <a:rPr lang="en-US" altLang="ko-KR" sz="1200" dirty="0" err="1">
                <a:solidFill>
                  <a:srgbClr val="486113"/>
                </a:solidFill>
                <a:ea typeface="Arial Unicode MS"/>
              </a:rPr>
              <a:t>d’approvisionnement,rupture</a:t>
            </a:r>
            <a:r>
              <a:rPr lang="en-US" altLang="ko-KR" sz="1200" dirty="0">
                <a:solidFill>
                  <a:srgbClr val="486113"/>
                </a:solidFill>
                <a:ea typeface="Arial Unicode MS"/>
              </a:rPr>
              <a:t> de stocks, </a:t>
            </a:r>
            <a:r>
              <a:rPr lang="en-US" altLang="ko-KR" sz="1200" dirty="0" err="1">
                <a:solidFill>
                  <a:srgbClr val="486113"/>
                </a:solidFill>
                <a:ea typeface="Arial Unicode MS"/>
              </a:rPr>
              <a:t>une</a:t>
            </a:r>
            <a:r>
              <a:rPr lang="en-US" altLang="ko-KR" sz="1200" dirty="0">
                <a:solidFill>
                  <a:srgbClr val="486113"/>
                </a:solidFill>
                <a:ea typeface="Arial Unicode MS"/>
              </a:rPr>
              <a:t> </a:t>
            </a:r>
            <a:r>
              <a:rPr lang="en-US" altLang="ko-KR" sz="1200" dirty="0" err="1">
                <a:solidFill>
                  <a:srgbClr val="486113"/>
                </a:solidFill>
                <a:ea typeface="Arial Unicode MS"/>
              </a:rPr>
              <a:t>demande</a:t>
            </a:r>
            <a:r>
              <a:rPr lang="en-US" altLang="ko-KR" sz="1200" dirty="0">
                <a:solidFill>
                  <a:srgbClr val="486113"/>
                </a:solidFill>
                <a:ea typeface="Arial Unicode MS"/>
              </a:rPr>
              <a:t> accrue sur les EPI, les </a:t>
            </a:r>
            <a:r>
              <a:rPr lang="en-US" altLang="ko-KR" sz="1200" dirty="0" err="1">
                <a:solidFill>
                  <a:srgbClr val="486113"/>
                </a:solidFill>
                <a:ea typeface="Arial Unicode MS"/>
              </a:rPr>
              <a:t>détergeants</a:t>
            </a:r>
            <a:r>
              <a:rPr lang="en-US" altLang="ko-KR" sz="1200" dirty="0">
                <a:solidFill>
                  <a:srgbClr val="486113"/>
                </a:solidFill>
                <a:ea typeface="Arial Unicode MS"/>
              </a:rPr>
              <a:t> et </a:t>
            </a:r>
            <a:r>
              <a:rPr lang="en-US" altLang="ko-KR" sz="1200" dirty="0" err="1">
                <a:solidFill>
                  <a:srgbClr val="486113"/>
                </a:solidFill>
                <a:ea typeface="Arial Unicode MS"/>
              </a:rPr>
              <a:t>l’oxygène</a:t>
            </a:r>
            <a:r>
              <a:rPr lang="en-US" altLang="ko-KR" sz="1200" dirty="0">
                <a:solidFill>
                  <a:srgbClr val="486113"/>
                </a:solidFill>
                <a:ea typeface="Arial Unicode MS"/>
              </a:rPr>
              <a:t>,</a:t>
            </a:r>
          </a:p>
        </p:txBody>
      </p:sp>
      <p:sp>
        <p:nvSpPr>
          <p:cNvPr id="33" name="TextBox 14">
            <a:extLst>
              <a:ext uri="{FF2B5EF4-FFF2-40B4-BE49-F238E27FC236}">
                <a16:creationId xmlns:a16="http://schemas.microsoft.com/office/drawing/2014/main" id="{3E36DAD1-E08B-4FF9-847E-95C782EC6A90}"/>
              </a:ext>
            </a:extLst>
          </p:cNvPr>
          <p:cNvSpPr txBox="1"/>
          <p:nvPr/>
        </p:nvSpPr>
        <p:spPr>
          <a:xfrm>
            <a:off x="5728738" y="3623922"/>
            <a:ext cx="4134144" cy="307777"/>
          </a:xfrm>
          <a:prstGeom prst="rect">
            <a:avLst/>
          </a:prstGeom>
          <a:noFill/>
        </p:spPr>
        <p:txBody>
          <a:bodyPr wrap="square" rtlCol="0">
            <a:spAutoFit/>
          </a:bodyPr>
          <a:lstStyle/>
          <a:p>
            <a:pPr defTabSz="914400"/>
            <a:r>
              <a:rPr lang="en-US" altLang="ko-KR" sz="1400" b="1" dirty="0">
                <a:solidFill>
                  <a:srgbClr val="F07624"/>
                </a:solidFill>
                <a:latin typeface="+mj-lt"/>
                <a:ea typeface="Arial Unicode MS"/>
                <a:cs typeface="Calibri" pitchFamily="34" charset="0"/>
              </a:rPr>
              <a:t>LA GESTION DE LA PHARMACIE </a:t>
            </a:r>
            <a:r>
              <a:rPr lang="en-US" altLang="ko-KR" sz="1200" b="1" dirty="0">
                <a:solidFill>
                  <a:prstClr val="black">
                    <a:lumMod val="75000"/>
                    <a:lumOff val="25000"/>
                  </a:prstClr>
                </a:solidFill>
                <a:latin typeface="Calibri" pitchFamily="34" charset="0"/>
                <a:ea typeface="Arial Unicode MS"/>
                <a:cs typeface="Calibri" pitchFamily="34" charset="0"/>
              </a:rPr>
              <a:t>:</a:t>
            </a:r>
            <a:endParaRPr lang="ko-KR" altLang="en-US" sz="1200" b="1" dirty="0">
              <a:solidFill>
                <a:prstClr val="black">
                  <a:lumMod val="75000"/>
                  <a:lumOff val="25000"/>
                </a:prstClr>
              </a:solidFill>
              <a:latin typeface="Calibri" pitchFamily="34" charset="0"/>
              <a:ea typeface="Arial Unicode MS"/>
              <a:cs typeface="Calibri" pitchFamily="34" charset="0"/>
            </a:endParaRPr>
          </a:p>
        </p:txBody>
      </p:sp>
      <p:sp>
        <p:nvSpPr>
          <p:cNvPr id="34" name="TextBox 15">
            <a:extLst>
              <a:ext uri="{FF2B5EF4-FFF2-40B4-BE49-F238E27FC236}">
                <a16:creationId xmlns:a16="http://schemas.microsoft.com/office/drawing/2014/main" id="{AD97DEE8-377E-407F-8D05-71A57B58C64A}"/>
              </a:ext>
            </a:extLst>
          </p:cNvPr>
          <p:cNvSpPr txBox="1"/>
          <p:nvPr/>
        </p:nvSpPr>
        <p:spPr>
          <a:xfrm>
            <a:off x="5686535" y="3806801"/>
            <a:ext cx="4097216" cy="830997"/>
          </a:xfrm>
          <a:prstGeom prst="rect">
            <a:avLst/>
          </a:prstGeom>
          <a:noFill/>
        </p:spPr>
        <p:txBody>
          <a:bodyPr wrap="square" rtlCol="0">
            <a:spAutoFit/>
          </a:bodyPr>
          <a:lstStyle/>
          <a:p>
            <a:pPr defTabSz="914400"/>
            <a:r>
              <a:rPr lang="en-US" altLang="ko-KR" sz="1200" dirty="0">
                <a:solidFill>
                  <a:srgbClr val="486113"/>
                </a:solidFill>
                <a:ea typeface="Arial Unicode MS"/>
              </a:rPr>
              <a:t>La </a:t>
            </a:r>
            <a:r>
              <a:rPr lang="en-US" altLang="ko-KR" sz="1200" dirty="0" err="1">
                <a:solidFill>
                  <a:srgbClr val="486113"/>
                </a:solidFill>
                <a:ea typeface="Arial Unicode MS"/>
              </a:rPr>
              <a:t>pénurie</a:t>
            </a:r>
            <a:r>
              <a:rPr lang="en-US" altLang="ko-KR" sz="1200" dirty="0">
                <a:solidFill>
                  <a:srgbClr val="486113"/>
                </a:solidFill>
                <a:ea typeface="Arial Unicode MS"/>
              </a:rPr>
              <a:t> de </a:t>
            </a:r>
            <a:r>
              <a:rPr lang="en-US" altLang="ko-KR" sz="1200" dirty="0" err="1">
                <a:solidFill>
                  <a:srgbClr val="486113"/>
                </a:solidFill>
                <a:ea typeface="Arial Unicode MS"/>
              </a:rPr>
              <a:t>certains</a:t>
            </a:r>
            <a:r>
              <a:rPr lang="en-US" altLang="ko-KR" sz="1200" dirty="0">
                <a:solidFill>
                  <a:srgbClr val="486113"/>
                </a:solidFill>
                <a:ea typeface="Arial Unicode MS"/>
              </a:rPr>
              <a:t> medicaments (</a:t>
            </a:r>
            <a:r>
              <a:rPr lang="en-US" altLang="ko-KR" sz="1200" dirty="0" err="1">
                <a:solidFill>
                  <a:srgbClr val="486113"/>
                </a:solidFill>
                <a:ea typeface="Arial Unicode MS"/>
              </a:rPr>
              <a:t>antibiotiques</a:t>
            </a:r>
            <a:r>
              <a:rPr lang="en-US" altLang="ko-KR" sz="1200" dirty="0">
                <a:solidFill>
                  <a:srgbClr val="486113"/>
                </a:solidFill>
                <a:ea typeface="Arial Unicode MS"/>
              </a:rPr>
              <a:t> et corticoids), le retard de la livraison des medicaments (confinement), le </a:t>
            </a:r>
            <a:r>
              <a:rPr lang="en-US" altLang="ko-KR" sz="1200" dirty="0" err="1">
                <a:solidFill>
                  <a:srgbClr val="486113"/>
                </a:solidFill>
                <a:ea typeface="Arial Unicode MS"/>
              </a:rPr>
              <a:t>surmenage</a:t>
            </a:r>
            <a:r>
              <a:rPr lang="en-US" altLang="ko-KR" sz="1200" dirty="0">
                <a:solidFill>
                  <a:srgbClr val="486113"/>
                </a:solidFill>
                <a:ea typeface="Arial Unicode MS"/>
              </a:rPr>
              <a:t> du </a:t>
            </a:r>
            <a:r>
              <a:rPr lang="en-US" altLang="ko-KR" sz="1200" dirty="0" err="1">
                <a:solidFill>
                  <a:srgbClr val="486113"/>
                </a:solidFill>
                <a:ea typeface="Arial Unicode MS"/>
              </a:rPr>
              <a:t>personnels</a:t>
            </a:r>
            <a:r>
              <a:rPr lang="en-US" altLang="ko-KR" sz="1200" dirty="0">
                <a:solidFill>
                  <a:srgbClr val="486113"/>
                </a:solidFill>
                <a:ea typeface="Arial Unicode MS"/>
              </a:rPr>
              <a:t> de la </a:t>
            </a:r>
            <a:r>
              <a:rPr lang="en-US" altLang="ko-KR" sz="1200" dirty="0" err="1">
                <a:solidFill>
                  <a:srgbClr val="486113"/>
                </a:solidFill>
                <a:ea typeface="Arial Unicode MS"/>
              </a:rPr>
              <a:t>pharmacie</a:t>
            </a:r>
            <a:r>
              <a:rPr lang="en-US" altLang="ko-KR" sz="1200" dirty="0">
                <a:solidFill>
                  <a:srgbClr val="486113"/>
                </a:solidFill>
                <a:ea typeface="Arial Unicode MS"/>
              </a:rPr>
              <a:t> ( travail 24h/24h et 7j/7j)</a:t>
            </a:r>
          </a:p>
        </p:txBody>
      </p:sp>
      <p:sp>
        <p:nvSpPr>
          <p:cNvPr id="35" name="TextBox 22">
            <a:extLst>
              <a:ext uri="{FF2B5EF4-FFF2-40B4-BE49-F238E27FC236}">
                <a16:creationId xmlns:a16="http://schemas.microsoft.com/office/drawing/2014/main" id="{C3AD1450-D404-4E2F-808B-CDC210E60B15}"/>
              </a:ext>
            </a:extLst>
          </p:cNvPr>
          <p:cNvSpPr txBox="1"/>
          <p:nvPr/>
        </p:nvSpPr>
        <p:spPr>
          <a:xfrm>
            <a:off x="5726100" y="4736017"/>
            <a:ext cx="4097216" cy="307777"/>
          </a:xfrm>
          <a:prstGeom prst="rect">
            <a:avLst/>
          </a:prstGeom>
          <a:noFill/>
        </p:spPr>
        <p:txBody>
          <a:bodyPr wrap="square" rtlCol="0">
            <a:spAutoFit/>
          </a:bodyPr>
          <a:lstStyle/>
          <a:p>
            <a:pPr defTabSz="914400"/>
            <a:r>
              <a:rPr lang="en-US" altLang="ko-KR" sz="1400" b="1" dirty="0">
                <a:solidFill>
                  <a:srgbClr val="FAAF40"/>
                </a:solidFill>
                <a:latin typeface="+mj-lt"/>
                <a:ea typeface="Arial Unicode MS"/>
                <a:cs typeface="Calibri" pitchFamily="34" charset="0"/>
              </a:rPr>
              <a:t>LA GESTION DES MATÉRIELS:</a:t>
            </a:r>
            <a:endParaRPr lang="ko-KR" altLang="en-US" sz="1400" b="1" dirty="0">
              <a:solidFill>
                <a:srgbClr val="FAAF40"/>
              </a:solidFill>
              <a:latin typeface="+mj-lt"/>
              <a:ea typeface="Arial Unicode MS"/>
              <a:cs typeface="Calibri" pitchFamily="34" charset="0"/>
            </a:endParaRPr>
          </a:p>
        </p:txBody>
      </p:sp>
      <p:sp>
        <p:nvSpPr>
          <p:cNvPr id="36" name="TextBox 23">
            <a:extLst>
              <a:ext uri="{FF2B5EF4-FFF2-40B4-BE49-F238E27FC236}">
                <a16:creationId xmlns:a16="http://schemas.microsoft.com/office/drawing/2014/main" id="{326C99E4-1828-49B6-8632-6BB91C55195A}"/>
              </a:ext>
            </a:extLst>
          </p:cNvPr>
          <p:cNvSpPr txBox="1"/>
          <p:nvPr/>
        </p:nvSpPr>
        <p:spPr>
          <a:xfrm>
            <a:off x="5686535" y="4963498"/>
            <a:ext cx="4097216" cy="646331"/>
          </a:xfrm>
          <a:prstGeom prst="rect">
            <a:avLst/>
          </a:prstGeom>
          <a:noFill/>
        </p:spPr>
        <p:txBody>
          <a:bodyPr wrap="square" rtlCol="0">
            <a:spAutoFit/>
          </a:bodyPr>
          <a:lstStyle/>
          <a:p>
            <a:pPr defTabSz="914400"/>
            <a:r>
              <a:rPr lang="en-US" altLang="ko-KR" sz="1200" dirty="0" err="1">
                <a:solidFill>
                  <a:srgbClr val="486113"/>
                </a:solidFill>
                <a:ea typeface="Arial Unicode MS"/>
              </a:rPr>
              <a:t>L’approvisionnement</a:t>
            </a:r>
            <a:r>
              <a:rPr lang="en-US" altLang="ko-KR" sz="1200" dirty="0">
                <a:solidFill>
                  <a:srgbClr val="486113"/>
                </a:solidFill>
                <a:ea typeface="Arial Unicode MS"/>
              </a:rPr>
              <a:t> </a:t>
            </a:r>
            <a:r>
              <a:rPr lang="en-US" altLang="ko-KR" sz="1200" dirty="0" err="1">
                <a:solidFill>
                  <a:srgbClr val="486113"/>
                </a:solidFill>
                <a:ea typeface="Arial Unicode MS"/>
              </a:rPr>
              <a:t>en</a:t>
            </a:r>
            <a:r>
              <a:rPr lang="en-US" altLang="ko-KR" sz="1200" dirty="0">
                <a:solidFill>
                  <a:srgbClr val="486113"/>
                </a:solidFill>
                <a:ea typeface="Arial Unicode MS"/>
              </a:rPr>
              <a:t> </a:t>
            </a:r>
            <a:r>
              <a:rPr lang="en-US" altLang="ko-KR" sz="1200" dirty="0" err="1">
                <a:solidFill>
                  <a:srgbClr val="486113"/>
                </a:solidFill>
                <a:ea typeface="Arial Unicode MS"/>
              </a:rPr>
              <a:t>matériels</a:t>
            </a:r>
            <a:r>
              <a:rPr lang="en-US" altLang="ko-KR" sz="1200" dirty="0">
                <a:solidFill>
                  <a:srgbClr val="486113"/>
                </a:solidFill>
                <a:ea typeface="Arial Unicode MS"/>
              </a:rPr>
              <a:t> (</a:t>
            </a:r>
            <a:r>
              <a:rPr lang="en-US" altLang="ko-KR" sz="1200" dirty="0" err="1">
                <a:solidFill>
                  <a:srgbClr val="486113"/>
                </a:solidFill>
                <a:ea typeface="Arial Unicode MS"/>
              </a:rPr>
              <a:t>respirateurs</a:t>
            </a:r>
            <a:r>
              <a:rPr lang="en-US" altLang="ko-KR" sz="1200" dirty="0">
                <a:solidFill>
                  <a:srgbClr val="486113"/>
                </a:solidFill>
                <a:ea typeface="Arial Unicode MS"/>
              </a:rPr>
              <a:t>, les test PCR Covid, les </a:t>
            </a:r>
            <a:r>
              <a:rPr lang="en-US" altLang="ko-KR" sz="1200" dirty="0" err="1">
                <a:solidFill>
                  <a:srgbClr val="486113"/>
                </a:solidFill>
                <a:ea typeface="Arial Unicode MS"/>
              </a:rPr>
              <a:t>extracteurs</a:t>
            </a:r>
            <a:r>
              <a:rPr lang="en-US" altLang="ko-KR" sz="1200" dirty="0">
                <a:solidFill>
                  <a:srgbClr val="486113"/>
                </a:solidFill>
                <a:ea typeface="Arial Unicode MS"/>
              </a:rPr>
              <a:t> </a:t>
            </a:r>
            <a:r>
              <a:rPr lang="en-US" altLang="ko-KR" sz="1200" dirty="0" err="1">
                <a:solidFill>
                  <a:srgbClr val="486113"/>
                </a:solidFill>
                <a:ea typeface="Arial Unicode MS"/>
              </a:rPr>
              <a:t>d’oxygène</a:t>
            </a:r>
            <a:r>
              <a:rPr lang="en-US" altLang="ko-KR" sz="1200" dirty="0">
                <a:solidFill>
                  <a:srgbClr val="486113"/>
                </a:solidFill>
                <a:ea typeface="Arial Unicode MS"/>
              </a:rPr>
              <a:t>), la </a:t>
            </a:r>
            <a:r>
              <a:rPr lang="en-US" altLang="ko-KR" sz="1200" dirty="0" err="1">
                <a:solidFill>
                  <a:srgbClr val="486113"/>
                </a:solidFill>
                <a:ea typeface="Arial Unicode MS"/>
              </a:rPr>
              <a:t>pénurie</a:t>
            </a:r>
            <a:r>
              <a:rPr lang="en-US" altLang="ko-KR" sz="1200" dirty="0">
                <a:solidFill>
                  <a:srgbClr val="486113"/>
                </a:solidFill>
                <a:ea typeface="Arial Unicode MS"/>
              </a:rPr>
              <a:t> des EPI</a:t>
            </a:r>
          </a:p>
        </p:txBody>
      </p:sp>
      <p:sp>
        <p:nvSpPr>
          <p:cNvPr id="37" name="TextBox 18">
            <a:extLst>
              <a:ext uri="{FF2B5EF4-FFF2-40B4-BE49-F238E27FC236}">
                <a16:creationId xmlns:a16="http://schemas.microsoft.com/office/drawing/2014/main" id="{14B1AAA8-CB67-4AA9-AEA1-29090F6644F3}"/>
              </a:ext>
            </a:extLst>
          </p:cNvPr>
          <p:cNvSpPr txBox="1"/>
          <p:nvPr/>
        </p:nvSpPr>
        <p:spPr>
          <a:xfrm>
            <a:off x="5744107" y="5665411"/>
            <a:ext cx="4097216" cy="307777"/>
          </a:xfrm>
          <a:prstGeom prst="rect">
            <a:avLst/>
          </a:prstGeom>
          <a:noFill/>
        </p:spPr>
        <p:txBody>
          <a:bodyPr wrap="square" rtlCol="0">
            <a:spAutoFit/>
          </a:bodyPr>
          <a:lstStyle/>
          <a:p>
            <a:pPr defTabSz="914400"/>
            <a:r>
              <a:rPr lang="en-US" altLang="ko-KR" sz="1400" b="1" dirty="0">
                <a:solidFill>
                  <a:srgbClr val="0070C0"/>
                </a:solidFill>
                <a:latin typeface="+mj-lt"/>
                <a:ea typeface="Arial Unicode MS"/>
                <a:cs typeface="Calibri" pitchFamily="34" charset="0"/>
              </a:rPr>
              <a:t>LA RESTAURATION ET L’HÉBERGEMENT</a:t>
            </a:r>
            <a:r>
              <a:rPr lang="en-US" altLang="ko-KR" sz="1200" b="1" dirty="0">
                <a:solidFill>
                  <a:srgbClr val="0070C0"/>
                </a:solidFill>
                <a:latin typeface="Calibri" pitchFamily="34" charset="0"/>
                <a:ea typeface="Arial Unicode MS"/>
                <a:cs typeface="Calibri" pitchFamily="34" charset="0"/>
              </a:rPr>
              <a:t>:</a:t>
            </a:r>
            <a:endParaRPr lang="ko-KR" altLang="en-US" sz="1200" b="1" dirty="0">
              <a:solidFill>
                <a:srgbClr val="0070C0"/>
              </a:solidFill>
              <a:latin typeface="Calibri" pitchFamily="34" charset="0"/>
              <a:ea typeface="Arial Unicode MS"/>
              <a:cs typeface="Calibri" pitchFamily="34" charset="0"/>
            </a:endParaRPr>
          </a:p>
        </p:txBody>
      </p:sp>
      <p:sp>
        <p:nvSpPr>
          <p:cNvPr id="38" name="TextBox 19">
            <a:extLst>
              <a:ext uri="{FF2B5EF4-FFF2-40B4-BE49-F238E27FC236}">
                <a16:creationId xmlns:a16="http://schemas.microsoft.com/office/drawing/2014/main" id="{31838722-795F-4AD2-8E7B-875559CFDB8E}"/>
              </a:ext>
            </a:extLst>
          </p:cNvPr>
          <p:cNvSpPr txBox="1"/>
          <p:nvPr/>
        </p:nvSpPr>
        <p:spPr>
          <a:xfrm>
            <a:off x="5686535" y="5908280"/>
            <a:ext cx="4097216" cy="646331"/>
          </a:xfrm>
          <a:prstGeom prst="rect">
            <a:avLst/>
          </a:prstGeom>
          <a:noFill/>
        </p:spPr>
        <p:txBody>
          <a:bodyPr wrap="square" rtlCol="0">
            <a:spAutoFit/>
          </a:bodyPr>
          <a:lstStyle/>
          <a:p>
            <a:pPr defTabSz="914400"/>
            <a:r>
              <a:rPr lang="en-US" altLang="ko-KR" sz="1200" dirty="0" err="1">
                <a:solidFill>
                  <a:srgbClr val="486113"/>
                </a:solidFill>
                <a:ea typeface="Arial Unicode MS"/>
              </a:rPr>
              <a:t>L’augmentation</a:t>
            </a:r>
            <a:r>
              <a:rPr lang="en-US" altLang="ko-KR" sz="1200" dirty="0">
                <a:solidFill>
                  <a:srgbClr val="486113"/>
                </a:solidFill>
                <a:ea typeface="Arial Unicode MS"/>
              </a:rPr>
              <a:t> des </a:t>
            </a:r>
            <a:r>
              <a:rPr lang="en-US" altLang="ko-KR" sz="1200" dirty="0" err="1">
                <a:solidFill>
                  <a:srgbClr val="486113"/>
                </a:solidFill>
                <a:ea typeface="Arial Unicode MS"/>
              </a:rPr>
              <a:t>repas</a:t>
            </a:r>
            <a:r>
              <a:rPr lang="en-US" altLang="ko-KR" sz="1200" dirty="0">
                <a:solidFill>
                  <a:srgbClr val="486113"/>
                </a:solidFill>
                <a:ea typeface="Arial Unicode MS"/>
              </a:rPr>
              <a:t> </a:t>
            </a:r>
            <a:r>
              <a:rPr lang="en-US" altLang="ko-KR" sz="1200" dirty="0" err="1">
                <a:solidFill>
                  <a:srgbClr val="486113"/>
                </a:solidFill>
                <a:ea typeface="Arial Unicode MS"/>
              </a:rPr>
              <a:t>servis</a:t>
            </a:r>
            <a:r>
              <a:rPr lang="en-US" altLang="ko-KR" sz="1200" dirty="0">
                <a:solidFill>
                  <a:srgbClr val="486113"/>
                </a:solidFill>
                <a:ea typeface="Arial Unicode MS"/>
              </a:rPr>
              <a:t> suite à </a:t>
            </a:r>
            <a:r>
              <a:rPr lang="en-US" altLang="ko-KR" sz="1200" dirty="0" err="1">
                <a:solidFill>
                  <a:srgbClr val="486113"/>
                </a:solidFill>
                <a:ea typeface="Arial Unicode MS"/>
              </a:rPr>
              <a:t>l’hospitalisation</a:t>
            </a:r>
            <a:r>
              <a:rPr lang="en-US" altLang="ko-KR" sz="1200" dirty="0">
                <a:solidFill>
                  <a:srgbClr val="486113"/>
                </a:solidFill>
                <a:ea typeface="Arial Unicode MS"/>
              </a:rPr>
              <a:t> </a:t>
            </a:r>
            <a:r>
              <a:rPr lang="en-US" altLang="ko-KR" sz="1200" dirty="0" err="1">
                <a:solidFill>
                  <a:srgbClr val="486113"/>
                </a:solidFill>
                <a:ea typeface="Arial Unicode MS"/>
              </a:rPr>
              <a:t>élevée</a:t>
            </a:r>
            <a:r>
              <a:rPr lang="en-US" altLang="ko-KR" sz="1200" dirty="0">
                <a:solidFill>
                  <a:srgbClr val="486113"/>
                </a:solidFill>
                <a:ea typeface="Arial Unicode MS"/>
              </a:rPr>
              <a:t> des patients Covid et </a:t>
            </a:r>
            <a:r>
              <a:rPr lang="en-US" altLang="ko-KR" sz="1200" dirty="0" err="1">
                <a:solidFill>
                  <a:srgbClr val="486113"/>
                </a:solidFill>
                <a:ea typeface="Arial Unicode MS"/>
              </a:rPr>
              <a:t>aussi</a:t>
            </a:r>
            <a:r>
              <a:rPr lang="en-US" altLang="ko-KR" sz="1200" dirty="0">
                <a:solidFill>
                  <a:srgbClr val="486113"/>
                </a:solidFill>
                <a:ea typeface="Arial Unicode MS"/>
              </a:rPr>
              <a:t> le personnel de </a:t>
            </a:r>
            <a:r>
              <a:rPr lang="en-US" altLang="ko-KR" sz="1200" dirty="0" err="1">
                <a:solidFill>
                  <a:srgbClr val="486113"/>
                </a:solidFill>
                <a:ea typeface="Arial Unicode MS"/>
              </a:rPr>
              <a:t>garde</a:t>
            </a:r>
            <a:r>
              <a:rPr lang="en-US" altLang="ko-KR" sz="1200" dirty="0">
                <a:solidFill>
                  <a:srgbClr val="486113"/>
                </a:solidFill>
                <a:ea typeface="Arial Unicode MS"/>
              </a:rPr>
              <a:t> des unites de </a:t>
            </a:r>
            <a:r>
              <a:rPr lang="en-US" altLang="ko-KR" sz="1200" dirty="0" err="1">
                <a:solidFill>
                  <a:srgbClr val="486113"/>
                </a:solidFill>
                <a:ea typeface="Arial Unicode MS"/>
              </a:rPr>
              <a:t>soins</a:t>
            </a:r>
            <a:r>
              <a:rPr lang="en-US" altLang="ko-KR" sz="1200" dirty="0">
                <a:solidFill>
                  <a:srgbClr val="486113"/>
                </a:solidFill>
                <a:ea typeface="Arial Unicode MS"/>
              </a:rPr>
              <a:t> Covid 19</a:t>
            </a:r>
          </a:p>
        </p:txBody>
      </p:sp>
    </p:spTree>
    <p:extLst>
      <p:ext uri="{BB962C8B-B14F-4D97-AF65-F5344CB8AC3E}">
        <p14:creationId xmlns:p14="http://schemas.microsoft.com/office/powerpoint/2010/main" val="2618317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8545" y="127162"/>
            <a:ext cx="6096000" cy="1311128"/>
          </a:xfrm>
          <a:prstGeom prst="rect">
            <a:avLst/>
          </a:prstGeom>
          <a:solidFill>
            <a:schemeClr val="tx2">
              <a:lumMod val="60000"/>
              <a:lumOff val="40000"/>
            </a:schemeClr>
          </a:solidFill>
        </p:spPr>
        <p:txBody>
          <a:bodyPr>
            <a:spAutoFit/>
          </a:bodyPr>
          <a:lstStyle/>
          <a:p>
            <a:pPr lvl="0" defTabSz="914400">
              <a:lnSpc>
                <a:spcPct val="90000"/>
              </a:lnSpc>
              <a:spcBef>
                <a:spcPts val="1000"/>
              </a:spcBef>
            </a:pPr>
            <a:r>
              <a:rPr lang="en-US" sz="4400" b="1" dirty="0">
                <a:solidFill>
                  <a:prstClr val="white"/>
                </a:solidFill>
                <a:latin typeface="+mj-lt"/>
                <a:ea typeface="Arial Unicode MS"/>
                <a:cs typeface="Arial" pitchFamily="34" charset="0"/>
              </a:rPr>
              <a:t>Résultats et Discussion</a:t>
            </a:r>
          </a:p>
        </p:txBody>
      </p:sp>
      <p:graphicFrame>
        <p:nvGraphicFramePr>
          <p:cNvPr id="6" name="Chart 303">
            <a:extLst>
              <a:ext uri="{FF2B5EF4-FFF2-40B4-BE49-F238E27FC236}">
                <a16:creationId xmlns:a16="http://schemas.microsoft.com/office/drawing/2014/main" id="{4C999DEA-D54C-9463-82F1-5A7656132920}"/>
              </a:ext>
            </a:extLst>
          </p:cNvPr>
          <p:cNvGraphicFramePr/>
          <p:nvPr>
            <p:extLst>
              <p:ext uri="{D42A27DB-BD31-4B8C-83A1-F6EECF244321}">
                <p14:modId xmlns:p14="http://schemas.microsoft.com/office/powerpoint/2010/main" val="4112030220"/>
              </p:ext>
            </p:extLst>
          </p:nvPr>
        </p:nvGraphicFramePr>
        <p:xfrm>
          <a:off x="141036" y="5118728"/>
          <a:ext cx="1807821" cy="17686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303">
            <a:extLst>
              <a:ext uri="{FF2B5EF4-FFF2-40B4-BE49-F238E27FC236}">
                <a16:creationId xmlns:a16="http://schemas.microsoft.com/office/drawing/2014/main" id="{CBE1D997-ACF2-B7DD-5EC6-6353B5F4EBDB}"/>
              </a:ext>
            </a:extLst>
          </p:cNvPr>
          <p:cNvGraphicFramePr/>
          <p:nvPr>
            <p:extLst>
              <p:ext uri="{D42A27DB-BD31-4B8C-83A1-F6EECF244321}">
                <p14:modId xmlns:p14="http://schemas.microsoft.com/office/powerpoint/2010/main" val="3434868440"/>
              </p:ext>
            </p:extLst>
          </p:nvPr>
        </p:nvGraphicFramePr>
        <p:xfrm>
          <a:off x="138545" y="3719512"/>
          <a:ext cx="1807821" cy="15687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a:extLst>
              <a:ext uri="{FF2B5EF4-FFF2-40B4-BE49-F238E27FC236}">
                <a16:creationId xmlns:a16="http://schemas.microsoft.com/office/drawing/2014/main" id="{432BF98A-FE31-486F-BB24-BCA10AE80351}"/>
              </a:ext>
            </a:extLst>
          </p:cNvPr>
          <p:cNvGraphicFramePr/>
          <p:nvPr>
            <p:extLst>
              <p:ext uri="{D42A27DB-BD31-4B8C-83A1-F6EECF244321}">
                <p14:modId xmlns:p14="http://schemas.microsoft.com/office/powerpoint/2010/main" val="1824711434"/>
              </p:ext>
            </p:extLst>
          </p:nvPr>
        </p:nvGraphicFramePr>
        <p:xfrm>
          <a:off x="136054" y="2120422"/>
          <a:ext cx="1807821" cy="17686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3">
            <a:extLst>
              <a:ext uri="{FF2B5EF4-FFF2-40B4-BE49-F238E27FC236}">
                <a16:creationId xmlns:a16="http://schemas.microsoft.com/office/drawing/2014/main" id="{74DC79EA-5D01-4196-96CF-C9D79A0EBD14}"/>
              </a:ext>
            </a:extLst>
          </p:cNvPr>
          <p:cNvGraphicFramePr/>
          <p:nvPr>
            <p:extLst>
              <p:ext uri="{D42A27DB-BD31-4B8C-83A1-F6EECF244321}">
                <p14:modId xmlns:p14="http://schemas.microsoft.com/office/powerpoint/2010/main" val="3231928267"/>
              </p:ext>
            </p:extLst>
          </p:nvPr>
        </p:nvGraphicFramePr>
        <p:xfrm>
          <a:off x="1805309" y="1336034"/>
          <a:ext cx="1807821" cy="17686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303">
            <a:extLst>
              <a:ext uri="{FF2B5EF4-FFF2-40B4-BE49-F238E27FC236}">
                <a16:creationId xmlns:a16="http://schemas.microsoft.com/office/drawing/2014/main" id="{B06AF23E-219E-DF38-85D0-B98B1BA89979}"/>
              </a:ext>
            </a:extLst>
          </p:cNvPr>
          <p:cNvGraphicFramePr/>
          <p:nvPr>
            <p:extLst>
              <p:ext uri="{D42A27DB-BD31-4B8C-83A1-F6EECF244321}">
                <p14:modId xmlns:p14="http://schemas.microsoft.com/office/powerpoint/2010/main" val="3847986138"/>
              </p:ext>
            </p:extLst>
          </p:nvPr>
        </p:nvGraphicFramePr>
        <p:xfrm>
          <a:off x="3610639" y="1487099"/>
          <a:ext cx="1807821" cy="1568776"/>
        </p:xfrm>
        <a:graphic>
          <a:graphicData uri="http://schemas.openxmlformats.org/drawingml/2006/chart">
            <c:chart xmlns:c="http://schemas.openxmlformats.org/drawingml/2006/chart" xmlns:r="http://schemas.openxmlformats.org/officeDocument/2006/relationships" r:id="rId6"/>
          </a:graphicData>
        </a:graphic>
      </p:graphicFrame>
      <p:grpSp>
        <p:nvGrpSpPr>
          <p:cNvPr id="11" name="Group 306">
            <a:extLst>
              <a:ext uri="{FF2B5EF4-FFF2-40B4-BE49-F238E27FC236}">
                <a16:creationId xmlns:a16="http://schemas.microsoft.com/office/drawing/2014/main" id="{2347F1E9-4217-43E9-93C4-8F66F60B7272}"/>
              </a:ext>
            </a:extLst>
          </p:cNvPr>
          <p:cNvGrpSpPr/>
          <p:nvPr/>
        </p:nvGrpSpPr>
        <p:grpSpPr>
          <a:xfrm>
            <a:off x="1951348" y="3153493"/>
            <a:ext cx="5636245" cy="2755168"/>
            <a:chOff x="2687161" y="3731096"/>
            <a:chExt cx="5158677" cy="3027467"/>
          </a:xfrm>
        </p:grpSpPr>
        <p:sp>
          <p:nvSpPr>
            <p:cNvPr id="12" name="Freeform: Shape 307">
              <a:extLst>
                <a:ext uri="{FF2B5EF4-FFF2-40B4-BE49-F238E27FC236}">
                  <a16:creationId xmlns:a16="http://schemas.microsoft.com/office/drawing/2014/main" id="{8D325C8C-EADF-4616-8C96-834045C19E70}"/>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3" name="Freeform: Shape 308">
              <a:extLst>
                <a:ext uri="{FF2B5EF4-FFF2-40B4-BE49-F238E27FC236}">
                  <a16:creationId xmlns:a16="http://schemas.microsoft.com/office/drawing/2014/main" id="{1A91048E-1BA1-4C8A-97FF-A13611F4F56C}"/>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4" name="Freeform: Shape 309">
              <a:extLst>
                <a:ext uri="{FF2B5EF4-FFF2-40B4-BE49-F238E27FC236}">
                  <a16:creationId xmlns:a16="http://schemas.microsoft.com/office/drawing/2014/main" id="{DC395E1C-B030-438E-AA32-7A775BEDB8D9}"/>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5" name="Freeform: Shape 310">
              <a:extLst>
                <a:ext uri="{FF2B5EF4-FFF2-40B4-BE49-F238E27FC236}">
                  <a16:creationId xmlns:a16="http://schemas.microsoft.com/office/drawing/2014/main" id="{9AE5C20F-48A1-474E-82D2-DC5ECE9FE892}"/>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6" name="Freeform: Shape 311">
              <a:extLst>
                <a:ext uri="{FF2B5EF4-FFF2-40B4-BE49-F238E27FC236}">
                  <a16:creationId xmlns:a16="http://schemas.microsoft.com/office/drawing/2014/main" id="{E694FC5C-0693-4B9D-B75A-9DAC6036032F}"/>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7" name="Freeform: Shape 312">
              <a:extLst>
                <a:ext uri="{FF2B5EF4-FFF2-40B4-BE49-F238E27FC236}">
                  <a16:creationId xmlns:a16="http://schemas.microsoft.com/office/drawing/2014/main" id="{6D4ADB97-B766-4AF4-B13E-B8A322EED41F}"/>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8" name="Freeform: Shape 313">
              <a:extLst>
                <a:ext uri="{FF2B5EF4-FFF2-40B4-BE49-F238E27FC236}">
                  <a16:creationId xmlns:a16="http://schemas.microsoft.com/office/drawing/2014/main" id="{5FAC2728-DD23-4A16-A813-9E5FF0832DB3}"/>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9" name="Freeform: Shape 314">
              <a:extLst>
                <a:ext uri="{FF2B5EF4-FFF2-40B4-BE49-F238E27FC236}">
                  <a16:creationId xmlns:a16="http://schemas.microsoft.com/office/drawing/2014/main" id="{356E7333-EA34-4467-90EF-FCCC72570E0E}"/>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20" name="Freeform: Shape 315">
              <a:extLst>
                <a:ext uri="{FF2B5EF4-FFF2-40B4-BE49-F238E27FC236}">
                  <a16:creationId xmlns:a16="http://schemas.microsoft.com/office/drawing/2014/main" id="{14EBF9B7-8E28-4E07-A7B7-7445C03457C4}"/>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21" name="Freeform: Shape 316">
              <a:extLst>
                <a:ext uri="{FF2B5EF4-FFF2-40B4-BE49-F238E27FC236}">
                  <a16:creationId xmlns:a16="http://schemas.microsoft.com/office/drawing/2014/main" id="{942C9625-5167-4C09-B15B-7FE5F9B1CCFC}"/>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22" name="Freeform: Shape 317">
              <a:extLst>
                <a:ext uri="{FF2B5EF4-FFF2-40B4-BE49-F238E27FC236}">
                  <a16:creationId xmlns:a16="http://schemas.microsoft.com/office/drawing/2014/main" id="{C39DD282-8CE5-4C87-8DD9-E86D087D7C2F}"/>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23" name="Freeform: Shape 318">
              <a:extLst>
                <a:ext uri="{FF2B5EF4-FFF2-40B4-BE49-F238E27FC236}">
                  <a16:creationId xmlns:a16="http://schemas.microsoft.com/office/drawing/2014/main" id="{B2ACE132-2C31-4CA3-9CA9-AFC9305CDE1C}"/>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24" name="Freeform: Shape 319">
              <a:extLst>
                <a:ext uri="{FF2B5EF4-FFF2-40B4-BE49-F238E27FC236}">
                  <a16:creationId xmlns:a16="http://schemas.microsoft.com/office/drawing/2014/main" id="{79F87EC8-13C4-4193-B03E-44EBEDC0E69C}"/>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25" name="Freeform: Shape 320">
              <a:extLst>
                <a:ext uri="{FF2B5EF4-FFF2-40B4-BE49-F238E27FC236}">
                  <a16:creationId xmlns:a16="http://schemas.microsoft.com/office/drawing/2014/main" id="{B691DC41-1528-4097-B194-B4BCF3D9775D}"/>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26" name="Freeform: Shape 321">
              <a:extLst>
                <a:ext uri="{FF2B5EF4-FFF2-40B4-BE49-F238E27FC236}">
                  <a16:creationId xmlns:a16="http://schemas.microsoft.com/office/drawing/2014/main" id="{4865E143-3CCA-4FBA-84B0-14E2DB765343}"/>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27" name="Freeform: Shape 322">
              <a:extLst>
                <a:ext uri="{FF2B5EF4-FFF2-40B4-BE49-F238E27FC236}">
                  <a16:creationId xmlns:a16="http://schemas.microsoft.com/office/drawing/2014/main" id="{7E8ADB75-22BB-4F27-990F-4DBC99B9F99F}"/>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28" name="Freeform: Shape 323">
              <a:extLst>
                <a:ext uri="{FF2B5EF4-FFF2-40B4-BE49-F238E27FC236}">
                  <a16:creationId xmlns:a16="http://schemas.microsoft.com/office/drawing/2014/main" id="{10ECBAA7-4FAB-4E31-8C84-FF8287F657CC}"/>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29" name="Freeform: Shape 324">
              <a:extLst>
                <a:ext uri="{FF2B5EF4-FFF2-40B4-BE49-F238E27FC236}">
                  <a16:creationId xmlns:a16="http://schemas.microsoft.com/office/drawing/2014/main" id="{00AF0014-B992-4DC3-9923-5EFBC8618749}"/>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30" name="Freeform: Shape 325">
              <a:extLst>
                <a:ext uri="{FF2B5EF4-FFF2-40B4-BE49-F238E27FC236}">
                  <a16:creationId xmlns:a16="http://schemas.microsoft.com/office/drawing/2014/main" id="{68A689F8-E35E-479F-89F3-B103C3E55F39}"/>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31" name="Freeform: Shape 326">
              <a:extLst>
                <a:ext uri="{FF2B5EF4-FFF2-40B4-BE49-F238E27FC236}">
                  <a16:creationId xmlns:a16="http://schemas.microsoft.com/office/drawing/2014/main" id="{093083AB-EFA5-4A89-A5CD-F70C5A3D4EE4}"/>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32" name="Freeform: Shape 327">
              <a:extLst>
                <a:ext uri="{FF2B5EF4-FFF2-40B4-BE49-F238E27FC236}">
                  <a16:creationId xmlns:a16="http://schemas.microsoft.com/office/drawing/2014/main" id="{7B9E9156-9CD3-4B9A-AF91-D8690CEE83B3}"/>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33" name="Freeform: Shape 328">
              <a:extLst>
                <a:ext uri="{FF2B5EF4-FFF2-40B4-BE49-F238E27FC236}">
                  <a16:creationId xmlns:a16="http://schemas.microsoft.com/office/drawing/2014/main" id="{6293DE12-07D2-4AF7-8E7F-EEEC34347BF5}"/>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34" name="Freeform: Shape 329">
              <a:extLst>
                <a:ext uri="{FF2B5EF4-FFF2-40B4-BE49-F238E27FC236}">
                  <a16:creationId xmlns:a16="http://schemas.microsoft.com/office/drawing/2014/main" id="{F2A2E967-A951-41AB-9502-395BB83E0F04}"/>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35" name="Freeform: Shape 330">
              <a:extLst>
                <a:ext uri="{FF2B5EF4-FFF2-40B4-BE49-F238E27FC236}">
                  <a16:creationId xmlns:a16="http://schemas.microsoft.com/office/drawing/2014/main" id="{D68CF47E-650E-46A9-A843-7203BD268F41}"/>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36" name="Freeform: Shape 331">
              <a:extLst>
                <a:ext uri="{FF2B5EF4-FFF2-40B4-BE49-F238E27FC236}">
                  <a16:creationId xmlns:a16="http://schemas.microsoft.com/office/drawing/2014/main" id="{A213D463-BDB0-4213-98DB-DE60741E9B0D}"/>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37" name="Freeform: Shape 332">
              <a:extLst>
                <a:ext uri="{FF2B5EF4-FFF2-40B4-BE49-F238E27FC236}">
                  <a16:creationId xmlns:a16="http://schemas.microsoft.com/office/drawing/2014/main" id="{1EB7FB35-A82F-4CE0-A4A7-1CF84819BE88}"/>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38" name="Freeform: Shape 333">
              <a:extLst>
                <a:ext uri="{FF2B5EF4-FFF2-40B4-BE49-F238E27FC236}">
                  <a16:creationId xmlns:a16="http://schemas.microsoft.com/office/drawing/2014/main" id="{54577209-B1DB-4EAC-9EF2-EC844A3E3BF3}"/>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39" name="Freeform: Shape 334">
              <a:extLst>
                <a:ext uri="{FF2B5EF4-FFF2-40B4-BE49-F238E27FC236}">
                  <a16:creationId xmlns:a16="http://schemas.microsoft.com/office/drawing/2014/main" id="{D51980DD-C352-4DAC-B0F1-C7BD949AB110}"/>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40" name="Freeform: Shape 335">
              <a:extLst>
                <a:ext uri="{FF2B5EF4-FFF2-40B4-BE49-F238E27FC236}">
                  <a16:creationId xmlns:a16="http://schemas.microsoft.com/office/drawing/2014/main" id="{C0834341-F5A5-4682-9644-4A630C4F94CC}"/>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41" name="Freeform: Shape 336">
              <a:extLst>
                <a:ext uri="{FF2B5EF4-FFF2-40B4-BE49-F238E27FC236}">
                  <a16:creationId xmlns:a16="http://schemas.microsoft.com/office/drawing/2014/main" id="{EAB95AA8-6603-466D-A014-6940E86BF67A}"/>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42" name="Freeform: Shape 337">
              <a:extLst>
                <a:ext uri="{FF2B5EF4-FFF2-40B4-BE49-F238E27FC236}">
                  <a16:creationId xmlns:a16="http://schemas.microsoft.com/office/drawing/2014/main" id="{E6671063-780E-4DC2-BCC5-5CDCF7A09395}"/>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43" name="Freeform: Shape 338">
              <a:extLst>
                <a:ext uri="{FF2B5EF4-FFF2-40B4-BE49-F238E27FC236}">
                  <a16:creationId xmlns:a16="http://schemas.microsoft.com/office/drawing/2014/main" id="{016F3186-DF0A-45FB-A3ED-1EE2513582A1}"/>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44" name="Freeform: Shape 339">
              <a:extLst>
                <a:ext uri="{FF2B5EF4-FFF2-40B4-BE49-F238E27FC236}">
                  <a16:creationId xmlns:a16="http://schemas.microsoft.com/office/drawing/2014/main" id="{74B650DE-B30C-472C-9E70-D456746F0655}"/>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45" name="Freeform: Shape 340">
              <a:extLst>
                <a:ext uri="{FF2B5EF4-FFF2-40B4-BE49-F238E27FC236}">
                  <a16:creationId xmlns:a16="http://schemas.microsoft.com/office/drawing/2014/main" id="{7E59728F-4C65-4A74-9373-B76EF6292BD8}"/>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46" name="Freeform: Shape 341">
              <a:extLst>
                <a:ext uri="{FF2B5EF4-FFF2-40B4-BE49-F238E27FC236}">
                  <a16:creationId xmlns:a16="http://schemas.microsoft.com/office/drawing/2014/main" id="{963782E9-9F02-476F-BE90-0A704AEB5A80}"/>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47" name="Freeform: Shape 342">
              <a:extLst>
                <a:ext uri="{FF2B5EF4-FFF2-40B4-BE49-F238E27FC236}">
                  <a16:creationId xmlns:a16="http://schemas.microsoft.com/office/drawing/2014/main" id="{47A6FEFB-A4C8-4E88-A572-D811BD1A2554}"/>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48" name="Freeform: Shape 343">
              <a:extLst>
                <a:ext uri="{FF2B5EF4-FFF2-40B4-BE49-F238E27FC236}">
                  <a16:creationId xmlns:a16="http://schemas.microsoft.com/office/drawing/2014/main" id="{F6A7408D-6EDE-45D9-9CE3-C6D816A10683}"/>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49" name="Freeform: Shape 344">
              <a:extLst>
                <a:ext uri="{FF2B5EF4-FFF2-40B4-BE49-F238E27FC236}">
                  <a16:creationId xmlns:a16="http://schemas.microsoft.com/office/drawing/2014/main" id="{F4274B80-62AB-4C5E-9547-54E81588A5A4}"/>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50" name="Freeform: Shape 345">
              <a:extLst>
                <a:ext uri="{FF2B5EF4-FFF2-40B4-BE49-F238E27FC236}">
                  <a16:creationId xmlns:a16="http://schemas.microsoft.com/office/drawing/2014/main" id="{2BC2BC09-F064-427D-9CE6-01D5477C924D}"/>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51" name="Freeform: Shape 346">
              <a:extLst>
                <a:ext uri="{FF2B5EF4-FFF2-40B4-BE49-F238E27FC236}">
                  <a16:creationId xmlns:a16="http://schemas.microsoft.com/office/drawing/2014/main" id="{3725E219-F9AB-449E-81B4-09A9DD50F34E}"/>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52" name="Freeform: Shape 347">
              <a:extLst>
                <a:ext uri="{FF2B5EF4-FFF2-40B4-BE49-F238E27FC236}">
                  <a16:creationId xmlns:a16="http://schemas.microsoft.com/office/drawing/2014/main" id="{9A66976F-A784-4A47-821C-F57BB1B1BA47}"/>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53" name="Freeform: Shape 348">
              <a:extLst>
                <a:ext uri="{FF2B5EF4-FFF2-40B4-BE49-F238E27FC236}">
                  <a16:creationId xmlns:a16="http://schemas.microsoft.com/office/drawing/2014/main" id="{B8494C71-4AFE-43D1-8974-2FD2042E3428}"/>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54" name="Freeform: Shape 349">
              <a:extLst>
                <a:ext uri="{FF2B5EF4-FFF2-40B4-BE49-F238E27FC236}">
                  <a16:creationId xmlns:a16="http://schemas.microsoft.com/office/drawing/2014/main" id="{F367D3C7-26F8-4F4F-9BFC-5CCB42E16888}"/>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55" name="Freeform: Shape 350">
              <a:extLst>
                <a:ext uri="{FF2B5EF4-FFF2-40B4-BE49-F238E27FC236}">
                  <a16:creationId xmlns:a16="http://schemas.microsoft.com/office/drawing/2014/main" id="{5DFA3CAF-56D6-432B-8A26-42D6A8548D78}"/>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56" name="Freeform: Shape 351">
              <a:extLst>
                <a:ext uri="{FF2B5EF4-FFF2-40B4-BE49-F238E27FC236}">
                  <a16:creationId xmlns:a16="http://schemas.microsoft.com/office/drawing/2014/main" id="{A9C8002B-7F2C-428C-B70B-3E8509430B80}"/>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57" name="Freeform: Shape 352">
              <a:extLst>
                <a:ext uri="{FF2B5EF4-FFF2-40B4-BE49-F238E27FC236}">
                  <a16:creationId xmlns:a16="http://schemas.microsoft.com/office/drawing/2014/main" id="{0CB40164-3450-4E04-A5C1-F2346DDFD130}"/>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58" name="Freeform: Shape 353">
              <a:extLst>
                <a:ext uri="{FF2B5EF4-FFF2-40B4-BE49-F238E27FC236}">
                  <a16:creationId xmlns:a16="http://schemas.microsoft.com/office/drawing/2014/main" id="{E987DD45-323A-4C4A-AED0-4BB36353392C}"/>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59" name="Freeform: Shape 354">
              <a:extLst>
                <a:ext uri="{FF2B5EF4-FFF2-40B4-BE49-F238E27FC236}">
                  <a16:creationId xmlns:a16="http://schemas.microsoft.com/office/drawing/2014/main" id="{79F380C5-D89A-4C52-AB75-1A97327A6B73}"/>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60" name="Freeform: Shape 355">
              <a:extLst>
                <a:ext uri="{FF2B5EF4-FFF2-40B4-BE49-F238E27FC236}">
                  <a16:creationId xmlns:a16="http://schemas.microsoft.com/office/drawing/2014/main" id="{5A9C335C-27BC-435C-9282-ED62C22A3A9E}"/>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61" name="Freeform: Shape 356">
              <a:extLst>
                <a:ext uri="{FF2B5EF4-FFF2-40B4-BE49-F238E27FC236}">
                  <a16:creationId xmlns:a16="http://schemas.microsoft.com/office/drawing/2014/main" id="{E81F7A78-97D3-4016-8596-1F46D60C7F9B}"/>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62" name="Freeform: Shape 357">
              <a:extLst>
                <a:ext uri="{FF2B5EF4-FFF2-40B4-BE49-F238E27FC236}">
                  <a16:creationId xmlns:a16="http://schemas.microsoft.com/office/drawing/2014/main" id="{EC2D077D-F8CE-4390-9DEA-65D6E0CE3507}"/>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63" name="Freeform: Shape 358">
              <a:extLst>
                <a:ext uri="{FF2B5EF4-FFF2-40B4-BE49-F238E27FC236}">
                  <a16:creationId xmlns:a16="http://schemas.microsoft.com/office/drawing/2014/main" id="{112D9D24-5FAD-479D-A27C-7E8EC0551FA0}"/>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64" name="Freeform: Shape 359">
              <a:extLst>
                <a:ext uri="{FF2B5EF4-FFF2-40B4-BE49-F238E27FC236}">
                  <a16:creationId xmlns:a16="http://schemas.microsoft.com/office/drawing/2014/main" id="{3C561992-1D6B-4104-9AB5-C772FFCBD5DD}"/>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65" name="Freeform: Shape 360">
              <a:extLst>
                <a:ext uri="{FF2B5EF4-FFF2-40B4-BE49-F238E27FC236}">
                  <a16:creationId xmlns:a16="http://schemas.microsoft.com/office/drawing/2014/main" id="{68F907EB-7155-4561-8600-97FA1F4DA13E}"/>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66" name="Freeform: Shape 361">
              <a:extLst>
                <a:ext uri="{FF2B5EF4-FFF2-40B4-BE49-F238E27FC236}">
                  <a16:creationId xmlns:a16="http://schemas.microsoft.com/office/drawing/2014/main" id="{E1908D33-0CAA-4F4A-98B5-0E38664E273D}"/>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67" name="Freeform: Shape 362">
              <a:extLst>
                <a:ext uri="{FF2B5EF4-FFF2-40B4-BE49-F238E27FC236}">
                  <a16:creationId xmlns:a16="http://schemas.microsoft.com/office/drawing/2014/main" id="{3948CE5B-C6C8-45C4-A7F4-9600CB8DC236}"/>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68" name="Freeform: Shape 363">
              <a:extLst>
                <a:ext uri="{FF2B5EF4-FFF2-40B4-BE49-F238E27FC236}">
                  <a16:creationId xmlns:a16="http://schemas.microsoft.com/office/drawing/2014/main" id="{28869A17-368F-418C-AF77-71B06B4085D9}"/>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69" name="Freeform: Shape 364">
              <a:extLst>
                <a:ext uri="{FF2B5EF4-FFF2-40B4-BE49-F238E27FC236}">
                  <a16:creationId xmlns:a16="http://schemas.microsoft.com/office/drawing/2014/main" id="{69419BD9-E348-455E-BF81-685611DD964D}"/>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70" name="Freeform: Shape 365">
              <a:extLst>
                <a:ext uri="{FF2B5EF4-FFF2-40B4-BE49-F238E27FC236}">
                  <a16:creationId xmlns:a16="http://schemas.microsoft.com/office/drawing/2014/main" id="{22636EC9-BE91-49AC-980D-80AD5C4D0BF9}"/>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71" name="Freeform: Shape 366">
              <a:extLst>
                <a:ext uri="{FF2B5EF4-FFF2-40B4-BE49-F238E27FC236}">
                  <a16:creationId xmlns:a16="http://schemas.microsoft.com/office/drawing/2014/main" id="{972CA081-04FE-4505-B710-42C251CAE5FD}"/>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72" name="Freeform: Shape 367">
              <a:extLst>
                <a:ext uri="{FF2B5EF4-FFF2-40B4-BE49-F238E27FC236}">
                  <a16:creationId xmlns:a16="http://schemas.microsoft.com/office/drawing/2014/main" id="{3F603835-5588-4685-899F-6701BC0CB64E}"/>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73" name="Freeform: Shape 368">
              <a:extLst>
                <a:ext uri="{FF2B5EF4-FFF2-40B4-BE49-F238E27FC236}">
                  <a16:creationId xmlns:a16="http://schemas.microsoft.com/office/drawing/2014/main" id="{AF663DEA-BB42-4B9B-A9CD-637998D921F4}"/>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74" name="Freeform: Shape 369">
              <a:extLst>
                <a:ext uri="{FF2B5EF4-FFF2-40B4-BE49-F238E27FC236}">
                  <a16:creationId xmlns:a16="http://schemas.microsoft.com/office/drawing/2014/main" id="{A841E9EB-BE0C-4E4C-8E20-94F7105D98DA}"/>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75" name="Freeform: Shape 370">
              <a:extLst>
                <a:ext uri="{FF2B5EF4-FFF2-40B4-BE49-F238E27FC236}">
                  <a16:creationId xmlns:a16="http://schemas.microsoft.com/office/drawing/2014/main" id="{5C25B7FE-D245-4A83-A12E-41CB562AE69D}"/>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76" name="Freeform: Shape 371">
              <a:extLst>
                <a:ext uri="{FF2B5EF4-FFF2-40B4-BE49-F238E27FC236}">
                  <a16:creationId xmlns:a16="http://schemas.microsoft.com/office/drawing/2014/main" id="{41B5F671-303A-42EB-A725-1146ACF289D7}"/>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77" name="Freeform: Shape 372">
              <a:extLst>
                <a:ext uri="{FF2B5EF4-FFF2-40B4-BE49-F238E27FC236}">
                  <a16:creationId xmlns:a16="http://schemas.microsoft.com/office/drawing/2014/main" id="{63C25F8E-2531-431E-85A8-949835FF8491}"/>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78" name="Freeform: Shape 373">
              <a:extLst>
                <a:ext uri="{FF2B5EF4-FFF2-40B4-BE49-F238E27FC236}">
                  <a16:creationId xmlns:a16="http://schemas.microsoft.com/office/drawing/2014/main" id="{8F7D3227-E789-4C88-A080-5D838CA7B224}"/>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79" name="Freeform: Shape 374">
              <a:extLst>
                <a:ext uri="{FF2B5EF4-FFF2-40B4-BE49-F238E27FC236}">
                  <a16:creationId xmlns:a16="http://schemas.microsoft.com/office/drawing/2014/main" id="{AE06EB90-14B6-44F1-B087-A2684BC04B93}"/>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80" name="Freeform: Shape 375">
              <a:extLst>
                <a:ext uri="{FF2B5EF4-FFF2-40B4-BE49-F238E27FC236}">
                  <a16:creationId xmlns:a16="http://schemas.microsoft.com/office/drawing/2014/main" id="{2F2BB90F-DA4D-4509-9703-83644EC4C118}"/>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81" name="Freeform: Shape 376">
              <a:extLst>
                <a:ext uri="{FF2B5EF4-FFF2-40B4-BE49-F238E27FC236}">
                  <a16:creationId xmlns:a16="http://schemas.microsoft.com/office/drawing/2014/main" id="{2F6F98E0-C304-400B-8004-879AA8FA6B36}"/>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82" name="Freeform: Shape 377">
              <a:extLst>
                <a:ext uri="{FF2B5EF4-FFF2-40B4-BE49-F238E27FC236}">
                  <a16:creationId xmlns:a16="http://schemas.microsoft.com/office/drawing/2014/main" id="{2A55BD5C-DE83-4E39-81E8-A2F8CCA5B4AC}"/>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83" name="Freeform: Shape 378">
              <a:extLst>
                <a:ext uri="{FF2B5EF4-FFF2-40B4-BE49-F238E27FC236}">
                  <a16:creationId xmlns:a16="http://schemas.microsoft.com/office/drawing/2014/main" id="{BABD81BD-4EC3-4AA1-BD78-46700ECF8C24}"/>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84" name="Freeform: Shape 379">
              <a:extLst>
                <a:ext uri="{FF2B5EF4-FFF2-40B4-BE49-F238E27FC236}">
                  <a16:creationId xmlns:a16="http://schemas.microsoft.com/office/drawing/2014/main" id="{EDC1ECAD-EDCB-4B33-AA64-DE4FCE3B049A}"/>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85" name="Freeform: Shape 380">
              <a:extLst>
                <a:ext uri="{FF2B5EF4-FFF2-40B4-BE49-F238E27FC236}">
                  <a16:creationId xmlns:a16="http://schemas.microsoft.com/office/drawing/2014/main" id="{86DD61FE-ACCF-4C17-8C1A-81BA69839689}"/>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86" name="Freeform: Shape 381">
              <a:extLst>
                <a:ext uri="{FF2B5EF4-FFF2-40B4-BE49-F238E27FC236}">
                  <a16:creationId xmlns:a16="http://schemas.microsoft.com/office/drawing/2014/main" id="{3AD80F11-AD49-4B81-854C-C2B3D20D6728}"/>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87" name="Freeform: Shape 382">
              <a:extLst>
                <a:ext uri="{FF2B5EF4-FFF2-40B4-BE49-F238E27FC236}">
                  <a16:creationId xmlns:a16="http://schemas.microsoft.com/office/drawing/2014/main" id="{3FA3B81B-F024-4BD2-B6B6-A22F7509A57C}"/>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88" name="Freeform: Shape 383">
              <a:extLst>
                <a:ext uri="{FF2B5EF4-FFF2-40B4-BE49-F238E27FC236}">
                  <a16:creationId xmlns:a16="http://schemas.microsoft.com/office/drawing/2014/main" id="{CDA9CBB9-734E-4AF3-8832-0713719F6066}"/>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89" name="Freeform: Shape 384">
              <a:extLst>
                <a:ext uri="{FF2B5EF4-FFF2-40B4-BE49-F238E27FC236}">
                  <a16:creationId xmlns:a16="http://schemas.microsoft.com/office/drawing/2014/main" id="{CE7865E4-DC7B-4DF4-81AC-56A0847CD2BF}"/>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90" name="Freeform: Shape 385">
              <a:extLst>
                <a:ext uri="{FF2B5EF4-FFF2-40B4-BE49-F238E27FC236}">
                  <a16:creationId xmlns:a16="http://schemas.microsoft.com/office/drawing/2014/main" id="{21E219DB-E36B-44AF-99AE-792A0FDEE205}"/>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91" name="Freeform: Shape 386">
              <a:extLst>
                <a:ext uri="{FF2B5EF4-FFF2-40B4-BE49-F238E27FC236}">
                  <a16:creationId xmlns:a16="http://schemas.microsoft.com/office/drawing/2014/main" id="{C490BEB9-1BAB-4A53-98E3-B4CE97FC5717}"/>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92" name="Freeform: Shape 387">
              <a:extLst>
                <a:ext uri="{FF2B5EF4-FFF2-40B4-BE49-F238E27FC236}">
                  <a16:creationId xmlns:a16="http://schemas.microsoft.com/office/drawing/2014/main" id="{B27A4173-2E4F-43CA-8582-8B4C9A7330A9}"/>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93" name="Freeform: Shape 388">
              <a:extLst>
                <a:ext uri="{FF2B5EF4-FFF2-40B4-BE49-F238E27FC236}">
                  <a16:creationId xmlns:a16="http://schemas.microsoft.com/office/drawing/2014/main" id="{4C9E6AAB-B0AC-4C45-83FA-A07F5D9F7612}"/>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94" name="Freeform: Shape 389">
              <a:extLst>
                <a:ext uri="{FF2B5EF4-FFF2-40B4-BE49-F238E27FC236}">
                  <a16:creationId xmlns:a16="http://schemas.microsoft.com/office/drawing/2014/main" id="{3AF5F1CC-83BC-49BF-832A-AACDE71599D7}"/>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95" name="Freeform: Shape 390">
              <a:extLst>
                <a:ext uri="{FF2B5EF4-FFF2-40B4-BE49-F238E27FC236}">
                  <a16:creationId xmlns:a16="http://schemas.microsoft.com/office/drawing/2014/main" id="{417CDF36-1652-4A89-A230-9DB81A3EF53C}"/>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96" name="Freeform: Shape 391">
              <a:extLst>
                <a:ext uri="{FF2B5EF4-FFF2-40B4-BE49-F238E27FC236}">
                  <a16:creationId xmlns:a16="http://schemas.microsoft.com/office/drawing/2014/main" id="{547D11DE-A2FB-4575-84D0-FE6BBE953107}"/>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97" name="Freeform: Shape 392">
              <a:extLst>
                <a:ext uri="{FF2B5EF4-FFF2-40B4-BE49-F238E27FC236}">
                  <a16:creationId xmlns:a16="http://schemas.microsoft.com/office/drawing/2014/main" id="{29A6A143-1F49-4F09-BECF-212C2DFEB91B}"/>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no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98" name="Freeform: Shape 393">
              <a:extLst>
                <a:ext uri="{FF2B5EF4-FFF2-40B4-BE49-F238E27FC236}">
                  <a16:creationId xmlns:a16="http://schemas.microsoft.com/office/drawing/2014/main" id="{DDC0146E-1415-4853-A95D-745786531DAC}"/>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99" name="Freeform: Shape 394">
              <a:extLst>
                <a:ext uri="{FF2B5EF4-FFF2-40B4-BE49-F238E27FC236}">
                  <a16:creationId xmlns:a16="http://schemas.microsoft.com/office/drawing/2014/main" id="{088960A0-EF5A-476E-82F4-73399B41BA4F}"/>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00" name="Freeform: Shape 395">
              <a:extLst>
                <a:ext uri="{FF2B5EF4-FFF2-40B4-BE49-F238E27FC236}">
                  <a16:creationId xmlns:a16="http://schemas.microsoft.com/office/drawing/2014/main" id="{344238E2-832A-4D89-857A-B9D9A798C0D8}"/>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01" name="Freeform: Shape 396">
              <a:extLst>
                <a:ext uri="{FF2B5EF4-FFF2-40B4-BE49-F238E27FC236}">
                  <a16:creationId xmlns:a16="http://schemas.microsoft.com/office/drawing/2014/main" id="{A23C5416-B961-4F21-BC8D-B9FD09BE8C3E}"/>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02" name="Freeform: Shape 397">
              <a:extLst>
                <a:ext uri="{FF2B5EF4-FFF2-40B4-BE49-F238E27FC236}">
                  <a16:creationId xmlns:a16="http://schemas.microsoft.com/office/drawing/2014/main" id="{9478662A-776F-4D8C-B22B-0CE03C5326A9}"/>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03" name="Freeform: Shape 398">
              <a:extLst>
                <a:ext uri="{FF2B5EF4-FFF2-40B4-BE49-F238E27FC236}">
                  <a16:creationId xmlns:a16="http://schemas.microsoft.com/office/drawing/2014/main" id="{62B38EDB-CBB4-410D-A202-9567E015E49A}"/>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04" name="Freeform: Shape 399">
              <a:extLst>
                <a:ext uri="{FF2B5EF4-FFF2-40B4-BE49-F238E27FC236}">
                  <a16:creationId xmlns:a16="http://schemas.microsoft.com/office/drawing/2014/main" id="{261C98B8-629F-4FCE-8C22-B7E2757ADE20}"/>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05" name="Freeform: Shape 400">
              <a:extLst>
                <a:ext uri="{FF2B5EF4-FFF2-40B4-BE49-F238E27FC236}">
                  <a16:creationId xmlns:a16="http://schemas.microsoft.com/office/drawing/2014/main" id="{FBE4576F-62DC-4BE2-8AC0-311B884F0E53}"/>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06" name="Freeform: Shape 401">
              <a:extLst>
                <a:ext uri="{FF2B5EF4-FFF2-40B4-BE49-F238E27FC236}">
                  <a16:creationId xmlns:a16="http://schemas.microsoft.com/office/drawing/2014/main" id="{C4804E6A-AC34-457D-A948-FDAEA1E8ED02}"/>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07" name="Freeform: Shape 402">
              <a:extLst>
                <a:ext uri="{FF2B5EF4-FFF2-40B4-BE49-F238E27FC236}">
                  <a16:creationId xmlns:a16="http://schemas.microsoft.com/office/drawing/2014/main" id="{B8E8B475-613B-4E78-9496-0B08D2C4FCCB}"/>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08" name="Freeform: Shape 403">
              <a:extLst>
                <a:ext uri="{FF2B5EF4-FFF2-40B4-BE49-F238E27FC236}">
                  <a16:creationId xmlns:a16="http://schemas.microsoft.com/office/drawing/2014/main" id="{89910629-F1CD-43DC-81C8-299FD4FBE406}"/>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09" name="Freeform: Shape 404">
              <a:extLst>
                <a:ext uri="{FF2B5EF4-FFF2-40B4-BE49-F238E27FC236}">
                  <a16:creationId xmlns:a16="http://schemas.microsoft.com/office/drawing/2014/main" id="{F9F727A0-EF90-46E1-899C-4986EE128BE2}"/>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10" name="Freeform: Shape 405">
              <a:extLst>
                <a:ext uri="{FF2B5EF4-FFF2-40B4-BE49-F238E27FC236}">
                  <a16:creationId xmlns:a16="http://schemas.microsoft.com/office/drawing/2014/main" id="{02B55767-A288-43AA-8C60-0659213F3F8D}"/>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11" name="Freeform: Shape 406">
              <a:extLst>
                <a:ext uri="{FF2B5EF4-FFF2-40B4-BE49-F238E27FC236}">
                  <a16:creationId xmlns:a16="http://schemas.microsoft.com/office/drawing/2014/main" id="{7081835E-E0D7-4630-9BB1-0C5567DBDF9D}"/>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12" name="Freeform: Shape 407">
              <a:extLst>
                <a:ext uri="{FF2B5EF4-FFF2-40B4-BE49-F238E27FC236}">
                  <a16:creationId xmlns:a16="http://schemas.microsoft.com/office/drawing/2014/main" id="{867908D6-D2CE-4BA6-A004-7835B47E8F8B}"/>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13" name="Freeform: Shape 408">
              <a:extLst>
                <a:ext uri="{FF2B5EF4-FFF2-40B4-BE49-F238E27FC236}">
                  <a16:creationId xmlns:a16="http://schemas.microsoft.com/office/drawing/2014/main" id="{F7C93BBD-8DE3-42B9-859A-FBE99A8FFAB3}"/>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14" name="Freeform: Shape 409">
              <a:extLst>
                <a:ext uri="{FF2B5EF4-FFF2-40B4-BE49-F238E27FC236}">
                  <a16:creationId xmlns:a16="http://schemas.microsoft.com/office/drawing/2014/main" id="{A9109300-FF5E-4F9D-9FFE-816AFA487471}"/>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15" name="Freeform: Shape 410">
              <a:extLst>
                <a:ext uri="{FF2B5EF4-FFF2-40B4-BE49-F238E27FC236}">
                  <a16:creationId xmlns:a16="http://schemas.microsoft.com/office/drawing/2014/main" id="{326D8F7C-A812-43C5-850C-EE058F96E679}"/>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16" name="Freeform: Shape 411">
              <a:extLst>
                <a:ext uri="{FF2B5EF4-FFF2-40B4-BE49-F238E27FC236}">
                  <a16:creationId xmlns:a16="http://schemas.microsoft.com/office/drawing/2014/main" id="{784CAD0F-C911-4DEF-BC5E-BE08415A50AA}"/>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17" name="Freeform: Shape 412">
              <a:extLst>
                <a:ext uri="{FF2B5EF4-FFF2-40B4-BE49-F238E27FC236}">
                  <a16:creationId xmlns:a16="http://schemas.microsoft.com/office/drawing/2014/main" id="{C48387AB-4742-4994-9DD8-AA272FAD6C8F}"/>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18" name="Freeform: Shape 413">
              <a:extLst>
                <a:ext uri="{FF2B5EF4-FFF2-40B4-BE49-F238E27FC236}">
                  <a16:creationId xmlns:a16="http://schemas.microsoft.com/office/drawing/2014/main" id="{C5B475F5-4F15-47CD-984C-4B59BCD69C08}"/>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19" name="Freeform: Shape 414">
              <a:extLst>
                <a:ext uri="{FF2B5EF4-FFF2-40B4-BE49-F238E27FC236}">
                  <a16:creationId xmlns:a16="http://schemas.microsoft.com/office/drawing/2014/main" id="{96A324A1-87C1-419E-976E-05428AC5C3C6}"/>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20" name="Freeform: Shape 415">
              <a:extLst>
                <a:ext uri="{FF2B5EF4-FFF2-40B4-BE49-F238E27FC236}">
                  <a16:creationId xmlns:a16="http://schemas.microsoft.com/office/drawing/2014/main" id="{E36C5AB5-F0C0-4F9B-B5FA-B668E2168D16}"/>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21" name="Freeform: Shape 416">
              <a:extLst>
                <a:ext uri="{FF2B5EF4-FFF2-40B4-BE49-F238E27FC236}">
                  <a16:creationId xmlns:a16="http://schemas.microsoft.com/office/drawing/2014/main" id="{A6B3447F-73A8-443F-ACB5-A76351E9439A}"/>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22" name="Freeform: Shape 417">
              <a:extLst>
                <a:ext uri="{FF2B5EF4-FFF2-40B4-BE49-F238E27FC236}">
                  <a16:creationId xmlns:a16="http://schemas.microsoft.com/office/drawing/2014/main" id="{9A6EFAE8-1E35-4317-BD71-AEDF8B239751}"/>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23" name="Freeform: Shape 418">
              <a:extLst>
                <a:ext uri="{FF2B5EF4-FFF2-40B4-BE49-F238E27FC236}">
                  <a16:creationId xmlns:a16="http://schemas.microsoft.com/office/drawing/2014/main" id="{05983975-2D9B-4DE0-8643-8C3E49EC70B5}"/>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grpSp>
      <p:sp>
        <p:nvSpPr>
          <p:cNvPr id="124" name="ZoneTexte 123">
            <a:extLst>
              <a:ext uri="{FF2B5EF4-FFF2-40B4-BE49-F238E27FC236}">
                <a16:creationId xmlns:a16="http://schemas.microsoft.com/office/drawing/2014/main" id="{33CEA8E1-9DF0-4596-7E90-DCAF6A09E1AB}"/>
              </a:ext>
            </a:extLst>
          </p:cNvPr>
          <p:cNvSpPr txBox="1"/>
          <p:nvPr/>
        </p:nvSpPr>
        <p:spPr>
          <a:xfrm>
            <a:off x="1741594" y="5970707"/>
            <a:ext cx="1734693" cy="307777"/>
          </a:xfrm>
          <a:prstGeom prst="rect">
            <a:avLst/>
          </a:prstGeom>
          <a:noFill/>
        </p:spPr>
        <p:txBody>
          <a:bodyPr wrap="square" rtlCol="0">
            <a:spAutoFit/>
          </a:bodyPr>
          <a:lstStyle/>
          <a:p>
            <a:pPr defTabSz="914400"/>
            <a:r>
              <a:rPr lang="fr-FR" sz="1400" b="1" dirty="0">
                <a:solidFill>
                  <a:srgbClr val="0070C0"/>
                </a:solidFill>
                <a:ea typeface="Arial Unicode MS"/>
              </a:rPr>
              <a:t>LA PRÉVENTION</a:t>
            </a:r>
          </a:p>
        </p:txBody>
      </p:sp>
      <p:sp>
        <p:nvSpPr>
          <p:cNvPr id="125" name="TextBox 279">
            <a:extLst>
              <a:ext uri="{FF2B5EF4-FFF2-40B4-BE49-F238E27FC236}">
                <a16:creationId xmlns:a16="http://schemas.microsoft.com/office/drawing/2014/main" id="{D2BCB92A-19C7-4906-83AE-53AD243BC0DF}"/>
              </a:ext>
            </a:extLst>
          </p:cNvPr>
          <p:cNvSpPr txBox="1"/>
          <p:nvPr/>
        </p:nvSpPr>
        <p:spPr>
          <a:xfrm>
            <a:off x="1716813" y="4379828"/>
            <a:ext cx="1152128" cy="338554"/>
          </a:xfrm>
          <a:prstGeom prst="rect">
            <a:avLst/>
          </a:prstGeom>
          <a:noFill/>
        </p:spPr>
        <p:txBody>
          <a:bodyPr wrap="square" rtlCol="0" anchor="ctr">
            <a:spAutoFit/>
          </a:bodyPr>
          <a:lstStyle/>
          <a:p>
            <a:pPr algn="ctr" defTabSz="914400"/>
            <a:r>
              <a:rPr lang="en-US" altLang="ko-KR" sz="1600" b="1" dirty="0">
                <a:solidFill>
                  <a:srgbClr val="FFC000"/>
                </a:solidFill>
                <a:ea typeface="Arial Unicode MS"/>
                <a:cs typeface="Arial" pitchFamily="34" charset="0"/>
              </a:rPr>
              <a:t>L’AGILITÉ</a:t>
            </a:r>
            <a:r>
              <a:rPr lang="en-US" altLang="ko-KR" sz="1400" b="1" dirty="0">
                <a:solidFill>
                  <a:prstClr val="black">
                    <a:lumMod val="75000"/>
                    <a:lumOff val="25000"/>
                  </a:prstClr>
                </a:solidFill>
                <a:latin typeface="Arial"/>
                <a:ea typeface="Arial Unicode MS"/>
                <a:cs typeface="Arial" pitchFamily="34" charset="0"/>
              </a:rPr>
              <a:t> </a:t>
            </a:r>
            <a:endParaRPr lang="ko-KR" altLang="en-US" sz="1400" b="1" dirty="0">
              <a:solidFill>
                <a:prstClr val="black">
                  <a:lumMod val="75000"/>
                  <a:lumOff val="25000"/>
                </a:prstClr>
              </a:solidFill>
              <a:latin typeface="Arial"/>
              <a:ea typeface="Arial Unicode MS"/>
              <a:cs typeface="Arial" pitchFamily="34" charset="0"/>
            </a:endParaRPr>
          </a:p>
        </p:txBody>
      </p:sp>
      <p:sp>
        <p:nvSpPr>
          <p:cNvPr id="126" name="TextBox 282">
            <a:extLst>
              <a:ext uri="{FF2B5EF4-FFF2-40B4-BE49-F238E27FC236}">
                <a16:creationId xmlns:a16="http://schemas.microsoft.com/office/drawing/2014/main" id="{8C4DE29B-C44B-465F-B64B-5258360ADF5A}"/>
              </a:ext>
            </a:extLst>
          </p:cNvPr>
          <p:cNvSpPr txBox="1"/>
          <p:nvPr/>
        </p:nvSpPr>
        <p:spPr>
          <a:xfrm>
            <a:off x="751788" y="2778280"/>
            <a:ext cx="720080" cy="400111"/>
          </a:xfrm>
          <a:prstGeom prst="rect">
            <a:avLst/>
          </a:prstGeom>
          <a:noFill/>
        </p:spPr>
        <p:txBody>
          <a:bodyPr wrap="square" rtlCol="0" anchor="ctr">
            <a:spAutoFit/>
          </a:bodyPr>
          <a:lstStyle/>
          <a:p>
            <a:pPr algn="ctr" defTabSz="914400"/>
            <a:r>
              <a:rPr lang="en-US" altLang="ko-KR" sz="2000" b="1" dirty="0">
                <a:solidFill>
                  <a:prstClr val="black">
                    <a:lumMod val="75000"/>
                    <a:lumOff val="25000"/>
                  </a:prstClr>
                </a:solidFill>
                <a:latin typeface="Arial"/>
                <a:ea typeface="Arial Unicode MS"/>
                <a:cs typeface="Arial" pitchFamily="34" charset="0"/>
              </a:rPr>
              <a:t>16%</a:t>
            </a:r>
            <a:endParaRPr lang="ko-KR" altLang="en-US" sz="2000" b="1" dirty="0">
              <a:solidFill>
                <a:prstClr val="black">
                  <a:lumMod val="75000"/>
                  <a:lumOff val="25000"/>
                </a:prstClr>
              </a:solidFill>
              <a:latin typeface="Arial"/>
              <a:ea typeface="Arial Unicode MS"/>
              <a:cs typeface="Arial" pitchFamily="34" charset="0"/>
            </a:endParaRPr>
          </a:p>
        </p:txBody>
      </p:sp>
      <p:sp>
        <p:nvSpPr>
          <p:cNvPr id="127" name="TextBox 284">
            <a:extLst>
              <a:ext uri="{FF2B5EF4-FFF2-40B4-BE49-F238E27FC236}">
                <a16:creationId xmlns:a16="http://schemas.microsoft.com/office/drawing/2014/main" id="{EF216D0F-12EA-4CD5-9D81-04AAD3F25AB5}"/>
              </a:ext>
            </a:extLst>
          </p:cNvPr>
          <p:cNvSpPr txBox="1"/>
          <p:nvPr/>
        </p:nvSpPr>
        <p:spPr>
          <a:xfrm>
            <a:off x="2432489" y="1912555"/>
            <a:ext cx="720080" cy="400111"/>
          </a:xfrm>
          <a:prstGeom prst="rect">
            <a:avLst/>
          </a:prstGeom>
          <a:noFill/>
        </p:spPr>
        <p:txBody>
          <a:bodyPr wrap="square" rtlCol="0" anchor="ctr">
            <a:spAutoFit/>
          </a:bodyPr>
          <a:lstStyle/>
          <a:p>
            <a:pPr algn="ctr" defTabSz="914400"/>
            <a:r>
              <a:rPr lang="en-US" altLang="ko-KR" sz="2000" b="1" dirty="0">
                <a:solidFill>
                  <a:prstClr val="black">
                    <a:lumMod val="75000"/>
                    <a:lumOff val="25000"/>
                  </a:prstClr>
                </a:solidFill>
                <a:latin typeface="Arial"/>
                <a:ea typeface="Arial Unicode MS"/>
                <a:cs typeface="Arial" pitchFamily="34" charset="0"/>
              </a:rPr>
              <a:t>20%</a:t>
            </a:r>
            <a:endParaRPr lang="ko-KR" altLang="en-US" sz="2000" b="1" dirty="0">
              <a:solidFill>
                <a:prstClr val="black">
                  <a:lumMod val="75000"/>
                  <a:lumOff val="25000"/>
                </a:prstClr>
              </a:solidFill>
              <a:latin typeface="Arial"/>
              <a:ea typeface="Arial Unicode MS"/>
              <a:cs typeface="Arial" pitchFamily="34" charset="0"/>
            </a:endParaRPr>
          </a:p>
        </p:txBody>
      </p:sp>
      <p:sp>
        <p:nvSpPr>
          <p:cNvPr id="128" name="TextBox 281">
            <a:extLst>
              <a:ext uri="{FF2B5EF4-FFF2-40B4-BE49-F238E27FC236}">
                <a16:creationId xmlns:a16="http://schemas.microsoft.com/office/drawing/2014/main" id="{1F1CE023-985F-48E0-B2A2-84B19E1642ED}"/>
              </a:ext>
            </a:extLst>
          </p:cNvPr>
          <p:cNvSpPr txBox="1"/>
          <p:nvPr/>
        </p:nvSpPr>
        <p:spPr>
          <a:xfrm>
            <a:off x="1379088" y="3351279"/>
            <a:ext cx="1709548" cy="369332"/>
          </a:xfrm>
          <a:prstGeom prst="rect">
            <a:avLst/>
          </a:prstGeom>
          <a:noFill/>
        </p:spPr>
        <p:txBody>
          <a:bodyPr wrap="square" rtlCol="0" anchor="ctr">
            <a:spAutoFit/>
          </a:bodyPr>
          <a:lstStyle/>
          <a:p>
            <a:pPr algn="ctr" defTabSz="914400"/>
            <a:r>
              <a:rPr lang="en-US" altLang="ko-KR" b="1" dirty="0">
                <a:solidFill>
                  <a:schemeClr val="accent4"/>
                </a:solidFill>
                <a:ea typeface="Arial Unicode MS"/>
                <a:cs typeface="Arial" pitchFamily="34" charset="0"/>
              </a:rPr>
              <a:t>LA RAPIDITÉ</a:t>
            </a:r>
            <a:endParaRPr lang="ko-KR" altLang="en-US" b="1" dirty="0">
              <a:solidFill>
                <a:schemeClr val="accent4"/>
              </a:solidFill>
              <a:ea typeface="Arial Unicode MS"/>
              <a:cs typeface="Arial" pitchFamily="34" charset="0"/>
            </a:endParaRPr>
          </a:p>
        </p:txBody>
      </p:sp>
      <p:sp>
        <p:nvSpPr>
          <p:cNvPr id="129" name="TextBox 283">
            <a:extLst>
              <a:ext uri="{FF2B5EF4-FFF2-40B4-BE49-F238E27FC236}">
                <a16:creationId xmlns:a16="http://schemas.microsoft.com/office/drawing/2014/main" id="{1186880C-2389-41E8-9EEB-0C62B029954A}"/>
              </a:ext>
            </a:extLst>
          </p:cNvPr>
          <p:cNvSpPr txBox="1"/>
          <p:nvPr/>
        </p:nvSpPr>
        <p:spPr>
          <a:xfrm>
            <a:off x="2141024" y="2876570"/>
            <a:ext cx="1402728" cy="307777"/>
          </a:xfrm>
          <a:prstGeom prst="rect">
            <a:avLst/>
          </a:prstGeom>
          <a:noFill/>
        </p:spPr>
        <p:txBody>
          <a:bodyPr wrap="square" rtlCol="0" anchor="ctr">
            <a:spAutoFit/>
          </a:bodyPr>
          <a:lstStyle/>
          <a:p>
            <a:pPr algn="ctr" defTabSz="914400"/>
            <a:r>
              <a:rPr lang="en-US" altLang="ko-KR" sz="1400" b="1" dirty="0">
                <a:solidFill>
                  <a:srgbClr val="C00000"/>
                </a:solidFill>
                <a:latin typeface="+mj-lt"/>
                <a:ea typeface="Arial Unicode MS"/>
                <a:cs typeface="Arial" pitchFamily="34" charset="0"/>
              </a:rPr>
              <a:t>LA RÉACTIVITÉ</a:t>
            </a:r>
            <a:endParaRPr lang="ko-KR" altLang="en-US" sz="1400" b="1" dirty="0">
              <a:solidFill>
                <a:srgbClr val="C00000"/>
              </a:solidFill>
              <a:latin typeface="+mj-lt"/>
              <a:ea typeface="Arial Unicode MS"/>
              <a:cs typeface="Arial" pitchFamily="34" charset="0"/>
            </a:endParaRPr>
          </a:p>
        </p:txBody>
      </p:sp>
      <p:sp>
        <p:nvSpPr>
          <p:cNvPr id="130" name="TextBox 285">
            <a:extLst>
              <a:ext uri="{FF2B5EF4-FFF2-40B4-BE49-F238E27FC236}">
                <a16:creationId xmlns:a16="http://schemas.microsoft.com/office/drawing/2014/main" id="{AC996AA9-355B-4B4E-83BF-3FC0E04A8473}"/>
              </a:ext>
            </a:extLst>
          </p:cNvPr>
          <p:cNvSpPr txBox="1"/>
          <p:nvPr/>
        </p:nvSpPr>
        <p:spPr>
          <a:xfrm>
            <a:off x="3830762" y="2816811"/>
            <a:ext cx="1785865" cy="307777"/>
          </a:xfrm>
          <a:prstGeom prst="rect">
            <a:avLst/>
          </a:prstGeom>
          <a:noFill/>
        </p:spPr>
        <p:txBody>
          <a:bodyPr wrap="square" rtlCol="0" anchor="ctr">
            <a:spAutoFit/>
          </a:bodyPr>
          <a:lstStyle/>
          <a:p>
            <a:pPr algn="ctr" defTabSz="914400"/>
            <a:r>
              <a:rPr lang="en-US" altLang="ko-KR" sz="1400" b="1" dirty="0">
                <a:solidFill>
                  <a:schemeClr val="accent2">
                    <a:lumMod val="50000"/>
                  </a:schemeClr>
                </a:solidFill>
                <a:ea typeface="Arial Unicode MS"/>
                <a:cs typeface="Arial" pitchFamily="34" charset="0"/>
              </a:rPr>
              <a:t>L’ANTICIPATION</a:t>
            </a:r>
            <a:r>
              <a:rPr lang="en-US" altLang="ko-KR" sz="1400" b="1" dirty="0">
                <a:solidFill>
                  <a:prstClr val="black">
                    <a:lumMod val="75000"/>
                    <a:lumOff val="25000"/>
                  </a:prstClr>
                </a:solidFill>
                <a:latin typeface="Arial"/>
                <a:ea typeface="Arial Unicode MS"/>
                <a:cs typeface="Arial" pitchFamily="34" charset="0"/>
              </a:rPr>
              <a:t> </a:t>
            </a:r>
            <a:endParaRPr lang="ko-KR" altLang="en-US" sz="1400" b="1" dirty="0">
              <a:solidFill>
                <a:prstClr val="black">
                  <a:lumMod val="75000"/>
                  <a:lumOff val="25000"/>
                </a:prstClr>
              </a:solidFill>
              <a:latin typeface="Arial"/>
              <a:ea typeface="Arial Unicode MS"/>
              <a:cs typeface="Arial" pitchFamily="34" charset="0"/>
            </a:endParaRPr>
          </a:p>
        </p:txBody>
      </p:sp>
      <p:sp>
        <p:nvSpPr>
          <p:cNvPr id="131" name="Oval 298">
            <a:extLst>
              <a:ext uri="{FF2B5EF4-FFF2-40B4-BE49-F238E27FC236}">
                <a16:creationId xmlns:a16="http://schemas.microsoft.com/office/drawing/2014/main" id="{094883DF-882B-49B1-8C4E-0B5F45368DEE}"/>
              </a:ext>
            </a:extLst>
          </p:cNvPr>
          <p:cNvSpPr/>
          <p:nvPr/>
        </p:nvSpPr>
        <p:spPr>
          <a:xfrm>
            <a:off x="4314073" y="4291216"/>
            <a:ext cx="252000" cy="252000"/>
          </a:xfrm>
          <a:prstGeom prst="ellipse">
            <a:avLst/>
          </a:prstGeom>
          <a:solidFill>
            <a:sysClr val="window" lastClr="FFFFFF"/>
          </a:solidFill>
          <a:ln w="4445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a:ea typeface="Arial Unicode MS"/>
              <a:cs typeface="+mn-cs"/>
            </a:endParaRPr>
          </a:p>
        </p:txBody>
      </p:sp>
      <p:sp>
        <p:nvSpPr>
          <p:cNvPr id="132" name="Oval 297">
            <a:extLst>
              <a:ext uri="{FF2B5EF4-FFF2-40B4-BE49-F238E27FC236}">
                <a16:creationId xmlns:a16="http://schemas.microsoft.com/office/drawing/2014/main" id="{9D11684D-6412-4FAE-A893-87940B6E2079}"/>
              </a:ext>
            </a:extLst>
          </p:cNvPr>
          <p:cNvSpPr/>
          <p:nvPr/>
        </p:nvSpPr>
        <p:spPr>
          <a:xfrm>
            <a:off x="4081287" y="4120376"/>
            <a:ext cx="252000" cy="252000"/>
          </a:xfrm>
          <a:prstGeom prst="ellipse">
            <a:avLst/>
          </a:prstGeom>
          <a:solidFill>
            <a:sysClr val="window" lastClr="FFFFFF"/>
          </a:solidFill>
          <a:ln w="44450" cap="flat" cmpd="sng" algn="ctr">
            <a:solidFill>
              <a:srgbClr val="E6294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a:ea typeface="Arial Unicode MS"/>
              <a:cs typeface="+mn-cs"/>
            </a:endParaRPr>
          </a:p>
        </p:txBody>
      </p:sp>
      <p:sp>
        <p:nvSpPr>
          <p:cNvPr id="133" name="Oval 295">
            <a:extLst>
              <a:ext uri="{FF2B5EF4-FFF2-40B4-BE49-F238E27FC236}">
                <a16:creationId xmlns:a16="http://schemas.microsoft.com/office/drawing/2014/main" id="{492AC7A6-A80B-4798-8E47-81A4A751E6F3}"/>
              </a:ext>
            </a:extLst>
          </p:cNvPr>
          <p:cNvSpPr/>
          <p:nvPr/>
        </p:nvSpPr>
        <p:spPr>
          <a:xfrm>
            <a:off x="3703588" y="4540412"/>
            <a:ext cx="252000" cy="252000"/>
          </a:xfrm>
          <a:prstGeom prst="ellipse">
            <a:avLst/>
          </a:prstGeom>
          <a:solidFill>
            <a:sysClr val="window" lastClr="FFFFFF"/>
          </a:solidFill>
          <a:ln w="44450" cap="flat" cmpd="sng" algn="ctr">
            <a:solidFill>
              <a:srgbClr val="F0762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a:ea typeface="Arial Unicode MS"/>
              <a:cs typeface="+mn-cs"/>
            </a:endParaRPr>
          </a:p>
        </p:txBody>
      </p:sp>
      <p:sp>
        <p:nvSpPr>
          <p:cNvPr id="134" name="Oval 296">
            <a:extLst>
              <a:ext uri="{FF2B5EF4-FFF2-40B4-BE49-F238E27FC236}">
                <a16:creationId xmlns:a16="http://schemas.microsoft.com/office/drawing/2014/main" id="{C7032AF2-85EA-01A7-5498-DFC5B5C6498B}"/>
              </a:ext>
            </a:extLst>
          </p:cNvPr>
          <p:cNvSpPr/>
          <p:nvPr/>
        </p:nvSpPr>
        <p:spPr>
          <a:xfrm>
            <a:off x="4089390" y="4469517"/>
            <a:ext cx="242565" cy="244110"/>
          </a:xfrm>
          <a:prstGeom prst="ellipse">
            <a:avLst/>
          </a:prstGeom>
          <a:solidFill>
            <a:sysClr val="window" lastClr="FFFFFF"/>
          </a:solidFill>
          <a:ln w="4445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a:ea typeface="Arial Unicode MS"/>
              <a:cs typeface="+mn-cs"/>
            </a:endParaRPr>
          </a:p>
        </p:txBody>
      </p:sp>
      <p:sp>
        <p:nvSpPr>
          <p:cNvPr id="135" name="Oval 295">
            <a:extLst>
              <a:ext uri="{FF2B5EF4-FFF2-40B4-BE49-F238E27FC236}">
                <a16:creationId xmlns:a16="http://schemas.microsoft.com/office/drawing/2014/main" id="{492AC7A6-A80B-4798-8E47-81A4A751E6F3}"/>
              </a:ext>
            </a:extLst>
          </p:cNvPr>
          <p:cNvSpPr/>
          <p:nvPr/>
        </p:nvSpPr>
        <p:spPr>
          <a:xfrm>
            <a:off x="3855950" y="4305441"/>
            <a:ext cx="252000" cy="252000"/>
          </a:xfrm>
          <a:prstGeom prst="ellipse">
            <a:avLst/>
          </a:prstGeom>
          <a:solidFill>
            <a:sysClr val="window" lastClr="FFFFFF"/>
          </a:solidFill>
          <a:ln w="44450" cap="flat" cmpd="sng" algn="ctr">
            <a:solidFill>
              <a:srgbClr val="F0762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a:ea typeface="Arial Unicode MS"/>
              <a:cs typeface="+mn-cs"/>
            </a:endParaRPr>
          </a:p>
        </p:txBody>
      </p:sp>
      <p:cxnSp>
        <p:nvCxnSpPr>
          <p:cNvPr id="136" name="Straight Arrow Connector 302">
            <a:extLst>
              <a:ext uri="{FF2B5EF4-FFF2-40B4-BE49-F238E27FC236}">
                <a16:creationId xmlns:a16="http://schemas.microsoft.com/office/drawing/2014/main" id="{7A220BC8-1078-44CC-9B3F-AA09BE2A5584}"/>
              </a:ext>
            </a:extLst>
          </p:cNvPr>
          <p:cNvCxnSpPr>
            <a:cxnSpLocks/>
            <a:stCxn id="131" idx="0"/>
          </p:cNvCxnSpPr>
          <p:nvPr/>
        </p:nvCxnSpPr>
        <p:spPr>
          <a:xfrm flipV="1">
            <a:off x="4440073" y="2319408"/>
            <a:ext cx="22177" cy="1971808"/>
          </a:xfrm>
          <a:prstGeom prst="straightConnector1">
            <a:avLst/>
          </a:prstGeom>
          <a:noFill/>
          <a:ln w="19050" cap="flat" cmpd="sng" algn="ctr">
            <a:solidFill>
              <a:srgbClr val="00B050"/>
            </a:solidFill>
            <a:prstDash val="sysDash"/>
            <a:miter lim="800000"/>
            <a:tailEnd type="arrow"/>
          </a:ln>
          <a:effectLst/>
        </p:spPr>
      </p:cxnSp>
      <p:cxnSp>
        <p:nvCxnSpPr>
          <p:cNvPr id="141" name="Straight Arrow Connector 301">
            <a:extLst>
              <a:ext uri="{FF2B5EF4-FFF2-40B4-BE49-F238E27FC236}">
                <a16:creationId xmlns:a16="http://schemas.microsoft.com/office/drawing/2014/main" id="{BC8BFDE1-3241-4DF3-9A86-49A8B640569A}"/>
              </a:ext>
            </a:extLst>
          </p:cNvPr>
          <p:cNvCxnSpPr>
            <a:cxnSpLocks/>
            <a:stCxn id="132" idx="1"/>
          </p:cNvCxnSpPr>
          <p:nvPr/>
        </p:nvCxnSpPr>
        <p:spPr>
          <a:xfrm flipH="1" flipV="1">
            <a:off x="2992986" y="2302095"/>
            <a:ext cx="1125206" cy="1855186"/>
          </a:xfrm>
          <a:prstGeom prst="straightConnector1">
            <a:avLst/>
          </a:prstGeom>
          <a:noFill/>
          <a:ln w="19050" cap="flat" cmpd="sng" algn="ctr">
            <a:solidFill>
              <a:srgbClr val="E62949"/>
            </a:solidFill>
            <a:prstDash val="sysDash"/>
            <a:miter lim="800000"/>
            <a:tailEnd type="arrow"/>
          </a:ln>
          <a:effectLst/>
        </p:spPr>
      </p:cxnSp>
      <p:cxnSp>
        <p:nvCxnSpPr>
          <p:cNvPr id="146" name="Straight Arrow Connector 300">
            <a:extLst>
              <a:ext uri="{FF2B5EF4-FFF2-40B4-BE49-F238E27FC236}">
                <a16:creationId xmlns:a16="http://schemas.microsoft.com/office/drawing/2014/main" id="{909E1572-91B6-4933-A021-0F7CF61B4699}"/>
              </a:ext>
            </a:extLst>
          </p:cNvPr>
          <p:cNvCxnSpPr>
            <a:cxnSpLocks/>
            <a:stCxn id="135" idx="1"/>
          </p:cNvCxnSpPr>
          <p:nvPr/>
        </p:nvCxnSpPr>
        <p:spPr>
          <a:xfrm flipH="1" flipV="1">
            <a:off x="1344252" y="2803782"/>
            <a:ext cx="2548603" cy="1538564"/>
          </a:xfrm>
          <a:prstGeom prst="straightConnector1">
            <a:avLst/>
          </a:prstGeom>
          <a:noFill/>
          <a:ln w="19050" cap="flat" cmpd="sng" algn="ctr">
            <a:solidFill>
              <a:srgbClr val="F07624"/>
            </a:solidFill>
            <a:prstDash val="sysDash"/>
            <a:miter lim="800000"/>
            <a:tailEnd type="arrow"/>
          </a:ln>
          <a:effectLst/>
        </p:spPr>
      </p:cxnSp>
      <p:cxnSp>
        <p:nvCxnSpPr>
          <p:cNvPr id="148" name="Straight Arrow Connector 299">
            <a:extLst>
              <a:ext uri="{FF2B5EF4-FFF2-40B4-BE49-F238E27FC236}">
                <a16:creationId xmlns:a16="http://schemas.microsoft.com/office/drawing/2014/main" id="{618B627D-D202-43BD-A930-9AF70F94107C}"/>
              </a:ext>
            </a:extLst>
          </p:cNvPr>
          <p:cNvCxnSpPr>
            <a:cxnSpLocks/>
            <a:stCxn id="133" idx="1"/>
          </p:cNvCxnSpPr>
          <p:nvPr/>
        </p:nvCxnSpPr>
        <p:spPr>
          <a:xfrm flipH="1" flipV="1">
            <a:off x="1015587" y="4452187"/>
            <a:ext cx="2724906" cy="125130"/>
          </a:xfrm>
          <a:prstGeom prst="straightConnector1">
            <a:avLst/>
          </a:prstGeom>
          <a:noFill/>
          <a:ln w="19050" cap="flat" cmpd="sng" algn="ctr">
            <a:solidFill>
              <a:srgbClr val="FAAF40"/>
            </a:solidFill>
            <a:prstDash val="sysDash"/>
            <a:miter lim="800000"/>
            <a:tailEnd type="arrow"/>
          </a:ln>
          <a:effectLst/>
        </p:spPr>
      </p:cxnSp>
      <p:cxnSp>
        <p:nvCxnSpPr>
          <p:cNvPr id="152" name="Connecteur droit avec flèche 151">
            <a:extLst>
              <a:ext uri="{FF2B5EF4-FFF2-40B4-BE49-F238E27FC236}">
                <a16:creationId xmlns:a16="http://schemas.microsoft.com/office/drawing/2014/main" id="{708430FD-DCAD-B3DB-094C-06D4374C9BDA}"/>
              </a:ext>
            </a:extLst>
          </p:cNvPr>
          <p:cNvCxnSpPr>
            <a:cxnSpLocks/>
          </p:cNvCxnSpPr>
          <p:nvPr/>
        </p:nvCxnSpPr>
        <p:spPr>
          <a:xfrm flipH="1">
            <a:off x="1301161" y="4694422"/>
            <a:ext cx="2882029" cy="1362399"/>
          </a:xfrm>
          <a:prstGeom prst="straightConnector1">
            <a:avLst/>
          </a:prstGeom>
          <a:noFill/>
          <a:ln w="6350" cap="flat" cmpd="sng" algn="ctr">
            <a:solidFill>
              <a:srgbClr val="0070C0"/>
            </a:solidFill>
            <a:prstDash val="lgDash"/>
            <a:miter lim="800000"/>
            <a:tailEnd type="triangle"/>
          </a:ln>
          <a:effectLst/>
        </p:spPr>
      </p:cxnSp>
      <p:graphicFrame>
        <p:nvGraphicFramePr>
          <p:cNvPr id="154" name="Graphique 153">
            <a:extLst>
              <a:ext uri="{FF2B5EF4-FFF2-40B4-BE49-F238E27FC236}">
                <a16:creationId xmlns:a16="http://schemas.microsoft.com/office/drawing/2014/main" id="{CDE145EC-083A-4990-946F-5D4DD34C9F01}"/>
              </a:ext>
            </a:extLst>
          </p:cNvPr>
          <p:cNvGraphicFramePr/>
          <p:nvPr>
            <p:extLst>
              <p:ext uri="{D42A27DB-BD31-4B8C-83A1-F6EECF244321}">
                <p14:modId xmlns:p14="http://schemas.microsoft.com/office/powerpoint/2010/main" val="1628391596"/>
              </p:ext>
            </p:extLst>
          </p:nvPr>
        </p:nvGraphicFramePr>
        <p:xfrm>
          <a:off x="4975138" y="2312666"/>
          <a:ext cx="6015355" cy="3383646"/>
        </p:xfrm>
        <a:graphic>
          <a:graphicData uri="http://schemas.openxmlformats.org/drawingml/2006/chart">
            <c:chart xmlns:c="http://schemas.openxmlformats.org/drawingml/2006/chart" xmlns:r="http://schemas.openxmlformats.org/officeDocument/2006/relationships" r:id="rId7"/>
          </a:graphicData>
        </a:graphic>
      </p:graphicFrame>
      <p:sp>
        <p:nvSpPr>
          <p:cNvPr id="155" name="ZoneTexte 154">
            <a:extLst>
              <a:ext uri="{FF2B5EF4-FFF2-40B4-BE49-F238E27FC236}">
                <a16:creationId xmlns:a16="http://schemas.microsoft.com/office/drawing/2014/main" id="{55313D9F-CC33-2B2A-54CE-4AD654B7E3EE}"/>
              </a:ext>
            </a:extLst>
          </p:cNvPr>
          <p:cNvSpPr txBox="1"/>
          <p:nvPr/>
        </p:nvSpPr>
        <p:spPr>
          <a:xfrm>
            <a:off x="3855951" y="5671527"/>
            <a:ext cx="5149504" cy="1155124"/>
          </a:xfrm>
          <a:prstGeom prst="rect">
            <a:avLst/>
          </a:prstGeom>
          <a:noFill/>
        </p:spPr>
        <p:txBody>
          <a:bodyPr wrap="square" rtlCol="0">
            <a:spAutoFit/>
          </a:bodyPr>
          <a:lstStyle/>
          <a:p>
            <a:pPr algn="ctr" defTabSz="914400">
              <a:lnSpc>
                <a:spcPct val="150000"/>
              </a:lnSpc>
            </a:pPr>
            <a:r>
              <a:rPr lang="fr-FR" sz="1600" b="1" dirty="0">
                <a:solidFill>
                  <a:schemeClr val="accent1">
                    <a:lumMod val="50000"/>
                  </a:schemeClr>
                </a:solidFill>
                <a:ea typeface="Calibri" panose="020F0502020204030204" pitchFamily="34" charset="0"/>
                <a:cs typeface="Arial" panose="020B0604020202020204" pitchFamily="34" charset="0"/>
              </a:rPr>
              <a:t>les principes de résilience de la chaîne logistique hospitalière face à la Covid 19</a:t>
            </a:r>
            <a:endParaRPr lang="fr-FR" sz="1600" dirty="0">
              <a:solidFill>
                <a:schemeClr val="accent1">
                  <a:lumMod val="50000"/>
                </a:schemeClr>
              </a:solidFill>
              <a:ea typeface="Calibri" panose="020F0502020204030204" pitchFamily="34" charset="0"/>
              <a:cs typeface="Arial" panose="020B0604020202020204" pitchFamily="34" charset="0"/>
            </a:endParaRPr>
          </a:p>
          <a:p>
            <a:pPr algn="ctr" defTabSz="914400">
              <a:lnSpc>
                <a:spcPct val="150000"/>
              </a:lnSpc>
            </a:pPr>
            <a:r>
              <a:rPr lang="fr-FR" sz="1600" b="1" dirty="0">
                <a:solidFill>
                  <a:schemeClr val="accent1">
                    <a:lumMod val="50000"/>
                  </a:schemeClr>
                </a:solidFill>
                <a:ea typeface="Calibri" panose="020F0502020204030204" pitchFamily="34" charset="0"/>
                <a:cs typeface="Arial" panose="020B0604020202020204" pitchFamily="34" charset="0"/>
              </a:rPr>
              <a:t> (CHR D’AGADIR)</a:t>
            </a:r>
            <a:endParaRPr lang="fr-FR" sz="1600" dirty="0">
              <a:solidFill>
                <a:schemeClr val="accent1">
                  <a:lumMod val="50000"/>
                </a:schemeClr>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27461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545" y="127162"/>
            <a:ext cx="6096000" cy="1311128"/>
          </a:xfrm>
          <a:prstGeom prst="rect">
            <a:avLst/>
          </a:prstGeom>
          <a:solidFill>
            <a:schemeClr val="tx2">
              <a:lumMod val="60000"/>
              <a:lumOff val="40000"/>
            </a:schemeClr>
          </a:solidFill>
        </p:spPr>
        <p:txBody>
          <a:bodyPr>
            <a:spAutoFit/>
          </a:bodyPr>
          <a:lstStyle/>
          <a:p>
            <a:pPr lvl="0" defTabSz="914400">
              <a:lnSpc>
                <a:spcPct val="90000"/>
              </a:lnSpc>
              <a:spcBef>
                <a:spcPts val="1000"/>
              </a:spcBef>
            </a:pPr>
            <a:r>
              <a:rPr lang="en-US" sz="4400" b="1" dirty="0">
                <a:solidFill>
                  <a:prstClr val="white"/>
                </a:solidFill>
                <a:latin typeface="+mj-lt"/>
                <a:ea typeface="Arial Unicode MS"/>
                <a:cs typeface="Arial" pitchFamily="34" charset="0"/>
              </a:rPr>
              <a:t>Résultats et Discussion</a:t>
            </a:r>
          </a:p>
        </p:txBody>
      </p:sp>
      <p:sp>
        <p:nvSpPr>
          <p:cNvPr id="5" name="Rectangle 4"/>
          <p:cNvSpPr/>
          <p:nvPr/>
        </p:nvSpPr>
        <p:spPr>
          <a:xfrm>
            <a:off x="138545" y="1646550"/>
            <a:ext cx="9476510" cy="830997"/>
          </a:xfrm>
          <a:prstGeom prst="rect">
            <a:avLst/>
          </a:prstGeom>
          <a:solidFill>
            <a:schemeClr val="accent6"/>
          </a:solidFill>
        </p:spPr>
        <p:txBody>
          <a:bodyPr wrap="square">
            <a:spAutoFit/>
          </a:bodyPr>
          <a:lstStyle/>
          <a:p>
            <a:pPr lvl="0" algn="ctr" defTabSz="914400"/>
            <a:r>
              <a:rPr lang="en-US" altLang="ko-KR" sz="2400" b="1" spc="300" dirty="0">
                <a:solidFill>
                  <a:prstClr val="white"/>
                </a:solidFill>
                <a:ea typeface="Arial Unicode MS"/>
              </a:rPr>
              <a:t>Actions de resilience de la </a:t>
            </a:r>
            <a:r>
              <a:rPr lang="en-US" altLang="ko-KR" sz="2400" b="1" spc="300" dirty="0" err="1">
                <a:solidFill>
                  <a:prstClr val="white"/>
                </a:solidFill>
                <a:ea typeface="Arial Unicode MS"/>
              </a:rPr>
              <a:t>chaîne</a:t>
            </a:r>
            <a:r>
              <a:rPr lang="en-US" altLang="ko-KR" sz="2400" b="1" spc="300" dirty="0">
                <a:solidFill>
                  <a:prstClr val="white"/>
                </a:solidFill>
                <a:ea typeface="Arial Unicode MS"/>
              </a:rPr>
              <a:t> </a:t>
            </a:r>
            <a:r>
              <a:rPr lang="en-US" altLang="ko-KR" sz="2400" b="1" spc="300" dirty="0" err="1">
                <a:solidFill>
                  <a:prstClr val="white"/>
                </a:solidFill>
                <a:ea typeface="Arial Unicode MS"/>
              </a:rPr>
              <a:t>logistique</a:t>
            </a:r>
            <a:r>
              <a:rPr lang="en-US" altLang="ko-KR" sz="2400" b="1" spc="300" dirty="0">
                <a:solidFill>
                  <a:prstClr val="white"/>
                </a:solidFill>
                <a:ea typeface="Arial Unicode MS"/>
              </a:rPr>
              <a:t> </a:t>
            </a:r>
            <a:r>
              <a:rPr lang="en-US" altLang="ko-KR" sz="2400" b="1" spc="300" dirty="0" err="1">
                <a:solidFill>
                  <a:prstClr val="white"/>
                </a:solidFill>
                <a:ea typeface="Arial Unicode MS"/>
              </a:rPr>
              <a:t>hospitalière</a:t>
            </a:r>
            <a:endParaRPr lang="ko-KR" altLang="en-US" sz="2400" b="1" spc="300" dirty="0">
              <a:solidFill>
                <a:prstClr val="white"/>
              </a:solidFill>
              <a:ea typeface="Arial Unicode MS"/>
            </a:endParaRPr>
          </a:p>
        </p:txBody>
      </p:sp>
      <p:graphicFrame>
        <p:nvGraphicFramePr>
          <p:cNvPr id="6" name="Graphique 5">
            <a:extLst>
              <a:ext uri="{FF2B5EF4-FFF2-40B4-BE49-F238E27FC236}">
                <a16:creationId xmlns:a16="http://schemas.microsoft.com/office/drawing/2014/main" id="{76C4B9C8-A044-9936-07BA-78E2FCE4036D}"/>
              </a:ext>
            </a:extLst>
          </p:cNvPr>
          <p:cNvGraphicFramePr>
            <a:graphicFrameLocks/>
          </p:cNvGraphicFramePr>
          <p:nvPr>
            <p:extLst>
              <p:ext uri="{D42A27DB-BD31-4B8C-83A1-F6EECF244321}">
                <p14:modId xmlns:p14="http://schemas.microsoft.com/office/powerpoint/2010/main" val="1305701268"/>
              </p:ext>
            </p:extLst>
          </p:nvPr>
        </p:nvGraphicFramePr>
        <p:xfrm>
          <a:off x="0" y="2477547"/>
          <a:ext cx="1137229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35">
            <a:extLst>
              <a:ext uri="{FF2B5EF4-FFF2-40B4-BE49-F238E27FC236}">
                <a16:creationId xmlns:a16="http://schemas.microsoft.com/office/drawing/2014/main" id="{1866ADA3-9D62-4FF3-9A5B-2A9977E7153C}"/>
              </a:ext>
            </a:extLst>
          </p:cNvPr>
          <p:cNvSpPr txBox="1"/>
          <p:nvPr/>
        </p:nvSpPr>
        <p:spPr>
          <a:xfrm>
            <a:off x="358064" y="5220747"/>
            <a:ext cx="2297522" cy="276999"/>
          </a:xfrm>
          <a:prstGeom prst="rect">
            <a:avLst/>
          </a:prstGeom>
          <a:noFill/>
        </p:spPr>
        <p:txBody>
          <a:bodyPr wrap="square" rtlCol="0">
            <a:spAutoFit/>
          </a:bodyPr>
          <a:lstStyle/>
          <a:p>
            <a:pPr defTabSz="914400"/>
            <a:r>
              <a:rPr lang="fr-FR" altLang="ko-KR" sz="1200" b="1" dirty="0">
                <a:solidFill>
                  <a:srgbClr val="2A78BD"/>
                </a:solidFill>
                <a:latin typeface="Arial"/>
                <a:ea typeface="Arial Unicode MS"/>
                <a:cs typeface="Arial" pitchFamily="34" charset="0"/>
              </a:rPr>
              <a:t>L’approche Partenariale</a:t>
            </a:r>
            <a:endParaRPr lang="ko-KR" altLang="en-US" sz="1200" b="1" dirty="0">
              <a:solidFill>
                <a:srgbClr val="2A78BD"/>
              </a:solidFill>
              <a:latin typeface="Arial"/>
              <a:ea typeface="Arial Unicode MS"/>
              <a:cs typeface="Arial" pitchFamily="34" charset="0"/>
            </a:endParaRPr>
          </a:p>
        </p:txBody>
      </p:sp>
      <p:sp>
        <p:nvSpPr>
          <p:cNvPr id="8" name="TextBox 21">
            <a:extLst>
              <a:ext uri="{FF2B5EF4-FFF2-40B4-BE49-F238E27FC236}">
                <a16:creationId xmlns:a16="http://schemas.microsoft.com/office/drawing/2014/main" id="{C40A51A5-8838-42A6-8F25-7721DFCCA736}"/>
              </a:ext>
            </a:extLst>
          </p:cNvPr>
          <p:cNvSpPr txBox="1"/>
          <p:nvPr/>
        </p:nvSpPr>
        <p:spPr>
          <a:xfrm>
            <a:off x="358064" y="5497746"/>
            <a:ext cx="2326042" cy="1015663"/>
          </a:xfrm>
          <a:prstGeom prst="rect">
            <a:avLst/>
          </a:prstGeom>
          <a:noFill/>
        </p:spPr>
        <p:txBody>
          <a:bodyPr wrap="square" rtlCol="0">
            <a:spAutoFit/>
          </a:bodyPr>
          <a:lstStyle/>
          <a:p>
            <a:pPr marL="171450" indent="-171450" defTabSz="914400">
              <a:buFont typeface="Arial" panose="020B0604020202020204" pitchFamily="34" charset="0"/>
              <a:buChar char="•"/>
            </a:pPr>
            <a:r>
              <a:rPr lang="fr-FR" altLang="ko-KR" sz="1200" dirty="0">
                <a:solidFill>
                  <a:schemeClr val="accent1">
                    <a:lumMod val="50000"/>
                  </a:schemeClr>
                </a:solidFill>
                <a:ea typeface="Arial Unicode MS"/>
                <a:cs typeface="Arial" pitchFamily="34" charset="0"/>
              </a:rPr>
              <a:t>Collaboration et coordination avec la Wilaya d’Agadir, le conseil régional, FAR, la Gendarmerie,</a:t>
            </a:r>
          </a:p>
          <a:p>
            <a:pPr marL="171450" indent="-171450" defTabSz="914400">
              <a:buFont typeface="Arial" panose="020B0604020202020204" pitchFamily="34" charset="0"/>
              <a:buChar char="•"/>
            </a:pPr>
            <a:r>
              <a:rPr lang="fr-FR" altLang="ko-KR" sz="1200" dirty="0">
                <a:solidFill>
                  <a:schemeClr val="accent1">
                    <a:lumMod val="50000"/>
                  </a:schemeClr>
                </a:solidFill>
                <a:ea typeface="Arial Unicode MS"/>
                <a:cs typeface="Arial" pitchFamily="34" charset="0"/>
              </a:rPr>
              <a:t>PPP</a:t>
            </a:r>
            <a:endParaRPr lang="ko-KR" altLang="en-US" sz="1200" dirty="0">
              <a:solidFill>
                <a:schemeClr val="accent1">
                  <a:lumMod val="50000"/>
                </a:schemeClr>
              </a:solidFill>
              <a:ea typeface="Arial Unicode MS"/>
              <a:cs typeface="Arial" pitchFamily="34" charset="0"/>
            </a:endParaRPr>
          </a:p>
        </p:txBody>
      </p:sp>
      <p:sp>
        <p:nvSpPr>
          <p:cNvPr id="9" name="TextBox 34">
            <a:extLst>
              <a:ext uri="{FF2B5EF4-FFF2-40B4-BE49-F238E27FC236}">
                <a16:creationId xmlns:a16="http://schemas.microsoft.com/office/drawing/2014/main" id="{AB1E792B-3FF8-4111-B129-692668201E35}"/>
              </a:ext>
            </a:extLst>
          </p:cNvPr>
          <p:cNvSpPr txBox="1"/>
          <p:nvPr/>
        </p:nvSpPr>
        <p:spPr>
          <a:xfrm>
            <a:off x="2805832" y="5220746"/>
            <a:ext cx="2306269" cy="276999"/>
          </a:xfrm>
          <a:prstGeom prst="rect">
            <a:avLst/>
          </a:prstGeom>
          <a:noFill/>
        </p:spPr>
        <p:txBody>
          <a:bodyPr wrap="square" rtlCol="0">
            <a:spAutoFit/>
          </a:bodyPr>
          <a:lstStyle/>
          <a:p>
            <a:pPr defTabSz="914400"/>
            <a:r>
              <a:rPr lang="en-US" altLang="ko-KR" sz="1200" b="1" dirty="0">
                <a:solidFill>
                  <a:srgbClr val="E62949"/>
                </a:solidFill>
                <a:latin typeface="Arial"/>
                <a:ea typeface="Arial Unicode MS"/>
                <a:cs typeface="Arial" pitchFamily="34" charset="0"/>
              </a:rPr>
              <a:t>Augmentation Des Stocks</a:t>
            </a:r>
            <a:endParaRPr lang="ko-KR" altLang="en-US" sz="1200" b="1" dirty="0">
              <a:solidFill>
                <a:srgbClr val="E62949"/>
              </a:solidFill>
              <a:latin typeface="Arial"/>
              <a:ea typeface="Arial Unicode MS"/>
              <a:cs typeface="Arial" pitchFamily="34" charset="0"/>
            </a:endParaRPr>
          </a:p>
        </p:txBody>
      </p:sp>
      <p:sp>
        <p:nvSpPr>
          <p:cNvPr id="10" name="TextBox 24">
            <a:extLst>
              <a:ext uri="{FF2B5EF4-FFF2-40B4-BE49-F238E27FC236}">
                <a16:creationId xmlns:a16="http://schemas.microsoft.com/office/drawing/2014/main" id="{5E332930-1E75-422C-A398-AB8861605FFA}"/>
              </a:ext>
            </a:extLst>
          </p:cNvPr>
          <p:cNvSpPr txBox="1"/>
          <p:nvPr/>
        </p:nvSpPr>
        <p:spPr>
          <a:xfrm>
            <a:off x="2655586" y="5527227"/>
            <a:ext cx="2326042" cy="1015663"/>
          </a:xfrm>
          <a:prstGeom prst="rect">
            <a:avLst/>
          </a:prstGeom>
          <a:noFill/>
        </p:spPr>
        <p:txBody>
          <a:bodyPr wrap="square" rtlCol="0">
            <a:spAutoFit/>
          </a:bodyPr>
          <a:lstStyle/>
          <a:p>
            <a:pPr marL="171450" indent="-171450" algn="just" defTabSz="914400">
              <a:buFont typeface="Arial" panose="020B0604020202020204" pitchFamily="34" charset="0"/>
              <a:buChar char="•"/>
            </a:pPr>
            <a:r>
              <a:rPr lang="fr-FR" altLang="ko-KR" sz="1200" dirty="0">
                <a:solidFill>
                  <a:schemeClr val="accent1">
                    <a:lumMod val="50000"/>
                  </a:schemeClr>
                </a:solidFill>
                <a:ea typeface="Arial Unicode MS"/>
                <a:cs typeface="Arial" pitchFamily="34" charset="0"/>
              </a:rPr>
              <a:t>Passation des marchés négociés,</a:t>
            </a:r>
          </a:p>
          <a:p>
            <a:pPr marL="171450" indent="-171450" algn="just" defTabSz="914400">
              <a:buFont typeface="Arial" panose="020B0604020202020204" pitchFamily="34" charset="0"/>
              <a:buChar char="•"/>
            </a:pPr>
            <a:r>
              <a:rPr lang="fr-FR" altLang="ko-KR" sz="1200" dirty="0">
                <a:solidFill>
                  <a:schemeClr val="accent1">
                    <a:lumMod val="50000"/>
                  </a:schemeClr>
                </a:solidFill>
                <a:ea typeface="Arial Unicode MS"/>
                <a:cs typeface="Arial" pitchFamily="34" charset="0"/>
              </a:rPr>
              <a:t>Les bons de commandes spécifiques,</a:t>
            </a:r>
          </a:p>
          <a:p>
            <a:pPr marL="171450" indent="-171450" algn="just" defTabSz="914400">
              <a:buFont typeface="Arial" panose="020B0604020202020204" pitchFamily="34" charset="0"/>
              <a:buChar char="•"/>
            </a:pPr>
            <a:r>
              <a:rPr lang="fr-FR" altLang="ko-KR" sz="1200" dirty="0">
                <a:solidFill>
                  <a:schemeClr val="accent1">
                    <a:lumMod val="50000"/>
                  </a:schemeClr>
                </a:solidFill>
                <a:ea typeface="Arial Unicode MS"/>
                <a:cs typeface="Arial" pitchFamily="34" charset="0"/>
              </a:rPr>
              <a:t>Le collectif d’achat,</a:t>
            </a:r>
            <a:endParaRPr lang="ko-KR" altLang="en-US" sz="1200" dirty="0">
              <a:solidFill>
                <a:schemeClr val="accent1">
                  <a:lumMod val="50000"/>
                </a:schemeClr>
              </a:solidFill>
              <a:ea typeface="Arial Unicode MS"/>
              <a:cs typeface="Arial" pitchFamily="34" charset="0"/>
            </a:endParaRPr>
          </a:p>
        </p:txBody>
      </p:sp>
      <p:sp>
        <p:nvSpPr>
          <p:cNvPr id="11" name="TextBox 33">
            <a:extLst>
              <a:ext uri="{FF2B5EF4-FFF2-40B4-BE49-F238E27FC236}">
                <a16:creationId xmlns:a16="http://schemas.microsoft.com/office/drawing/2014/main" id="{BF24E191-40F4-4B6F-BAE9-C67AC08EC8FB}"/>
              </a:ext>
            </a:extLst>
          </p:cNvPr>
          <p:cNvSpPr txBox="1"/>
          <p:nvPr/>
        </p:nvSpPr>
        <p:spPr>
          <a:xfrm>
            <a:off x="5262347" y="5220746"/>
            <a:ext cx="2326042" cy="461665"/>
          </a:xfrm>
          <a:prstGeom prst="rect">
            <a:avLst/>
          </a:prstGeom>
          <a:noFill/>
        </p:spPr>
        <p:txBody>
          <a:bodyPr wrap="square" rtlCol="0">
            <a:spAutoFit/>
          </a:bodyPr>
          <a:lstStyle/>
          <a:p>
            <a:pPr defTabSz="914400"/>
            <a:r>
              <a:rPr lang="en-US" altLang="ko-KR" sz="1200" b="1" dirty="0" err="1">
                <a:solidFill>
                  <a:srgbClr val="F07624"/>
                </a:solidFill>
                <a:latin typeface="Arial"/>
                <a:ea typeface="Arial Unicode MS"/>
                <a:cs typeface="Arial" pitchFamily="34" charset="0"/>
              </a:rPr>
              <a:t>Renforcement</a:t>
            </a:r>
            <a:r>
              <a:rPr lang="en-US" altLang="ko-KR" sz="1200" b="1" dirty="0">
                <a:solidFill>
                  <a:srgbClr val="F07624"/>
                </a:solidFill>
                <a:latin typeface="Arial"/>
                <a:ea typeface="Arial Unicode MS"/>
                <a:cs typeface="Arial" pitchFamily="34" charset="0"/>
              </a:rPr>
              <a:t> Des </a:t>
            </a:r>
            <a:r>
              <a:rPr lang="en-US" altLang="ko-KR" sz="1200" b="1" dirty="0" err="1">
                <a:solidFill>
                  <a:srgbClr val="F07624"/>
                </a:solidFill>
                <a:latin typeface="Arial"/>
                <a:ea typeface="Arial Unicode MS"/>
                <a:cs typeface="Arial" pitchFamily="34" charset="0"/>
              </a:rPr>
              <a:t>Capacités</a:t>
            </a:r>
            <a:r>
              <a:rPr lang="en-US" altLang="ko-KR" sz="1200" b="1" dirty="0">
                <a:solidFill>
                  <a:srgbClr val="F07624"/>
                </a:solidFill>
                <a:latin typeface="Arial"/>
                <a:ea typeface="Arial Unicode MS"/>
                <a:cs typeface="Arial" pitchFamily="34" charset="0"/>
              </a:rPr>
              <a:t> De Réapprovisionnement</a:t>
            </a:r>
            <a:endParaRPr lang="ko-KR" altLang="en-US" sz="1200" b="1" dirty="0">
              <a:solidFill>
                <a:srgbClr val="F07624"/>
              </a:solidFill>
              <a:latin typeface="Arial"/>
              <a:ea typeface="Arial Unicode MS"/>
              <a:cs typeface="Arial" pitchFamily="34" charset="0"/>
            </a:endParaRPr>
          </a:p>
        </p:txBody>
      </p:sp>
      <p:sp>
        <p:nvSpPr>
          <p:cNvPr id="12" name="TextBox 27">
            <a:extLst>
              <a:ext uri="{FF2B5EF4-FFF2-40B4-BE49-F238E27FC236}">
                <a16:creationId xmlns:a16="http://schemas.microsoft.com/office/drawing/2014/main" id="{B176E9D6-EF0E-444B-A971-2FA28673339C}"/>
              </a:ext>
            </a:extLst>
          </p:cNvPr>
          <p:cNvSpPr txBox="1"/>
          <p:nvPr/>
        </p:nvSpPr>
        <p:spPr>
          <a:xfrm>
            <a:off x="5233827" y="5543912"/>
            <a:ext cx="2326042" cy="1015663"/>
          </a:xfrm>
          <a:prstGeom prst="rect">
            <a:avLst/>
          </a:prstGeom>
          <a:noFill/>
        </p:spPr>
        <p:txBody>
          <a:bodyPr wrap="square" rtlCol="0">
            <a:spAutoFit/>
          </a:bodyPr>
          <a:lstStyle/>
          <a:p>
            <a:pPr marL="171450" indent="-171450" defTabSz="914400">
              <a:buFont typeface="Arial" panose="020B0604020202020204" pitchFamily="34" charset="0"/>
              <a:buChar char="•"/>
            </a:pPr>
            <a:r>
              <a:rPr lang="en-US" altLang="ko-KR" sz="1200" dirty="0">
                <a:solidFill>
                  <a:schemeClr val="accent1">
                    <a:lumMod val="50000"/>
                  </a:schemeClr>
                </a:solidFill>
                <a:ea typeface="Arial Unicode MS"/>
              </a:rPr>
              <a:t>La mise </a:t>
            </a:r>
            <a:r>
              <a:rPr lang="en-US" altLang="ko-KR" sz="1200" dirty="0" err="1">
                <a:solidFill>
                  <a:schemeClr val="accent1">
                    <a:lumMod val="50000"/>
                  </a:schemeClr>
                </a:solidFill>
                <a:ea typeface="Arial Unicode MS"/>
              </a:rPr>
              <a:t>en</a:t>
            </a:r>
            <a:r>
              <a:rPr lang="en-US" altLang="ko-KR" sz="1200" dirty="0">
                <a:solidFill>
                  <a:schemeClr val="accent1">
                    <a:lumMod val="50000"/>
                  </a:schemeClr>
                </a:solidFill>
                <a:ea typeface="Arial Unicode MS"/>
              </a:rPr>
              <a:t> place </a:t>
            </a:r>
            <a:r>
              <a:rPr lang="en-US" altLang="ko-KR" sz="1200" dirty="0" err="1">
                <a:solidFill>
                  <a:schemeClr val="accent1">
                    <a:lumMod val="50000"/>
                  </a:schemeClr>
                </a:solidFill>
                <a:ea typeface="Arial Unicode MS"/>
              </a:rPr>
              <a:t>d’une</a:t>
            </a:r>
            <a:r>
              <a:rPr lang="en-US" altLang="ko-KR" sz="1200" dirty="0">
                <a:solidFill>
                  <a:schemeClr val="accent1">
                    <a:lumMod val="50000"/>
                  </a:schemeClr>
                </a:solidFill>
                <a:ea typeface="Arial Unicode MS"/>
              </a:rPr>
              <a:t> </a:t>
            </a:r>
            <a:r>
              <a:rPr lang="en-US" altLang="ko-KR" sz="1200" dirty="0" err="1">
                <a:solidFill>
                  <a:schemeClr val="accent1">
                    <a:lumMod val="50000"/>
                  </a:schemeClr>
                </a:solidFill>
                <a:ea typeface="Arial Unicode MS"/>
              </a:rPr>
              <a:t>équipe</a:t>
            </a:r>
            <a:r>
              <a:rPr lang="en-US" altLang="ko-KR" sz="1200" dirty="0">
                <a:solidFill>
                  <a:schemeClr val="accent1">
                    <a:lumMod val="50000"/>
                  </a:schemeClr>
                </a:solidFill>
                <a:ea typeface="Arial Unicode MS"/>
              </a:rPr>
              <a:t> </a:t>
            </a:r>
            <a:r>
              <a:rPr lang="en-US" altLang="ko-KR" sz="1200" dirty="0" err="1">
                <a:solidFill>
                  <a:schemeClr val="accent1">
                    <a:lumMod val="50000"/>
                  </a:schemeClr>
                </a:solidFill>
                <a:ea typeface="Arial Unicode MS"/>
              </a:rPr>
              <a:t>logistique</a:t>
            </a:r>
            <a:r>
              <a:rPr lang="en-US" altLang="ko-KR" sz="1200" dirty="0">
                <a:solidFill>
                  <a:schemeClr val="accent1">
                    <a:lumMod val="50000"/>
                  </a:schemeClr>
                </a:solidFill>
                <a:ea typeface="Arial Unicode MS"/>
              </a:rPr>
              <a:t> </a:t>
            </a:r>
            <a:r>
              <a:rPr lang="en-US" altLang="ko-KR" sz="1200" dirty="0" err="1">
                <a:solidFill>
                  <a:schemeClr val="accent1">
                    <a:lumMod val="50000"/>
                  </a:schemeClr>
                </a:solidFill>
                <a:ea typeface="Arial Unicode MS"/>
              </a:rPr>
              <a:t>permanante</a:t>
            </a:r>
            <a:r>
              <a:rPr lang="en-US" altLang="ko-KR" sz="1200" dirty="0">
                <a:solidFill>
                  <a:schemeClr val="accent1">
                    <a:lumMod val="50000"/>
                  </a:schemeClr>
                </a:solidFill>
                <a:ea typeface="Arial Unicode MS"/>
              </a:rPr>
              <a:t> 24h/24,</a:t>
            </a:r>
          </a:p>
          <a:p>
            <a:pPr marL="171450" indent="-171450" defTabSz="914400">
              <a:buFont typeface="Arial" panose="020B0604020202020204" pitchFamily="34" charset="0"/>
              <a:buChar char="•"/>
            </a:pPr>
            <a:r>
              <a:rPr lang="en-US" altLang="ko-KR" sz="1200" dirty="0">
                <a:solidFill>
                  <a:schemeClr val="accent1">
                    <a:lumMod val="50000"/>
                  </a:schemeClr>
                </a:solidFill>
                <a:ea typeface="Arial Unicode MS"/>
              </a:rPr>
              <a:t>Suspension des congés,</a:t>
            </a:r>
          </a:p>
          <a:p>
            <a:pPr marL="171450" indent="-171450" defTabSz="914400">
              <a:buFont typeface="Arial" panose="020B0604020202020204" pitchFamily="34" charset="0"/>
              <a:buChar char="•"/>
            </a:pPr>
            <a:r>
              <a:rPr lang="en-US" altLang="ko-KR" sz="1200" dirty="0">
                <a:solidFill>
                  <a:schemeClr val="accent1">
                    <a:lumMod val="50000"/>
                  </a:schemeClr>
                </a:solidFill>
                <a:ea typeface="Arial Unicode MS"/>
              </a:rPr>
              <a:t>Les dons, les subventions</a:t>
            </a:r>
            <a:r>
              <a:rPr lang="en-US" altLang="ko-KR" sz="1200" dirty="0">
                <a:solidFill>
                  <a:prstClr val="black">
                    <a:lumMod val="75000"/>
                    <a:lumOff val="25000"/>
                  </a:prstClr>
                </a:solidFill>
                <a:latin typeface="Arial"/>
                <a:ea typeface="Arial Unicode MS"/>
              </a:rPr>
              <a:t>, </a:t>
            </a:r>
            <a:endParaRPr lang="ko-KR" altLang="en-US" sz="1200" dirty="0">
              <a:solidFill>
                <a:prstClr val="black">
                  <a:lumMod val="75000"/>
                  <a:lumOff val="25000"/>
                </a:prstClr>
              </a:solidFill>
              <a:latin typeface="Arial"/>
              <a:ea typeface="Arial Unicode MS"/>
              <a:cs typeface="Arial" pitchFamily="34" charset="0"/>
            </a:endParaRPr>
          </a:p>
        </p:txBody>
      </p:sp>
      <p:sp>
        <p:nvSpPr>
          <p:cNvPr id="13" name="TextBox 32">
            <a:extLst>
              <a:ext uri="{FF2B5EF4-FFF2-40B4-BE49-F238E27FC236}">
                <a16:creationId xmlns:a16="http://schemas.microsoft.com/office/drawing/2014/main" id="{4761ACDA-07E5-45C3-90F1-26DD3EBB77B2}"/>
              </a:ext>
            </a:extLst>
          </p:cNvPr>
          <p:cNvSpPr txBox="1"/>
          <p:nvPr/>
        </p:nvSpPr>
        <p:spPr>
          <a:xfrm>
            <a:off x="7618789" y="5167514"/>
            <a:ext cx="2119459" cy="461665"/>
          </a:xfrm>
          <a:prstGeom prst="rect">
            <a:avLst/>
          </a:prstGeom>
          <a:noFill/>
        </p:spPr>
        <p:txBody>
          <a:bodyPr wrap="square" rtlCol="0">
            <a:spAutoFit/>
          </a:bodyPr>
          <a:lstStyle/>
          <a:p>
            <a:pPr defTabSz="914400"/>
            <a:r>
              <a:rPr lang="en-US" altLang="ko-KR" sz="1200" b="1" dirty="0">
                <a:solidFill>
                  <a:srgbClr val="FAAF40"/>
                </a:solidFill>
                <a:latin typeface="Arial"/>
                <a:ea typeface="Arial Unicode MS"/>
                <a:cs typeface="Arial" pitchFamily="34" charset="0"/>
              </a:rPr>
              <a:t>Le </a:t>
            </a:r>
            <a:r>
              <a:rPr lang="en-US" altLang="ko-KR" sz="1200" b="1" dirty="0" err="1">
                <a:solidFill>
                  <a:srgbClr val="FAAF40"/>
                </a:solidFill>
                <a:latin typeface="Arial"/>
                <a:ea typeface="Arial Unicode MS"/>
                <a:cs typeface="Arial" pitchFamily="34" charset="0"/>
              </a:rPr>
              <a:t>Recours</a:t>
            </a:r>
            <a:r>
              <a:rPr lang="en-US" altLang="ko-KR" sz="1200" b="1" dirty="0">
                <a:solidFill>
                  <a:srgbClr val="FAAF40"/>
                </a:solidFill>
                <a:latin typeface="Arial"/>
                <a:ea typeface="Arial Unicode MS"/>
                <a:cs typeface="Arial" pitchFamily="34" charset="0"/>
              </a:rPr>
              <a:t> À </a:t>
            </a:r>
            <a:r>
              <a:rPr lang="en-US" altLang="ko-KR" sz="1200" b="1" dirty="0" err="1">
                <a:solidFill>
                  <a:srgbClr val="FAAF40"/>
                </a:solidFill>
                <a:latin typeface="Arial"/>
                <a:ea typeface="Arial Unicode MS"/>
                <a:cs typeface="Arial" pitchFamily="34" charset="0"/>
              </a:rPr>
              <a:t>D’autres</a:t>
            </a:r>
            <a:r>
              <a:rPr lang="en-US" altLang="ko-KR" sz="1200" b="1" dirty="0">
                <a:solidFill>
                  <a:srgbClr val="FAAF40"/>
                </a:solidFill>
                <a:latin typeface="Arial"/>
                <a:ea typeface="Arial Unicode MS"/>
                <a:cs typeface="Arial" pitchFamily="34" charset="0"/>
              </a:rPr>
              <a:t> Sources Alternatives</a:t>
            </a:r>
            <a:endParaRPr lang="ko-KR" altLang="en-US" sz="1200" b="1" dirty="0">
              <a:solidFill>
                <a:srgbClr val="FAAF40"/>
              </a:solidFill>
              <a:latin typeface="Arial"/>
              <a:ea typeface="Arial Unicode MS"/>
              <a:cs typeface="Arial" pitchFamily="34" charset="0"/>
            </a:endParaRPr>
          </a:p>
        </p:txBody>
      </p:sp>
      <p:sp>
        <p:nvSpPr>
          <p:cNvPr id="14" name="TextBox 30">
            <a:extLst>
              <a:ext uri="{FF2B5EF4-FFF2-40B4-BE49-F238E27FC236}">
                <a16:creationId xmlns:a16="http://schemas.microsoft.com/office/drawing/2014/main" id="{935DE315-0715-4448-963D-944D252BD413}"/>
              </a:ext>
            </a:extLst>
          </p:cNvPr>
          <p:cNvSpPr txBox="1"/>
          <p:nvPr/>
        </p:nvSpPr>
        <p:spPr>
          <a:xfrm>
            <a:off x="7616909" y="5527227"/>
            <a:ext cx="2326042" cy="1200329"/>
          </a:xfrm>
          <a:prstGeom prst="rect">
            <a:avLst/>
          </a:prstGeom>
          <a:noFill/>
        </p:spPr>
        <p:txBody>
          <a:bodyPr wrap="square" rtlCol="0">
            <a:spAutoFit/>
          </a:bodyPr>
          <a:lstStyle/>
          <a:p>
            <a:pPr defTabSz="914400"/>
            <a:r>
              <a:rPr lang="en-US" altLang="ko-KR" sz="1200" dirty="0">
                <a:solidFill>
                  <a:schemeClr val="accent1">
                    <a:lumMod val="50000"/>
                  </a:schemeClr>
                </a:solidFill>
                <a:ea typeface="Arial Unicode MS"/>
                <a:cs typeface="Arial" pitchFamily="34" charset="0"/>
              </a:rPr>
              <a:t>L’échange des medicaments entre les pharmacies de la </a:t>
            </a:r>
            <a:r>
              <a:rPr lang="en-US" altLang="ko-KR" sz="1200" dirty="0" err="1">
                <a:solidFill>
                  <a:schemeClr val="accent1">
                    <a:lumMod val="50000"/>
                  </a:schemeClr>
                </a:solidFill>
                <a:ea typeface="Arial Unicode MS"/>
                <a:cs typeface="Arial" pitchFamily="34" charset="0"/>
              </a:rPr>
              <a:t>régions</a:t>
            </a:r>
            <a:r>
              <a:rPr lang="en-US" altLang="ko-KR" sz="1200" dirty="0">
                <a:solidFill>
                  <a:schemeClr val="accent1">
                    <a:lumMod val="50000"/>
                  </a:schemeClr>
                </a:solidFill>
                <a:ea typeface="Arial Unicode MS"/>
              </a:rPr>
              <a:t>. </a:t>
            </a:r>
          </a:p>
          <a:p>
            <a:pPr defTabSz="914400"/>
            <a:r>
              <a:rPr lang="fr-FR" altLang="ko-KR" sz="1200" dirty="0">
                <a:solidFill>
                  <a:schemeClr val="accent1">
                    <a:lumMod val="50000"/>
                  </a:schemeClr>
                </a:solidFill>
                <a:ea typeface="Arial Unicode MS"/>
                <a:cs typeface="Arial" pitchFamily="34" charset="0"/>
              </a:rPr>
              <a:t>L’utilisation des stocks alerte et de sécurité pour faire face à la demande,</a:t>
            </a:r>
            <a:endParaRPr lang="ko-KR" altLang="en-US" sz="1200" dirty="0">
              <a:solidFill>
                <a:schemeClr val="accent1">
                  <a:lumMod val="50000"/>
                </a:schemeClr>
              </a:solidFill>
              <a:ea typeface="Arial Unicode MS"/>
              <a:cs typeface="Arial" pitchFamily="34" charset="0"/>
            </a:endParaRPr>
          </a:p>
        </p:txBody>
      </p:sp>
    </p:spTree>
    <p:extLst>
      <p:ext uri="{BB962C8B-B14F-4D97-AF65-F5344CB8AC3E}">
        <p14:creationId xmlns:p14="http://schemas.microsoft.com/office/powerpoint/2010/main" val="456607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818" y="154872"/>
            <a:ext cx="6096000" cy="1311128"/>
          </a:xfrm>
          <a:prstGeom prst="rect">
            <a:avLst/>
          </a:prstGeom>
          <a:solidFill>
            <a:schemeClr val="tx2">
              <a:lumMod val="60000"/>
              <a:lumOff val="40000"/>
            </a:schemeClr>
          </a:solidFill>
        </p:spPr>
        <p:txBody>
          <a:bodyPr>
            <a:spAutoFit/>
          </a:bodyPr>
          <a:lstStyle/>
          <a:p>
            <a:pPr lvl="0" defTabSz="914400">
              <a:lnSpc>
                <a:spcPct val="90000"/>
              </a:lnSpc>
              <a:spcBef>
                <a:spcPts val="1000"/>
              </a:spcBef>
            </a:pPr>
            <a:r>
              <a:rPr lang="en-US" sz="4400" b="1" dirty="0">
                <a:solidFill>
                  <a:prstClr val="white"/>
                </a:solidFill>
                <a:latin typeface="+mj-lt"/>
                <a:ea typeface="Arial Unicode MS"/>
                <a:cs typeface="Arial" pitchFamily="34" charset="0"/>
              </a:rPr>
              <a:t>Limites et perspectives</a:t>
            </a:r>
          </a:p>
        </p:txBody>
      </p:sp>
      <p:pic>
        <p:nvPicPr>
          <p:cNvPr id="6" name="Espace réservé pour une image  27">
            <a:extLst>
              <a:ext uri="{FF2B5EF4-FFF2-40B4-BE49-F238E27FC236}">
                <a16:creationId xmlns:a16="http://schemas.microsoft.com/office/drawing/2014/main" id="{BF310D5C-4E73-7B3E-2472-F25BA0304DF4}"/>
              </a:ext>
            </a:extLst>
          </p:cNvPr>
          <p:cNvPicPr>
            <a:picLocks noChangeAspect="1"/>
          </p:cNvPicPr>
          <p:nvPr/>
        </p:nvPicPr>
        <p:blipFill>
          <a:blip r:embed="rId2">
            <a:extLst>
              <a:ext uri="{28A0092B-C50C-407E-A947-70E740481C1C}">
                <a14:useLocalDpi xmlns:a14="http://schemas.microsoft.com/office/drawing/2010/main" val="0"/>
              </a:ext>
            </a:extLst>
          </a:blip>
          <a:srcRect l="4032" r="4032"/>
          <a:stretch>
            <a:fillRect/>
          </a:stretch>
        </p:blipFill>
        <p:spPr>
          <a:xfrm>
            <a:off x="5565555" y="2100277"/>
            <a:ext cx="4180713" cy="3065247"/>
          </a:xfrm>
          <a:custGeom>
            <a:avLst/>
            <a:gdLst>
              <a:gd name="connsiteX0" fmla="*/ 0 w 4495800"/>
              <a:gd name="connsiteY0" fmla="*/ 0 h 2593057"/>
              <a:gd name="connsiteX1" fmla="*/ 4495800 w 4495800"/>
              <a:gd name="connsiteY1" fmla="*/ 0 h 2593057"/>
              <a:gd name="connsiteX2" fmla="*/ 4495800 w 4495800"/>
              <a:gd name="connsiteY2" fmla="*/ 2593057 h 2593057"/>
              <a:gd name="connsiteX3" fmla="*/ 0 w 4495800"/>
              <a:gd name="connsiteY3" fmla="*/ 2593057 h 2593057"/>
              <a:gd name="connsiteX4" fmla="*/ 0 w 4495800"/>
              <a:gd name="connsiteY4" fmla="*/ 0 h 2593057"/>
              <a:gd name="connsiteX0" fmla="*/ 0 w 4495800"/>
              <a:gd name="connsiteY0" fmla="*/ 656948 h 3250005"/>
              <a:gd name="connsiteX1" fmla="*/ 2951085 w 4495800"/>
              <a:gd name="connsiteY1" fmla="*/ 0 h 3250005"/>
              <a:gd name="connsiteX2" fmla="*/ 4495800 w 4495800"/>
              <a:gd name="connsiteY2" fmla="*/ 3250005 h 3250005"/>
              <a:gd name="connsiteX3" fmla="*/ 0 w 4495800"/>
              <a:gd name="connsiteY3" fmla="*/ 3250005 h 3250005"/>
              <a:gd name="connsiteX4" fmla="*/ 0 w 4495800"/>
              <a:gd name="connsiteY4" fmla="*/ 656948 h 3250005"/>
              <a:gd name="connsiteX0" fmla="*/ 106532 w 4602332"/>
              <a:gd name="connsiteY0" fmla="*/ 656948 h 3250005"/>
              <a:gd name="connsiteX1" fmla="*/ 3057617 w 4602332"/>
              <a:gd name="connsiteY1" fmla="*/ 0 h 3250005"/>
              <a:gd name="connsiteX2" fmla="*/ 4602332 w 4602332"/>
              <a:gd name="connsiteY2" fmla="*/ 3250005 h 3250005"/>
              <a:gd name="connsiteX3" fmla="*/ 0 w 4602332"/>
              <a:gd name="connsiteY3" fmla="*/ 2584180 h 3250005"/>
              <a:gd name="connsiteX4" fmla="*/ 106532 w 4602332"/>
              <a:gd name="connsiteY4" fmla="*/ 656948 h 3250005"/>
              <a:gd name="connsiteX0" fmla="*/ 106532 w 3057617"/>
              <a:gd name="connsiteY0" fmla="*/ 656948 h 2584180"/>
              <a:gd name="connsiteX1" fmla="*/ 3057617 w 3057617"/>
              <a:gd name="connsiteY1" fmla="*/ 0 h 2584180"/>
              <a:gd name="connsiteX2" fmla="*/ 2196483 w 3057617"/>
              <a:gd name="connsiteY2" fmla="*/ 2122541 h 2584180"/>
              <a:gd name="connsiteX3" fmla="*/ 0 w 3057617"/>
              <a:gd name="connsiteY3" fmla="*/ 2584180 h 2584180"/>
              <a:gd name="connsiteX4" fmla="*/ 106532 w 3057617"/>
              <a:gd name="connsiteY4" fmla="*/ 656948 h 2584180"/>
              <a:gd name="connsiteX0" fmla="*/ 106532 w 3057617"/>
              <a:gd name="connsiteY0" fmla="*/ 656948 h 2681834"/>
              <a:gd name="connsiteX1" fmla="*/ 3057617 w 3057617"/>
              <a:gd name="connsiteY1" fmla="*/ 0 h 2681834"/>
              <a:gd name="connsiteX2" fmla="*/ 2897819 w 3057617"/>
              <a:gd name="connsiteY2" fmla="*/ 2681834 h 2681834"/>
              <a:gd name="connsiteX3" fmla="*/ 0 w 3057617"/>
              <a:gd name="connsiteY3" fmla="*/ 2584180 h 2681834"/>
              <a:gd name="connsiteX4" fmla="*/ 106532 w 3057617"/>
              <a:gd name="connsiteY4" fmla="*/ 656948 h 2681834"/>
              <a:gd name="connsiteX0" fmla="*/ 0 w 2951085"/>
              <a:gd name="connsiteY0" fmla="*/ 656948 h 2681834"/>
              <a:gd name="connsiteX1" fmla="*/ 2951085 w 2951085"/>
              <a:gd name="connsiteY1" fmla="*/ 0 h 2681834"/>
              <a:gd name="connsiteX2" fmla="*/ 2791287 w 2951085"/>
              <a:gd name="connsiteY2" fmla="*/ 2681834 h 2681834"/>
              <a:gd name="connsiteX3" fmla="*/ 594804 w 2951085"/>
              <a:gd name="connsiteY3" fmla="*/ 2335605 h 2681834"/>
              <a:gd name="connsiteX4" fmla="*/ 0 w 2951085"/>
              <a:gd name="connsiteY4" fmla="*/ 656948 h 2681834"/>
              <a:gd name="connsiteX0" fmla="*/ 115409 w 3066494"/>
              <a:gd name="connsiteY0" fmla="*/ 656948 h 2681834"/>
              <a:gd name="connsiteX1" fmla="*/ 3066494 w 3066494"/>
              <a:gd name="connsiteY1" fmla="*/ 0 h 2681834"/>
              <a:gd name="connsiteX2" fmla="*/ 2906696 w 3066494"/>
              <a:gd name="connsiteY2" fmla="*/ 2681834 h 2681834"/>
              <a:gd name="connsiteX3" fmla="*/ 0 w 3066494"/>
              <a:gd name="connsiteY3" fmla="*/ 2557547 h 2681834"/>
              <a:gd name="connsiteX4" fmla="*/ 115409 w 3066494"/>
              <a:gd name="connsiteY4" fmla="*/ 656948 h 2681834"/>
              <a:gd name="connsiteX0" fmla="*/ 115409 w 2906696"/>
              <a:gd name="connsiteY0" fmla="*/ 292964 h 2317850"/>
              <a:gd name="connsiteX1" fmla="*/ 2853430 w 2906696"/>
              <a:gd name="connsiteY1" fmla="*/ 0 h 2317850"/>
              <a:gd name="connsiteX2" fmla="*/ 2906696 w 2906696"/>
              <a:gd name="connsiteY2" fmla="*/ 2317850 h 2317850"/>
              <a:gd name="connsiteX3" fmla="*/ 0 w 2906696"/>
              <a:gd name="connsiteY3" fmla="*/ 2193563 h 2317850"/>
              <a:gd name="connsiteX4" fmla="*/ 115409 w 2906696"/>
              <a:gd name="connsiteY4" fmla="*/ 292964 h 2317850"/>
              <a:gd name="connsiteX0" fmla="*/ 115409 w 3057617"/>
              <a:gd name="connsiteY0" fmla="*/ 648071 h 2672957"/>
              <a:gd name="connsiteX1" fmla="*/ 3057617 w 3057617"/>
              <a:gd name="connsiteY1" fmla="*/ 0 h 2672957"/>
              <a:gd name="connsiteX2" fmla="*/ 2906696 w 3057617"/>
              <a:gd name="connsiteY2" fmla="*/ 2672957 h 2672957"/>
              <a:gd name="connsiteX3" fmla="*/ 0 w 3057617"/>
              <a:gd name="connsiteY3" fmla="*/ 2548670 h 2672957"/>
              <a:gd name="connsiteX4" fmla="*/ 115409 w 3057617"/>
              <a:gd name="connsiteY4" fmla="*/ 648071 h 2672957"/>
              <a:gd name="connsiteX0" fmla="*/ 115409 w 2971257"/>
              <a:gd name="connsiteY0" fmla="*/ 510911 h 2535797"/>
              <a:gd name="connsiteX1" fmla="*/ 2971257 w 2971257"/>
              <a:gd name="connsiteY1" fmla="*/ 0 h 2535797"/>
              <a:gd name="connsiteX2" fmla="*/ 2906696 w 2971257"/>
              <a:gd name="connsiteY2" fmla="*/ 2535797 h 2535797"/>
              <a:gd name="connsiteX3" fmla="*/ 0 w 2971257"/>
              <a:gd name="connsiteY3" fmla="*/ 2411510 h 2535797"/>
              <a:gd name="connsiteX4" fmla="*/ 115409 w 2971257"/>
              <a:gd name="connsiteY4" fmla="*/ 510911 h 2535797"/>
              <a:gd name="connsiteX0" fmla="*/ 115409 w 3077937"/>
              <a:gd name="connsiteY0" fmla="*/ 668391 h 2693277"/>
              <a:gd name="connsiteX1" fmla="*/ 3077937 w 3077937"/>
              <a:gd name="connsiteY1" fmla="*/ 0 h 2693277"/>
              <a:gd name="connsiteX2" fmla="*/ 2906696 w 3077937"/>
              <a:gd name="connsiteY2" fmla="*/ 2693277 h 2693277"/>
              <a:gd name="connsiteX3" fmla="*/ 0 w 3077937"/>
              <a:gd name="connsiteY3" fmla="*/ 2568990 h 2693277"/>
              <a:gd name="connsiteX4" fmla="*/ 115409 w 3077937"/>
              <a:gd name="connsiteY4" fmla="*/ 668391 h 2693277"/>
              <a:gd name="connsiteX0" fmla="*/ 115409 w 3077937"/>
              <a:gd name="connsiteY0" fmla="*/ 668391 h 2568990"/>
              <a:gd name="connsiteX1" fmla="*/ 3077937 w 3077937"/>
              <a:gd name="connsiteY1" fmla="*/ 0 h 2568990"/>
              <a:gd name="connsiteX2" fmla="*/ 2769536 w 3077937"/>
              <a:gd name="connsiteY2" fmla="*/ 2535797 h 2568990"/>
              <a:gd name="connsiteX3" fmla="*/ 0 w 3077937"/>
              <a:gd name="connsiteY3" fmla="*/ 2568990 h 2568990"/>
              <a:gd name="connsiteX4" fmla="*/ 115409 w 3077937"/>
              <a:gd name="connsiteY4" fmla="*/ 668391 h 2568990"/>
              <a:gd name="connsiteX0" fmla="*/ 115409 w 3077937"/>
              <a:gd name="connsiteY0" fmla="*/ 668391 h 2693277"/>
              <a:gd name="connsiteX1" fmla="*/ 3077937 w 3077937"/>
              <a:gd name="connsiteY1" fmla="*/ 0 h 2693277"/>
              <a:gd name="connsiteX2" fmla="*/ 2916856 w 3077937"/>
              <a:gd name="connsiteY2" fmla="*/ 2693277 h 2693277"/>
              <a:gd name="connsiteX3" fmla="*/ 0 w 3077937"/>
              <a:gd name="connsiteY3" fmla="*/ 2568990 h 2693277"/>
              <a:gd name="connsiteX4" fmla="*/ 115409 w 3077937"/>
              <a:gd name="connsiteY4" fmla="*/ 668391 h 2693277"/>
              <a:gd name="connsiteX0" fmla="*/ 0 w 2962528"/>
              <a:gd name="connsiteY0" fmla="*/ 668391 h 2693277"/>
              <a:gd name="connsiteX1" fmla="*/ 2962528 w 2962528"/>
              <a:gd name="connsiteY1" fmla="*/ 0 h 2693277"/>
              <a:gd name="connsiteX2" fmla="*/ 2801447 w 2962528"/>
              <a:gd name="connsiteY2" fmla="*/ 2693277 h 2693277"/>
              <a:gd name="connsiteX3" fmla="*/ 331631 w 2962528"/>
              <a:gd name="connsiteY3" fmla="*/ 2289590 h 2693277"/>
              <a:gd name="connsiteX4" fmla="*/ 0 w 2962528"/>
              <a:gd name="connsiteY4" fmla="*/ 668391 h 2693277"/>
              <a:gd name="connsiteX0" fmla="*/ 120489 w 3083017"/>
              <a:gd name="connsiteY0" fmla="*/ 668391 h 2693277"/>
              <a:gd name="connsiteX1" fmla="*/ 3083017 w 3083017"/>
              <a:gd name="connsiteY1" fmla="*/ 0 h 2693277"/>
              <a:gd name="connsiteX2" fmla="*/ 2921936 w 3083017"/>
              <a:gd name="connsiteY2" fmla="*/ 2693277 h 2693277"/>
              <a:gd name="connsiteX3" fmla="*/ 0 w 3083017"/>
              <a:gd name="connsiteY3" fmla="*/ 2574070 h 2693277"/>
              <a:gd name="connsiteX4" fmla="*/ 120489 w 3083017"/>
              <a:gd name="connsiteY4" fmla="*/ 668391 h 2693277"/>
              <a:gd name="connsiteX0" fmla="*/ 262729 w 3083017"/>
              <a:gd name="connsiteY0" fmla="*/ 841111 h 2693277"/>
              <a:gd name="connsiteX1" fmla="*/ 3083017 w 3083017"/>
              <a:gd name="connsiteY1" fmla="*/ 0 h 2693277"/>
              <a:gd name="connsiteX2" fmla="*/ 2921936 w 3083017"/>
              <a:gd name="connsiteY2" fmla="*/ 2693277 h 2693277"/>
              <a:gd name="connsiteX3" fmla="*/ 0 w 3083017"/>
              <a:gd name="connsiteY3" fmla="*/ 2574070 h 2693277"/>
              <a:gd name="connsiteX4" fmla="*/ 262729 w 3083017"/>
              <a:gd name="connsiteY4" fmla="*/ 841111 h 2693277"/>
              <a:gd name="connsiteX0" fmla="*/ 105249 w 3083017"/>
              <a:gd name="connsiteY0" fmla="*/ 709031 h 2693277"/>
              <a:gd name="connsiteX1" fmla="*/ 3083017 w 3083017"/>
              <a:gd name="connsiteY1" fmla="*/ 0 h 2693277"/>
              <a:gd name="connsiteX2" fmla="*/ 2921936 w 3083017"/>
              <a:gd name="connsiteY2" fmla="*/ 2693277 h 2693277"/>
              <a:gd name="connsiteX3" fmla="*/ 0 w 3083017"/>
              <a:gd name="connsiteY3" fmla="*/ 2574070 h 2693277"/>
              <a:gd name="connsiteX4" fmla="*/ 105249 w 3083017"/>
              <a:gd name="connsiteY4" fmla="*/ 709031 h 269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017" h="2693277">
                <a:moveTo>
                  <a:pt x="105249" y="709031"/>
                </a:moveTo>
                <a:lnTo>
                  <a:pt x="3083017" y="0"/>
                </a:lnTo>
                <a:lnTo>
                  <a:pt x="2921936" y="2693277"/>
                </a:lnTo>
                <a:lnTo>
                  <a:pt x="0" y="2574070"/>
                </a:lnTo>
                <a:lnTo>
                  <a:pt x="105249" y="709031"/>
                </a:lnTo>
                <a:close/>
              </a:path>
            </a:pathLst>
          </a:custGeom>
          <a:solidFill>
            <a:sysClr val="window" lastClr="FFFFFF">
              <a:lumMod val="95000"/>
            </a:sysClr>
          </a:solidFill>
          <a:ln w="25400">
            <a:noFill/>
          </a:ln>
          <a:effectLst/>
        </p:spPr>
      </p:pic>
      <p:sp>
        <p:nvSpPr>
          <p:cNvPr id="7" name="Rectangle 6">
            <a:extLst>
              <a:ext uri="{FF2B5EF4-FFF2-40B4-BE49-F238E27FC236}">
                <a16:creationId xmlns:a16="http://schemas.microsoft.com/office/drawing/2014/main" id="{AEFC9649-3BF8-4CB5-BAF7-5160A18C519F}"/>
              </a:ext>
            </a:extLst>
          </p:cNvPr>
          <p:cNvSpPr>
            <a:spLocks noChangeAspect="1"/>
          </p:cNvSpPr>
          <p:nvPr/>
        </p:nvSpPr>
        <p:spPr>
          <a:xfrm>
            <a:off x="496104" y="2004778"/>
            <a:ext cx="688611" cy="632664"/>
          </a:xfrm>
          <a:prstGeom prst="rect">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dirty="0">
                <a:ln>
                  <a:noFill/>
                </a:ln>
                <a:solidFill>
                  <a:prstClr val="white"/>
                </a:solidFill>
                <a:effectLst/>
                <a:uLnTx/>
                <a:uFillTx/>
                <a:ea typeface="Arial Unicode MS"/>
                <a:cs typeface="+mn-cs"/>
              </a:rPr>
              <a:t>01</a:t>
            </a:r>
            <a:endParaRPr kumimoji="0" lang="ko-KR" altLang="en-US" sz="1400" b="1" i="0" u="none" strike="noStrike" kern="0" cap="none" spc="0" normalizeH="0" baseline="0" noProof="0" dirty="0">
              <a:ln>
                <a:noFill/>
              </a:ln>
              <a:solidFill>
                <a:prstClr val="white"/>
              </a:solidFill>
              <a:effectLst/>
              <a:uLnTx/>
              <a:uFillTx/>
              <a:ea typeface="Arial Unicode MS"/>
              <a:cs typeface="+mn-cs"/>
            </a:endParaRPr>
          </a:p>
        </p:txBody>
      </p:sp>
      <p:sp>
        <p:nvSpPr>
          <p:cNvPr id="8" name="Rectangle 7">
            <a:extLst>
              <a:ext uri="{FF2B5EF4-FFF2-40B4-BE49-F238E27FC236}">
                <a16:creationId xmlns:a16="http://schemas.microsoft.com/office/drawing/2014/main" id="{AD474585-4C5B-4315-AF0D-3C898E9BB32C}"/>
              </a:ext>
            </a:extLst>
          </p:cNvPr>
          <p:cNvSpPr>
            <a:spLocks noChangeAspect="1"/>
          </p:cNvSpPr>
          <p:nvPr/>
        </p:nvSpPr>
        <p:spPr>
          <a:xfrm>
            <a:off x="477531" y="3145863"/>
            <a:ext cx="707184" cy="554306"/>
          </a:xfrm>
          <a:prstGeom prst="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dirty="0">
                <a:ln>
                  <a:noFill/>
                </a:ln>
                <a:solidFill>
                  <a:prstClr val="white"/>
                </a:solidFill>
                <a:effectLst/>
                <a:uLnTx/>
                <a:uFillTx/>
                <a:ea typeface="Arial Unicode MS"/>
                <a:cs typeface="+mn-cs"/>
              </a:rPr>
              <a:t>02</a:t>
            </a:r>
            <a:endParaRPr kumimoji="0" lang="ko-KR" altLang="en-US" sz="1600" b="1" i="0" u="none" strike="noStrike" kern="0" cap="none" spc="0" normalizeH="0" baseline="0" noProof="0" dirty="0">
              <a:ln>
                <a:noFill/>
              </a:ln>
              <a:solidFill>
                <a:prstClr val="white"/>
              </a:solidFill>
              <a:effectLst/>
              <a:uLnTx/>
              <a:uFillTx/>
              <a:ea typeface="Arial Unicode MS"/>
              <a:cs typeface="+mn-cs"/>
            </a:endParaRPr>
          </a:p>
        </p:txBody>
      </p:sp>
      <p:sp>
        <p:nvSpPr>
          <p:cNvPr id="10" name="TextBox 2">
            <a:extLst>
              <a:ext uri="{FF2B5EF4-FFF2-40B4-BE49-F238E27FC236}">
                <a16:creationId xmlns:a16="http://schemas.microsoft.com/office/drawing/2014/main" id="{2B1BC4E7-14E8-4A4B-8034-D2635BEEA844}"/>
              </a:ext>
            </a:extLst>
          </p:cNvPr>
          <p:cNvSpPr txBox="1"/>
          <p:nvPr/>
        </p:nvSpPr>
        <p:spPr>
          <a:xfrm>
            <a:off x="1184715" y="1844057"/>
            <a:ext cx="2833103" cy="954107"/>
          </a:xfrm>
          <a:prstGeom prst="rect">
            <a:avLst/>
          </a:prstGeom>
          <a:noFill/>
        </p:spPr>
        <p:txBody>
          <a:bodyPr wrap="square" rtlCol="0">
            <a:spAutoFit/>
          </a:bodyPr>
          <a:lstStyle/>
          <a:p>
            <a:pPr defTabSz="914400">
              <a:defRPr/>
            </a:pPr>
            <a:r>
              <a:rPr lang="en-US" altLang="ko-KR" sz="1400" dirty="0" err="1">
                <a:solidFill>
                  <a:schemeClr val="accent1">
                    <a:lumMod val="50000"/>
                  </a:schemeClr>
                </a:solidFill>
                <a:ea typeface="Arial Unicode MS"/>
                <a:cs typeface="Arial" pitchFamily="34" charset="0"/>
              </a:rPr>
              <a:t>Lourdeur</a:t>
            </a:r>
            <a:r>
              <a:rPr lang="en-US" altLang="ko-KR" sz="1400" dirty="0">
                <a:solidFill>
                  <a:schemeClr val="accent1">
                    <a:lumMod val="50000"/>
                  </a:schemeClr>
                </a:solidFill>
                <a:ea typeface="Arial Unicode MS"/>
                <a:cs typeface="Arial" pitchFamily="34" charset="0"/>
              </a:rPr>
              <a:t> administrative relative à la </a:t>
            </a:r>
            <a:r>
              <a:rPr lang="en-US" altLang="ko-KR" sz="1400" dirty="0" err="1">
                <a:solidFill>
                  <a:schemeClr val="accent1">
                    <a:lumMod val="50000"/>
                  </a:schemeClr>
                </a:solidFill>
                <a:ea typeface="Arial Unicode MS"/>
                <a:cs typeface="Arial" pitchFamily="34" charset="0"/>
              </a:rPr>
              <a:t>passation</a:t>
            </a:r>
            <a:r>
              <a:rPr lang="en-US" altLang="ko-KR" sz="1400" dirty="0">
                <a:solidFill>
                  <a:schemeClr val="accent1">
                    <a:lumMod val="50000"/>
                  </a:schemeClr>
                </a:solidFill>
                <a:ea typeface="Arial Unicode MS"/>
                <a:cs typeface="Arial" pitchFamily="34" charset="0"/>
              </a:rPr>
              <a:t> des </a:t>
            </a:r>
            <a:r>
              <a:rPr lang="en-US" altLang="ko-KR" sz="1400" dirty="0" err="1">
                <a:solidFill>
                  <a:schemeClr val="accent1">
                    <a:lumMod val="50000"/>
                  </a:schemeClr>
                </a:solidFill>
                <a:ea typeface="Arial Unicode MS"/>
                <a:cs typeface="Arial" pitchFamily="34" charset="0"/>
              </a:rPr>
              <a:t>marchés</a:t>
            </a:r>
            <a:r>
              <a:rPr lang="en-US" altLang="ko-KR" sz="1400" dirty="0">
                <a:solidFill>
                  <a:schemeClr val="accent1">
                    <a:lumMod val="50000"/>
                  </a:schemeClr>
                </a:solidFill>
                <a:ea typeface="Arial Unicode MS"/>
                <a:cs typeface="Arial" pitchFamily="34" charset="0"/>
              </a:rPr>
              <a:t> des </a:t>
            </a:r>
            <a:r>
              <a:rPr lang="en-US" altLang="ko-KR" sz="1400" dirty="0" err="1">
                <a:solidFill>
                  <a:schemeClr val="accent1">
                    <a:lumMod val="50000"/>
                  </a:schemeClr>
                </a:solidFill>
                <a:ea typeface="Arial Unicode MS"/>
                <a:cs typeface="Arial" pitchFamily="34" charset="0"/>
              </a:rPr>
              <a:t>médicaments</a:t>
            </a:r>
            <a:r>
              <a:rPr lang="en-US" altLang="ko-KR" sz="1400" dirty="0">
                <a:solidFill>
                  <a:schemeClr val="accent1">
                    <a:lumMod val="50000"/>
                  </a:schemeClr>
                </a:solidFill>
                <a:ea typeface="Arial Unicode MS"/>
                <a:cs typeface="Arial" pitchFamily="34" charset="0"/>
              </a:rPr>
              <a:t>, des </a:t>
            </a:r>
            <a:r>
              <a:rPr lang="en-US" altLang="ko-KR" sz="1400" dirty="0" err="1">
                <a:solidFill>
                  <a:schemeClr val="accent1">
                    <a:lumMod val="50000"/>
                  </a:schemeClr>
                </a:solidFill>
                <a:ea typeface="Arial Unicode MS"/>
                <a:cs typeface="Arial" pitchFamily="34" charset="0"/>
              </a:rPr>
              <a:t>matériels</a:t>
            </a:r>
            <a:r>
              <a:rPr lang="en-US" altLang="ko-KR" sz="1400" dirty="0">
                <a:solidFill>
                  <a:schemeClr val="accent1">
                    <a:lumMod val="50000"/>
                  </a:schemeClr>
                </a:solidFill>
                <a:ea typeface="Arial Unicode MS"/>
                <a:cs typeface="Arial" pitchFamily="34" charset="0"/>
              </a:rPr>
              <a:t> et des </a:t>
            </a:r>
            <a:r>
              <a:rPr lang="en-US" altLang="ko-KR" sz="1400" dirty="0" err="1">
                <a:solidFill>
                  <a:schemeClr val="accent1">
                    <a:lumMod val="50000"/>
                  </a:schemeClr>
                </a:solidFill>
                <a:ea typeface="Arial Unicode MS"/>
                <a:cs typeface="Arial" pitchFamily="34" charset="0"/>
              </a:rPr>
              <a:t>fongibles</a:t>
            </a:r>
            <a:r>
              <a:rPr lang="en-US" altLang="ko-KR" sz="1400" dirty="0">
                <a:solidFill>
                  <a:schemeClr val="accent1">
                    <a:lumMod val="50000"/>
                  </a:schemeClr>
                </a:solidFill>
                <a:ea typeface="Arial Unicode MS"/>
                <a:cs typeface="Arial" pitchFamily="34" charset="0"/>
              </a:rPr>
              <a:t> </a:t>
            </a:r>
            <a:r>
              <a:rPr lang="en-US" altLang="ko-KR" sz="1400" dirty="0" err="1">
                <a:solidFill>
                  <a:schemeClr val="accent1">
                    <a:lumMod val="50000"/>
                  </a:schemeClr>
                </a:solidFill>
                <a:ea typeface="Arial Unicode MS"/>
                <a:cs typeface="Arial" pitchFamily="34" charset="0"/>
              </a:rPr>
              <a:t>médicaux</a:t>
            </a:r>
            <a:r>
              <a:rPr lang="en-US" altLang="ko-KR" sz="1400" dirty="0">
                <a:solidFill>
                  <a:schemeClr val="accent1">
                    <a:lumMod val="50000"/>
                  </a:schemeClr>
                </a:solidFill>
                <a:ea typeface="Arial Unicode MS"/>
                <a:cs typeface="Arial" pitchFamily="34" charset="0"/>
              </a:rPr>
              <a:t>,  </a:t>
            </a:r>
            <a:endParaRPr lang="ko-KR" altLang="en-US" sz="1400" dirty="0">
              <a:solidFill>
                <a:schemeClr val="accent1">
                  <a:lumMod val="50000"/>
                </a:schemeClr>
              </a:solidFill>
              <a:ea typeface="Arial Unicode MS"/>
              <a:cs typeface="Arial" pitchFamily="34" charset="0"/>
            </a:endParaRPr>
          </a:p>
        </p:txBody>
      </p:sp>
      <p:sp>
        <p:nvSpPr>
          <p:cNvPr id="11" name="TextBox 5">
            <a:extLst>
              <a:ext uri="{FF2B5EF4-FFF2-40B4-BE49-F238E27FC236}">
                <a16:creationId xmlns:a16="http://schemas.microsoft.com/office/drawing/2014/main" id="{0CB2EE82-28B0-4AFA-BA24-239A10A5CAE7}"/>
              </a:ext>
            </a:extLst>
          </p:cNvPr>
          <p:cNvSpPr txBox="1"/>
          <p:nvPr/>
        </p:nvSpPr>
        <p:spPr>
          <a:xfrm>
            <a:off x="1184715" y="3077471"/>
            <a:ext cx="2223503" cy="954107"/>
          </a:xfrm>
          <a:prstGeom prst="rect">
            <a:avLst/>
          </a:prstGeom>
          <a:noFill/>
        </p:spPr>
        <p:txBody>
          <a:bodyPr wrap="square" rtlCol="0">
            <a:spAutoFit/>
          </a:bodyPr>
          <a:lstStyle/>
          <a:p>
            <a:pPr defTabSz="914400">
              <a:defRPr/>
            </a:pPr>
            <a:r>
              <a:rPr lang="fr-FR" altLang="ko-KR" sz="1400" dirty="0">
                <a:solidFill>
                  <a:schemeClr val="accent1">
                    <a:lumMod val="50000"/>
                  </a:schemeClr>
                </a:solidFill>
                <a:ea typeface="Arial Unicode MS"/>
                <a:cs typeface="Arial" pitchFamily="34" charset="0"/>
              </a:rPr>
              <a:t>Faible budget alloué à l’</a:t>
            </a:r>
            <a:r>
              <a:rPr lang="fr-FR" altLang="ko-KR" sz="1400" dirty="0" err="1">
                <a:solidFill>
                  <a:schemeClr val="accent1">
                    <a:lumMod val="50000"/>
                  </a:schemeClr>
                </a:solidFill>
                <a:ea typeface="Arial Unicode MS"/>
                <a:cs typeface="Arial" pitchFamily="34" charset="0"/>
              </a:rPr>
              <a:t>approvisionnemet</a:t>
            </a:r>
            <a:r>
              <a:rPr lang="fr-FR" altLang="ko-KR" sz="1400" dirty="0">
                <a:solidFill>
                  <a:schemeClr val="accent1">
                    <a:lumMod val="50000"/>
                  </a:schemeClr>
                </a:solidFill>
                <a:ea typeface="Arial Unicode MS"/>
                <a:cs typeface="Arial" pitchFamily="34" charset="0"/>
              </a:rPr>
              <a:t>, la restauration et l’hébergement</a:t>
            </a:r>
            <a:endParaRPr lang="ko-KR" altLang="en-US" sz="1400" dirty="0">
              <a:solidFill>
                <a:schemeClr val="accent1">
                  <a:lumMod val="50000"/>
                </a:schemeClr>
              </a:solidFill>
              <a:ea typeface="Arial Unicode MS"/>
              <a:cs typeface="Arial" pitchFamily="34" charset="0"/>
            </a:endParaRPr>
          </a:p>
        </p:txBody>
      </p:sp>
      <p:sp>
        <p:nvSpPr>
          <p:cNvPr id="12" name="Rectangle 11">
            <a:extLst>
              <a:ext uri="{FF2B5EF4-FFF2-40B4-BE49-F238E27FC236}">
                <a16:creationId xmlns:a16="http://schemas.microsoft.com/office/drawing/2014/main" id="{2E87D421-5D40-42DF-A9B3-457AD3B27F10}"/>
              </a:ext>
            </a:extLst>
          </p:cNvPr>
          <p:cNvSpPr>
            <a:spLocks noChangeAspect="1"/>
          </p:cNvSpPr>
          <p:nvPr/>
        </p:nvSpPr>
        <p:spPr>
          <a:xfrm>
            <a:off x="496103" y="4317305"/>
            <a:ext cx="688611" cy="457200"/>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dirty="0">
                <a:ln>
                  <a:noFill/>
                </a:ln>
                <a:solidFill>
                  <a:prstClr val="white"/>
                </a:solidFill>
                <a:effectLst/>
                <a:uLnTx/>
                <a:uFillTx/>
                <a:ea typeface="Arial Unicode MS"/>
                <a:cs typeface="+mn-cs"/>
              </a:rPr>
              <a:t>03</a:t>
            </a:r>
            <a:endParaRPr kumimoji="0" lang="ko-KR" altLang="en-US" sz="1400" b="1" i="0" u="none" strike="noStrike" kern="0" cap="none" spc="0" normalizeH="0" baseline="0" noProof="0" dirty="0">
              <a:ln>
                <a:noFill/>
              </a:ln>
              <a:solidFill>
                <a:prstClr val="white"/>
              </a:solidFill>
              <a:effectLst/>
              <a:uLnTx/>
              <a:uFillTx/>
              <a:ea typeface="Arial Unicode MS"/>
              <a:cs typeface="+mn-cs"/>
            </a:endParaRPr>
          </a:p>
        </p:txBody>
      </p:sp>
      <p:sp>
        <p:nvSpPr>
          <p:cNvPr id="13" name="TextBox 8">
            <a:extLst>
              <a:ext uri="{FF2B5EF4-FFF2-40B4-BE49-F238E27FC236}">
                <a16:creationId xmlns:a16="http://schemas.microsoft.com/office/drawing/2014/main" id="{1BE2CF9D-F289-4BC0-8E9C-2AA7375F02B6}"/>
              </a:ext>
            </a:extLst>
          </p:cNvPr>
          <p:cNvSpPr txBox="1"/>
          <p:nvPr/>
        </p:nvSpPr>
        <p:spPr>
          <a:xfrm>
            <a:off x="1184714" y="4256574"/>
            <a:ext cx="2348195" cy="738664"/>
          </a:xfrm>
          <a:prstGeom prst="rect">
            <a:avLst/>
          </a:prstGeom>
          <a:noFill/>
        </p:spPr>
        <p:txBody>
          <a:bodyPr wrap="square" rtlCol="0">
            <a:spAutoFit/>
          </a:bodyPr>
          <a:lstStyle/>
          <a:p>
            <a:pPr defTabSz="914400">
              <a:defRPr/>
            </a:pPr>
            <a:r>
              <a:rPr lang="en-US" altLang="ko-KR" sz="1400" dirty="0" err="1">
                <a:solidFill>
                  <a:schemeClr val="accent1">
                    <a:lumMod val="50000"/>
                  </a:schemeClr>
                </a:solidFill>
                <a:ea typeface="Arial Unicode MS"/>
                <a:cs typeface="Arial" pitchFamily="34" charset="0"/>
              </a:rPr>
              <a:t>Faible</a:t>
            </a:r>
            <a:r>
              <a:rPr lang="en-US" altLang="ko-KR" sz="1400" dirty="0">
                <a:solidFill>
                  <a:schemeClr val="accent1">
                    <a:lumMod val="50000"/>
                  </a:schemeClr>
                </a:solidFill>
                <a:ea typeface="Arial Unicode MS"/>
                <a:cs typeface="Arial" pitchFamily="34" charset="0"/>
              </a:rPr>
              <a:t> </a:t>
            </a:r>
            <a:r>
              <a:rPr lang="en-US" altLang="ko-KR" sz="1400" dirty="0" err="1">
                <a:solidFill>
                  <a:schemeClr val="accent1">
                    <a:lumMod val="50000"/>
                  </a:schemeClr>
                </a:solidFill>
                <a:ea typeface="Arial Unicode MS"/>
                <a:cs typeface="Arial" pitchFamily="34" charset="0"/>
              </a:rPr>
              <a:t>digitalisation</a:t>
            </a:r>
            <a:r>
              <a:rPr lang="en-US" altLang="ko-KR" sz="1400" dirty="0">
                <a:solidFill>
                  <a:schemeClr val="accent1">
                    <a:lumMod val="50000"/>
                  </a:schemeClr>
                </a:solidFill>
                <a:ea typeface="Arial Unicode MS"/>
                <a:cs typeface="Arial" pitchFamily="34" charset="0"/>
              </a:rPr>
              <a:t> de la </a:t>
            </a:r>
            <a:r>
              <a:rPr lang="en-US" altLang="ko-KR" sz="1400" dirty="0" err="1">
                <a:solidFill>
                  <a:schemeClr val="accent1">
                    <a:lumMod val="50000"/>
                  </a:schemeClr>
                </a:solidFill>
                <a:ea typeface="Arial Unicode MS"/>
                <a:cs typeface="Arial" pitchFamily="34" charset="0"/>
              </a:rPr>
              <a:t>chaîne</a:t>
            </a:r>
            <a:r>
              <a:rPr lang="en-US" altLang="ko-KR" sz="1400" dirty="0">
                <a:solidFill>
                  <a:schemeClr val="accent1">
                    <a:lumMod val="50000"/>
                  </a:schemeClr>
                </a:solidFill>
                <a:ea typeface="Arial Unicode MS"/>
                <a:cs typeface="Arial" pitchFamily="34" charset="0"/>
              </a:rPr>
              <a:t> </a:t>
            </a:r>
            <a:r>
              <a:rPr lang="en-US" altLang="ko-KR" sz="1400" dirty="0" err="1">
                <a:solidFill>
                  <a:schemeClr val="accent1">
                    <a:lumMod val="50000"/>
                  </a:schemeClr>
                </a:solidFill>
                <a:ea typeface="Arial Unicode MS"/>
                <a:cs typeface="Arial" pitchFamily="34" charset="0"/>
              </a:rPr>
              <a:t>logistique</a:t>
            </a:r>
            <a:r>
              <a:rPr lang="en-US" altLang="ko-KR" sz="1400" dirty="0">
                <a:solidFill>
                  <a:schemeClr val="accent1">
                    <a:lumMod val="50000"/>
                  </a:schemeClr>
                </a:solidFill>
                <a:ea typeface="Arial Unicode MS"/>
                <a:cs typeface="Arial" pitchFamily="34" charset="0"/>
              </a:rPr>
              <a:t> </a:t>
            </a:r>
            <a:r>
              <a:rPr lang="en-US" altLang="ko-KR" sz="1400" dirty="0" err="1">
                <a:solidFill>
                  <a:schemeClr val="accent1">
                    <a:lumMod val="50000"/>
                  </a:schemeClr>
                </a:solidFill>
                <a:ea typeface="Arial Unicode MS"/>
                <a:cs typeface="Arial" pitchFamily="34" charset="0"/>
              </a:rPr>
              <a:t>hospitalière</a:t>
            </a:r>
            <a:r>
              <a:rPr lang="en-US" altLang="ko-KR" sz="1200" dirty="0">
                <a:solidFill>
                  <a:schemeClr val="accent1">
                    <a:lumMod val="50000"/>
                  </a:schemeClr>
                </a:solidFill>
                <a:ea typeface="Arial Unicode MS"/>
                <a:cs typeface="Arial" pitchFamily="34" charset="0"/>
              </a:rPr>
              <a:t>, </a:t>
            </a:r>
            <a:endParaRPr lang="ko-KR" altLang="en-US" sz="1200" dirty="0">
              <a:solidFill>
                <a:schemeClr val="accent1">
                  <a:lumMod val="50000"/>
                </a:schemeClr>
              </a:solidFill>
              <a:ea typeface="Arial Unicode MS"/>
              <a:cs typeface="Arial" pitchFamily="34" charset="0"/>
            </a:endParaRPr>
          </a:p>
        </p:txBody>
      </p:sp>
      <p:sp>
        <p:nvSpPr>
          <p:cNvPr id="15" name="Rectangle 14">
            <a:extLst>
              <a:ext uri="{FF2B5EF4-FFF2-40B4-BE49-F238E27FC236}">
                <a16:creationId xmlns:a16="http://schemas.microsoft.com/office/drawing/2014/main" id="{2E87D421-5D40-42DF-A9B3-457AD3B27F10}"/>
              </a:ext>
            </a:extLst>
          </p:cNvPr>
          <p:cNvSpPr>
            <a:spLocks noChangeAspect="1"/>
          </p:cNvSpPr>
          <p:nvPr/>
        </p:nvSpPr>
        <p:spPr>
          <a:xfrm>
            <a:off x="477531" y="5380032"/>
            <a:ext cx="688611" cy="457200"/>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dirty="0">
                <a:ln>
                  <a:noFill/>
                </a:ln>
                <a:solidFill>
                  <a:prstClr val="white"/>
                </a:solidFill>
                <a:effectLst/>
                <a:uLnTx/>
                <a:uFillTx/>
                <a:ea typeface="Arial Unicode MS"/>
                <a:cs typeface="+mn-cs"/>
              </a:rPr>
              <a:t>04</a:t>
            </a:r>
            <a:endParaRPr kumimoji="0" lang="ko-KR" altLang="en-US" sz="1400" b="1" i="0" u="none" strike="noStrike" kern="0" cap="none" spc="0" normalizeH="0" baseline="0" noProof="0" dirty="0">
              <a:ln>
                <a:noFill/>
              </a:ln>
              <a:solidFill>
                <a:prstClr val="white"/>
              </a:solidFill>
              <a:effectLst/>
              <a:uLnTx/>
              <a:uFillTx/>
              <a:ea typeface="Arial Unicode MS"/>
              <a:cs typeface="+mn-cs"/>
            </a:endParaRPr>
          </a:p>
        </p:txBody>
      </p:sp>
      <p:sp>
        <p:nvSpPr>
          <p:cNvPr id="16" name="TextBox 11">
            <a:extLst>
              <a:ext uri="{FF2B5EF4-FFF2-40B4-BE49-F238E27FC236}">
                <a16:creationId xmlns:a16="http://schemas.microsoft.com/office/drawing/2014/main" id="{CA74E74A-3AB5-413E-99EC-FA607B7C1177}"/>
              </a:ext>
            </a:extLst>
          </p:cNvPr>
          <p:cNvSpPr txBox="1"/>
          <p:nvPr/>
        </p:nvSpPr>
        <p:spPr>
          <a:xfrm>
            <a:off x="1143149" y="5220234"/>
            <a:ext cx="2652995" cy="1384995"/>
          </a:xfrm>
          <a:prstGeom prst="rect">
            <a:avLst/>
          </a:prstGeom>
          <a:noFill/>
        </p:spPr>
        <p:txBody>
          <a:bodyPr wrap="square" rtlCol="0">
            <a:spAutoFit/>
          </a:bodyPr>
          <a:lstStyle/>
          <a:p>
            <a:pPr defTabSz="914400">
              <a:defRPr/>
            </a:pPr>
            <a:r>
              <a:rPr lang="en-US" altLang="ko-KR" sz="1400" dirty="0" err="1">
                <a:solidFill>
                  <a:schemeClr val="accent1">
                    <a:lumMod val="50000"/>
                  </a:schemeClr>
                </a:solidFill>
                <a:latin typeface="+mj-lt"/>
                <a:ea typeface="Arial Unicode MS"/>
                <a:cs typeface="Arial" pitchFamily="34" charset="0"/>
              </a:rPr>
              <a:t>Déficit</a:t>
            </a:r>
            <a:r>
              <a:rPr lang="en-US" altLang="ko-KR" sz="1400" dirty="0">
                <a:solidFill>
                  <a:schemeClr val="accent1">
                    <a:lumMod val="50000"/>
                  </a:schemeClr>
                </a:solidFill>
                <a:latin typeface="+mj-lt"/>
                <a:ea typeface="Arial Unicode MS"/>
                <a:cs typeface="Arial" pitchFamily="34" charset="0"/>
              </a:rPr>
              <a:t> </a:t>
            </a:r>
            <a:r>
              <a:rPr lang="en-US" altLang="ko-KR" sz="1400" dirty="0" err="1">
                <a:solidFill>
                  <a:schemeClr val="accent1">
                    <a:lumMod val="50000"/>
                  </a:schemeClr>
                </a:solidFill>
                <a:latin typeface="+mj-lt"/>
                <a:ea typeface="Arial Unicode MS"/>
                <a:cs typeface="Arial" pitchFamily="34" charset="0"/>
              </a:rPr>
              <a:t>en</a:t>
            </a:r>
            <a:r>
              <a:rPr lang="en-US" altLang="ko-KR" sz="1400" dirty="0">
                <a:solidFill>
                  <a:schemeClr val="accent1">
                    <a:lumMod val="50000"/>
                  </a:schemeClr>
                </a:solidFill>
                <a:latin typeface="+mj-lt"/>
                <a:ea typeface="Arial Unicode MS"/>
                <a:cs typeface="Arial" pitchFamily="34" charset="0"/>
              </a:rPr>
              <a:t> </a:t>
            </a:r>
            <a:r>
              <a:rPr lang="en-US" altLang="ko-KR" sz="1400" dirty="0" err="1">
                <a:solidFill>
                  <a:schemeClr val="accent1">
                    <a:lumMod val="50000"/>
                  </a:schemeClr>
                </a:solidFill>
                <a:latin typeface="+mj-lt"/>
                <a:ea typeface="Arial Unicode MS"/>
                <a:cs typeface="Arial" pitchFamily="34" charset="0"/>
              </a:rPr>
              <a:t>ressources</a:t>
            </a:r>
            <a:r>
              <a:rPr lang="en-US" altLang="ko-KR" sz="1400" dirty="0">
                <a:solidFill>
                  <a:schemeClr val="accent1">
                    <a:lumMod val="50000"/>
                  </a:schemeClr>
                </a:solidFill>
                <a:latin typeface="+mj-lt"/>
                <a:ea typeface="Arial Unicode MS"/>
                <a:cs typeface="Arial" pitchFamily="34" charset="0"/>
              </a:rPr>
              <a:t> </a:t>
            </a:r>
            <a:r>
              <a:rPr lang="en-US" altLang="ko-KR" sz="1400" dirty="0" err="1">
                <a:solidFill>
                  <a:schemeClr val="accent1">
                    <a:lumMod val="50000"/>
                  </a:schemeClr>
                </a:solidFill>
                <a:latin typeface="+mj-lt"/>
                <a:ea typeface="Arial Unicode MS"/>
                <a:cs typeface="Arial" pitchFamily="34" charset="0"/>
              </a:rPr>
              <a:t>humaines</a:t>
            </a:r>
            <a:r>
              <a:rPr lang="en-US" altLang="ko-KR" sz="1400" dirty="0">
                <a:solidFill>
                  <a:schemeClr val="accent1">
                    <a:lumMod val="50000"/>
                  </a:schemeClr>
                </a:solidFill>
                <a:latin typeface="+mj-lt"/>
                <a:ea typeface="Arial Unicode MS"/>
                <a:cs typeface="Arial" pitchFamily="34" charset="0"/>
              </a:rPr>
              <a:t> </a:t>
            </a:r>
            <a:r>
              <a:rPr lang="en-US" altLang="ko-KR" sz="1400" dirty="0" err="1">
                <a:solidFill>
                  <a:schemeClr val="accent1">
                    <a:lumMod val="50000"/>
                  </a:schemeClr>
                </a:solidFill>
                <a:latin typeface="+mj-lt"/>
                <a:ea typeface="Arial Unicode MS"/>
                <a:cs typeface="Arial" pitchFamily="34" charset="0"/>
              </a:rPr>
              <a:t>dédiées</a:t>
            </a:r>
            <a:r>
              <a:rPr lang="en-US" altLang="ko-KR" sz="1400" dirty="0">
                <a:solidFill>
                  <a:schemeClr val="accent1">
                    <a:lumMod val="50000"/>
                  </a:schemeClr>
                </a:solidFill>
                <a:latin typeface="+mj-lt"/>
                <a:ea typeface="Arial Unicode MS"/>
                <a:cs typeface="Arial" pitchFamily="34" charset="0"/>
              </a:rPr>
              <a:t> à la </a:t>
            </a:r>
            <a:r>
              <a:rPr lang="en-US" altLang="ko-KR" sz="1400" dirty="0" err="1">
                <a:solidFill>
                  <a:schemeClr val="accent1">
                    <a:lumMod val="50000"/>
                  </a:schemeClr>
                </a:solidFill>
                <a:latin typeface="+mj-lt"/>
                <a:ea typeface="Arial Unicode MS"/>
                <a:cs typeface="Arial" pitchFamily="34" charset="0"/>
              </a:rPr>
              <a:t>chaîne</a:t>
            </a:r>
            <a:r>
              <a:rPr lang="en-US" altLang="ko-KR" sz="1400" dirty="0">
                <a:solidFill>
                  <a:schemeClr val="accent1">
                    <a:lumMod val="50000"/>
                  </a:schemeClr>
                </a:solidFill>
                <a:latin typeface="+mj-lt"/>
                <a:ea typeface="Arial Unicode MS"/>
                <a:cs typeface="Arial" pitchFamily="34" charset="0"/>
              </a:rPr>
              <a:t> </a:t>
            </a:r>
            <a:r>
              <a:rPr lang="en-US" altLang="ko-KR" sz="1400" dirty="0" err="1">
                <a:solidFill>
                  <a:schemeClr val="accent1">
                    <a:lumMod val="50000"/>
                  </a:schemeClr>
                </a:solidFill>
                <a:latin typeface="+mj-lt"/>
                <a:ea typeface="Arial Unicode MS"/>
                <a:cs typeface="Arial" pitchFamily="34" charset="0"/>
              </a:rPr>
              <a:t>logistique</a:t>
            </a:r>
            <a:r>
              <a:rPr lang="en-US" altLang="ko-KR" sz="1400" dirty="0">
                <a:solidFill>
                  <a:schemeClr val="accent1">
                    <a:lumMod val="50000"/>
                  </a:schemeClr>
                </a:solidFill>
                <a:latin typeface="+mj-lt"/>
                <a:ea typeface="Arial Unicode MS"/>
                <a:cs typeface="Arial" pitchFamily="34" charset="0"/>
              </a:rPr>
              <a:t> </a:t>
            </a:r>
            <a:r>
              <a:rPr lang="en-US" altLang="ko-KR" sz="1400" dirty="0" err="1">
                <a:solidFill>
                  <a:schemeClr val="accent1">
                    <a:lumMod val="50000"/>
                  </a:schemeClr>
                </a:solidFill>
                <a:latin typeface="+mj-lt"/>
                <a:ea typeface="Arial Unicode MS"/>
                <a:cs typeface="Arial" pitchFamily="34" charset="0"/>
              </a:rPr>
              <a:t>hospitalière</a:t>
            </a:r>
            <a:r>
              <a:rPr lang="en-US" altLang="ko-KR" sz="1400" dirty="0">
                <a:solidFill>
                  <a:schemeClr val="accent1">
                    <a:lumMod val="50000"/>
                  </a:schemeClr>
                </a:solidFill>
                <a:latin typeface="+mj-lt"/>
                <a:ea typeface="Arial Unicode MS"/>
                <a:cs typeface="Arial" pitchFamily="34" charset="0"/>
              </a:rPr>
              <a:t> et le manque de la </a:t>
            </a:r>
            <a:r>
              <a:rPr lang="en-US" altLang="ko-KR" sz="1400" dirty="0" err="1">
                <a:solidFill>
                  <a:schemeClr val="accent1">
                    <a:lumMod val="50000"/>
                  </a:schemeClr>
                </a:solidFill>
                <a:latin typeface="+mj-lt"/>
                <a:ea typeface="Arial Unicode MS"/>
                <a:cs typeface="Arial" pitchFamily="34" charset="0"/>
              </a:rPr>
              <a:t>faormation</a:t>
            </a:r>
            <a:r>
              <a:rPr lang="en-US" altLang="ko-KR" sz="1400" dirty="0">
                <a:solidFill>
                  <a:schemeClr val="accent1">
                    <a:lumMod val="50000"/>
                  </a:schemeClr>
                </a:solidFill>
                <a:latin typeface="+mj-lt"/>
                <a:ea typeface="Arial Unicode MS"/>
                <a:cs typeface="Arial" pitchFamily="34" charset="0"/>
              </a:rPr>
              <a:t> continue sur </a:t>
            </a:r>
            <a:r>
              <a:rPr lang="en-US" altLang="ko-KR" sz="1400" dirty="0" err="1">
                <a:solidFill>
                  <a:schemeClr val="accent1">
                    <a:lumMod val="50000"/>
                  </a:schemeClr>
                </a:solidFill>
                <a:latin typeface="+mj-lt"/>
                <a:ea typeface="Arial Unicode MS"/>
                <a:cs typeface="Arial" pitchFamily="34" charset="0"/>
              </a:rPr>
              <a:t>l’activité</a:t>
            </a:r>
            <a:r>
              <a:rPr lang="en-US" altLang="ko-KR" sz="1400" dirty="0">
                <a:solidFill>
                  <a:schemeClr val="accent1">
                    <a:lumMod val="50000"/>
                  </a:schemeClr>
                </a:solidFill>
                <a:latin typeface="+mj-lt"/>
                <a:ea typeface="Arial Unicode MS"/>
                <a:cs typeface="Arial" pitchFamily="34" charset="0"/>
              </a:rPr>
              <a:t> </a:t>
            </a:r>
            <a:r>
              <a:rPr lang="en-US" altLang="ko-KR" sz="1400" dirty="0" err="1">
                <a:solidFill>
                  <a:schemeClr val="accent1">
                    <a:lumMod val="50000"/>
                  </a:schemeClr>
                </a:solidFill>
                <a:latin typeface="+mj-lt"/>
                <a:ea typeface="Arial Unicode MS"/>
                <a:cs typeface="Arial" pitchFamily="34" charset="0"/>
              </a:rPr>
              <a:t>logistique</a:t>
            </a:r>
            <a:r>
              <a:rPr lang="en-US" altLang="ko-KR" sz="1400" dirty="0">
                <a:solidFill>
                  <a:schemeClr val="accent1">
                    <a:lumMod val="50000"/>
                  </a:schemeClr>
                </a:solidFill>
                <a:latin typeface="+mj-lt"/>
                <a:ea typeface="Arial Unicode MS"/>
                <a:cs typeface="Arial" pitchFamily="34" charset="0"/>
              </a:rPr>
              <a:t> </a:t>
            </a:r>
            <a:r>
              <a:rPr lang="en-US" altLang="ko-KR" sz="1400" dirty="0" err="1">
                <a:solidFill>
                  <a:schemeClr val="accent1">
                    <a:lumMod val="50000"/>
                  </a:schemeClr>
                </a:solidFill>
                <a:latin typeface="+mj-lt"/>
                <a:ea typeface="Arial Unicode MS"/>
                <a:cs typeface="Arial" pitchFamily="34" charset="0"/>
              </a:rPr>
              <a:t>en</a:t>
            </a:r>
            <a:r>
              <a:rPr lang="en-US" altLang="ko-KR" sz="1400" dirty="0">
                <a:solidFill>
                  <a:schemeClr val="accent1">
                    <a:lumMod val="50000"/>
                  </a:schemeClr>
                </a:solidFill>
                <a:latin typeface="+mj-lt"/>
                <a:ea typeface="Arial Unicode MS"/>
                <a:cs typeface="Arial" pitchFamily="34" charset="0"/>
              </a:rPr>
              <a:t> </a:t>
            </a:r>
            <a:r>
              <a:rPr lang="en-US" altLang="ko-KR" sz="1400" dirty="0" err="1">
                <a:solidFill>
                  <a:schemeClr val="accent1">
                    <a:lumMod val="50000"/>
                  </a:schemeClr>
                </a:solidFill>
                <a:latin typeface="+mj-lt"/>
                <a:ea typeface="Arial Unicode MS"/>
                <a:cs typeface="Arial" pitchFamily="34" charset="0"/>
              </a:rPr>
              <a:t>période</a:t>
            </a:r>
            <a:r>
              <a:rPr lang="en-US" altLang="ko-KR" sz="1400" dirty="0">
                <a:solidFill>
                  <a:schemeClr val="accent1">
                    <a:lumMod val="50000"/>
                  </a:schemeClr>
                </a:solidFill>
                <a:latin typeface="+mj-lt"/>
                <a:ea typeface="Arial Unicode MS"/>
                <a:cs typeface="Arial" pitchFamily="34" charset="0"/>
              </a:rPr>
              <a:t> des crises</a:t>
            </a:r>
            <a:endParaRPr lang="ko-KR" altLang="en-US" sz="1400" dirty="0">
              <a:solidFill>
                <a:schemeClr val="accent1">
                  <a:lumMod val="50000"/>
                </a:schemeClr>
              </a:solidFill>
              <a:latin typeface="+mj-lt"/>
              <a:ea typeface="Arial Unicode MS"/>
              <a:cs typeface="Arial" pitchFamily="34" charset="0"/>
            </a:endParaRPr>
          </a:p>
        </p:txBody>
      </p:sp>
    </p:spTree>
    <p:extLst>
      <p:ext uri="{BB962C8B-B14F-4D97-AF65-F5344CB8AC3E}">
        <p14:creationId xmlns:p14="http://schemas.microsoft.com/office/powerpoint/2010/main" val="1426344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1C79F94-28C9-EA6C-2750-3F2A4343AB8A}"/>
              </a:ext>
            </a:extLst>
          </p:cNvPr>
          <p:cNvPicPr>
            <a:picLocks noChangeAspect="1"/>
          </p:cNvPicPr>
          <p:nvPr/>
        </p:nvPicPr>
        <p:blipFill>
          <a:blip r:embed="rId2"/>
          <a:stretch>
            <a:fillRect/>
          </a:stretch>
        </p:blipFill>
        <p:spPr>
          <a:xfrm>
            <a:off x="1048176" y="2328018"/>
            <a:ext cx="7764905" cy="1517748"/>
          </a:xfrm>
          <a:prstGeom prst="rect">
            <a:avLst/>
          </a:prstGeom>
        </p:spPr>
      </p:pic>
    </p:spTree>
    <p:extLst>
      <p:ext uri="{BB962C8B-B14F-4D97-AF65-F5344CB8AC3E}">
        <p14:creationId xmlns:p14="http://schemas.microsoft.com/office/powerpoint/2010/main" val="2751981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5FE5A1EA-8F14-4A86-91F8-E0AF4C192A6A}"/>
              </a:ext>
            </a:extLst>
          </p:cNvPr>
          <p:cNvSpPr txBox="1">
            <a:spLocks/>
          </p:cNvSpPr>
          <p:nvPr/>
        </p:nvSpPr>
        <p:spPr>
          <a:xfrm>
            <a:off x="1111828" y="426788"/>
            <a:ext cx="7311736" cy="660399"/>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Font typeface="Arial" pitchFamily="34" charset="0"/>
              <a:buNone/>
            </a:pPr>
            <a:r>
              <a:rPr lang="en-US" altLang="ko-KR" sz="6000" dirty="0">
                <a:solidFill>
                  <a:prstClr val="black">
                    <a:lumMod val="75000"/>
                    <a:lumOff val="25000"/>
                  </a:prstClr>
                </a:solidFill>
                <a:latin typeface="+mj-lt"/>
                <a:ea typeface="Arial Unicode MS"/>
                <a:cs typeface="Arial" pitchFamily="34" charset="0"/>
              </a:rPr>
              <a:t>BIBLIOGRAPHIE</a:t>
            </a:r>
            <a:r>
              <a:rPr lang="en-US" altLang="ko-KR" sz="5400" dirty="0">
                <a:solidFill>
                  <a:prstClr val="black">
                    <a:lumMod val="75000"/>
                    <a:lumOff val="25000"/>
                  </a:prstClr>
                </a:solidFill>
                <a:latin typeface="Arial"/>
                <a:ea typeface="Arial Unicode MS"/>
                <a:cs typeface="Arial" pitchFamily="34" charset="0"/>
              </a:rPr>
              <a:t> </a:t>
            </a:r>
          </a:p>
        </p:txBody>
      </p:sp>
      <p:sp>
        <p:nvSpPr>
          <p:cNvPr id="5" name="TextBox 206">
            <a:extLst>
              <a:ext uri="{FF2B5EF4-FFF2-40B4-BE49-F238E27FC236}">
                <a16:creationId xmlns:a16="http://schemas.microsoft.com/office/drawing/2014/main" id="{A1817554-9B9B-4033-8E49-15FAD28DE9D4}"/>
              </a:ext>
            </a:extLst>
          </p:cNvPr>
          <p:cNvSpPr txBox="1"/>
          <p:nvPr/>
        </p:nvSpPr>
        <p:spPr>
          <a:xfrm>
            <a:off x="556669" y="1087187"/>
            <a:ext cx="8725877" cy="6229398"/>
          </a:xfrm>
          <a:prstGeom prst="rect">
            <a:avLst/>
          </a:prstGeom>
          <a:noFill/>
        </p:spPr>
        <p:txBody>
          <a:bodyPr wrap="square" rtlCol="0">
            <a:spAutoFit/>
          </a:bodyPr>
          <a:lstStyle/>
          <a:p>
            <a:pPr marL="342900" indent="-342900" algn="just" defTabSz="914400">
              <a:lnSpc>
                <a:spcPct val="115000"/>
              </a:lnSpc>
              <a:spcAft>
                <a:spcPts val="800"/>
              </a:spcAft>
              <a:buFont typeface="Symbol" panose="05050102010706020507" pitchFamily="18" charset="2"/>
              <a:buChar char=""/>
            </a:pPr>
            <a:r>
              <a:rPr lang="fr-FR" sz="1200" dirty="0" err="1">
                <a:solidFill>
                  <a:schemeClr val="accent1">
                    <a:lumMod val="50000"/>
                  </a:schemeClr>
                </a:solidFill>
                <a:ea typeface="Calibri" panose="020F0502020204030204" pitchFamily="34" charset="0"/>
                <a:cs typeface="Arial" panose="020B0604020202020204" pitchFamily="34" charset="0"/>
              </a:rPr>
              <a:t>Ajaa</a:t>
            </a:r>
            <a:r>
              <a:rPr lang="fr-FR" sz="1200" dirty="0">
                <a:solidFill>
                  <a:schemeClr val="accent1">
                    <a:lumMod val="50000"/>
                  </a:schemeClr>
                </a:solidFill>
                <a:ea typeface="Calibri" panose="020F0502020204030204" pitchFamily="34" charset="0"/>
                <a:cs typeface="Arial" panose="020B0604020202020204" pitchFamily="34" charset="0"/>
              </a:rPr>
              <a:t>, M., Boujemaoui, M., et </a:t>
            </a:r>
            <a:r>
              <a:rPr lang="fr-FR" sz="1200" dirty="0" err="1">
                <a:solidFill>
                  <a:schemeClr val="accent1">
                    <a:lumMod val="50000"/>
                  </a:schemeClr>
                </a:solidFill>
                <a:ea typeface="Calibri" panose="020F0502020204030204" pitchFamily="34" charset="0"/>
                <a:cs typeface="Arial" panose="020B0604020202020204" pitchFamily="34" charset="0"/>
              </a:rPr>
              <a:t>Bentaher</a:t>
            </a:r>
            <a:r>
              <a:rPr lang="fr-FR" sz="1200" dirty="0">
                <a:solidFill>
                  <a:schemeClr val="accent1">
                    <a:lumMod val="50000"/>
                  </a:schemeClr>
                </a:solidFill>
                <a:ea typeface="Calibri" panose="020F0502020204030204" pitchFamily="34" charset="0"/>
                <a:cs typeface="Arial" panose="020B0604020202020204" pitchFamily="34" charset="0"/>
              </a:rPr>
              <a:t>, C. (2020). L’impact du COVID-19 sur la chaine logistique hospitalière au Maroc, Quel effet a eu cette crise sanitaire sur les échanges internationaux ? -Cas des importations vers le Maroc–. </a:t>
            </a:r>
            <a:r>
              <a:rPr lang="en-US" sz="1200" dirty="0">
                <a:solidFill>
                  <a:schemeClr val="accent1">
                    <a:lumMod val="50000"/>
                  </a:schemeClr>
                </a:solidFill>
                <a:ea typeface="Calibri" panose="020F0502020204030204" pitchFamily="34" charset="0"/>
                <a:cs typeface="Arial" panose="020B0604020202020204" pitchFamily="34" charset="0"/>
              </a:rPr>
              <a:t>Journal of Integrated Studies in Economics, Law, Technical Sciences &amp; Communication, 2(1).</a:t>
            </a:r>
          </a:p>
          <a:p>
            <a:pPr marL="342900" indent="-342900" algn="just" defTabSz="914400">
              <a:lnSpc>
                <a:spcPct val="115000"/>
              </a:lnSpc>
              <a:spcAft>
                <a:spcPts val="800"/>
              </a:spcAft>
              <a:buFont typeface="Symbol" panose="05050102010706020507" pitchFamily="18" charset="2"/>
              <a:buChar char=""/>
            </a:pPr>
            <a:r>
              <a:rPr lang="fr-FR" sz="1200" dirty="0" err="1">
                <a:solidFill>
                  <a:schemeClr val="accent1">
                    <a:lumMod val="50000"/>
                  </a:schemeClr>
                </a:solidFill>
                <a:ea typeface="Calibri" panose="020F0502020204030204" pitchFamily="34" charset="0"/>
                <a:cs typeface="Arial" panose="020B0604020202020204" pitchFamily="34" charset="0"/>
              </a:rPr>
              <a:t>Alajmi</a:t>
            </a:r>
            <a:r>
              <a:rPr lang="fr-FR" sz="1200" dirty="0">
                <a:solidFill>
                  <a:schemeClr val="accent1">
                    <a:lumMod val="50000"/>
                  </a:schemeClr>
                </a:solidFill>
                <a:ea typeface="Calibri" panose="020F0502020204030204" pitchFamily="34" charset="0"/>
                <a:cs typeface="Arial" panose="020B0604020202020204" pitchFamily="34" charset="0"/>
              </a:rPr>
              <a:t>, A., </a:t>
            </a:r>
            <a:r>
              <a:rPr lang="fr-FR" sz="1200" dirty="0" err="1">
                <a:solidFill>
                  <a:schemeClr val="accent1">
                    <a:lumMod val="50000"/>
                  </a:schemeClr>
                </a:solidFill>
                <a:ea typeface="Calibri" panose="020F0502020204030204" pitchFamily="34" charset="0"/>
                <a:cs typeface="Arial" panose="020B0604020202020204" pitchFamily="34" charset="0"/>
              </a:rPr>
              <a:t>Adlan</a:t>
            </a:r>
            <a:r>
              <a:rPr lang="fr-FR" sz="1200" dirty="0">
                <a:solidFill>
                  <a:schemeClr val="accent1">
                    <a:lumMod val="50000"/>
                  </a:schemeClr>
                </a:solidFill>
                <a:ea typeface="Calibri" panose="020F0502020204030204" pitchFamily="34" charset="0"/>
                <a:cs typeface="Arial" panose="020B0604020202020204" pitchFamily="34" charset="0"/>
              </a:rPr>
              <a:t>, N., &amp; </a:t>
            </a:r>
            <a:r>
              <a:rPr lang="fr-FR" sz="1200" dirty="0" err="1">
                <a:solidFill>
                  <a:schemeClr val="accent1">
                    <a:lumMod val="50000"/>
                  </a:schemeClr>
                </a:solidFill>
                <a:ea typeface="Calibri" panose="020F0502020204030204" pitchFamily="34" charset="0"/>
                <a:cs typeface="Arial" panose="020B0604020202020204" pitchFamily="34" charset="0"/>
              </a:rPr>
              <a:t>Lahyani</a:t>
            </a:r>
            <a:r>
              <a:rPr lang="fr-FR" sz="1200" dirty="0">
                <a:solidFill>
                  <a:schemeClr val="accent1">
                    <a:lumMod val="50000"/>
                  </a:schemeClr>
                </a:solidFill>
                <a:ea typeface="Calibri" panose="020F0502020204030204" pitchFamily="34" charset="0"/>
                <a:cs typeface="Arial" panose="020B0604020202020204" pitchFamily="34" charset="0"/>
              </a:rPr>
              <a:t>, R. (2021). </a:t>
            </a:r>
            <a:r>
              <a:rPr lang="en-US" sz="1200" dirty="0">
                <a:solidFill>
                  <a:schemeClr val="accent1">
                    <a:lumMod val="50000"/>
                  </a:schemeClr>
                </a:solidFill>
                <a:ea typeface="Calibri" panose="020F0502020204030204" pitchFamily="34" charset="0"/>
                <a:cs typeface="Arial" panose="020B0604020202020204" pitchFamily="34" charset="0"/>
              </a:rPr>
              <a:t>Assessment of Supply Chain Management Resilience within Saudi Medical Laboratories during Covid-19 Pandemic. </a:t>
            </a:r>
            <a:r>
              <a:rPr lang="fr-FR" sz="1200" dirty="0" err="1">
                <a:solidFill>
                  <a:schemeClr val="accent1">
                    <a:lumMod val="50000"/>
                  </a:schemeClr>
                </a:solidFill>
                <a:ea typeface="Calibri" panose="020F0502020204030204" pitchFamily="34" charset="0"/>
                <a:cs typeface="Arial" panose="020B0604020202020204" pitchFamily="34" charset="0"/>
              </a:rPr>
              <a:t>Procedia</a:t>
            </a:r>
            <a:r>
              <a:rPr lang="fr-FR" sz="1200" dirty="0">
                <a:solidFill>
                  <a:schemeClr val="accent1">
                    <a:lumMod val="50000"/>
                  </a:schemeClr>
                </a:solidFill>
                <a:ea typeface="Calibri" panose="020F0502020204030204" pitchFamily="34" charset="0"/>
                <a:cs typeface="Arial" panose="020B0604020202020204" pitchFamily="34" charset="0"/>
              </a:rPr>
              <a:t> </a:t>
            </a:r>
            <a:r>
              <a:rPr lang="fr-FR" sz="1200" dirty="0" err="1">
                <a:solidFill>
                  <a:schemeClr val="accent1">
                    <a:lumMod val="50000"/>
                  </a:schemeClr>
                </a:solidFill>
                <a:ea typeface="Calibri" panose="020F0502020204030204" pitchFamily="34" charset="0"/>
                <a:cs typeface="Arial" panose="020B0604020202020204" pitchFamily="34" charset="0"/>
              </a:rPr>
              <a:t>Cirp</a:t>
            </a:r>
            <a:r>
              <a:rPr lang="fr-FR" sz="1200" dirty="0">
                <a:solidFill>
                  <a:schemeClr val="accent1">
                    <a:lumMod val="50000"/>
                  </a:schemeClr>
                </a:solidFill>
                <a:ea typeface="Calibri" panose="020F0502020204030204" pitchFamily="34" charset="0"/>
                <a:cs typeface="Arial" panose="020B0604020202020204" pitchFamily="34" charset="0"/>
              </a:rPr>
              <a:t>, 103 p : 32 à 36.</a:t>
            </a:r>
          </a:p>
          <a:p>
            <a:pPr marL="342900" indent="-342900" algn="just" defTabSz="914400">
              <a:lnSpc>
                <a:spcPct val="115000"/>
              </a:lnSpc>
              <a:spcAft>
                <a:spcPts val="800"/>
              </a:spcAft>
              <a:buFont typeface="Symbol" panose="05050102010706020507" pitchFamily="18" charset="2"/>
              <a:buChar char=""/>
            </a:pPr>
            <a:r>
              <a:rPr lang="fr-FR" sz="1200" dirty="0" err="1">
                <a:solidFill>
                  <a:schemeClr val="accent1">
                    <a:lumMod val="50000"/>
                  </a:schemeClr>
                </a:solidFill>
                <a:ea typeface="Calibri" panose="020F0502020204030204" pitchFamily="34" charset="0"/>
                <a:cs typeface="Arial" panose="020B0604020202020204" pitchFamily="34" charset="0"/>
              </a:rPr>
              <a:t>Chtioui</a:t>
            </a:r>
            <a:r>
              <a:rPr lang="fr-FR" sz="1200" dirty="0">
                <a:solidFill>
                  <a:schemeClr val="accent1">
                    <a:lumMod val="50000"/>
                  </a:schemeClr>
                </a:solidFill>
                <a:ea typeface="Calibri" panose="020F0502020204030204" pitchFamily="34" charset="0"/>
                <a:cs typeface="Arial" panose="020B0604020202020204" pitchFamily="34" charset="0"/>
              </a:rPr>
              <a:t>, A., </a:t>
            </a:r>
            <a:r>
              <a:rPr lang="fr-FR" sz="1200" dirty="0" err="1">
                <a:solidFill>
                  <a:schemeClr val="accent1">
                    <a:lumMod val="50000"/>
                  </a:schemeClr>
                </a:solidFill>
                <a:ea typeface="Calibri" panose="020F0502020204030204" pitchFamily="34" charset="0"/>
                <a:cs typeface="Arial" panose="020B0604020202020204" pitchFamily="34" charset="0"/>
              </a:rPr>
              <a:t>Bouhaddou</a:t>
            </a:r>
            <a:r>
              <a:rPr lang="fr-FR" sz="1200" dirty="0">
                <a:solidFill>
                  <a:schemeClr val="accent1">
                    <a:lumMod val="50000"/>
                  </a:schemeClr>
                </a:solidFill>
                <a:ea typeface="Calibri" panose="020F0502020204030204" pitchFamily="34" charset="0"/>
                <a:cs typeface="Arial" panose="020B0604020202020204" pitchFamily="34" charset="0"/>
              </a:rPr>
              <a:t>, I., </a:t>
            </a:r>
            <a:r>
              <a:rPr lang="fr-FR" sz="1200" dirty="0" err="1">
                <a:solidFill>
                  <a:schemeClr val="accent1">
                    <a:lumMod val="50000"/>
                  </a:schemeClr>
                </a:solidFill>
                <a:ea typeface="Calibri" panose="020F0502020204030204" pitchFamily="34" charset="0"/>
                <a:cs typeface="Arial" panose="020B0604020202020204" pitchFamily="34" charset="0"/>
              </a:rPr>
              <a:t>Benabdellah</a:t>
            </a:r>
            <a:r>
              <a:rPr lang="fr-FR" sz="1200" dirty="0">
                <a:solidFill>
                  <a:schemeClr val="accent1">
                    <a:lumMod val="50000"/>
                  </a:schemeClr>
                </a:solidFill>
                <a:ea typeface="Calibri" panose="020F0502020204030204" pitchFamily="34" charset="0"/>
                <a:cs typeface="Arial" panose="020B0604020202020204" pitchFamily="34" charset="0"/>
              </a:rPr>
              <a:t>, A. C., &amp; </a:t>
            </a:r>
            <a:r>
              <a:rPr lang="fr-FR" sz="1200" dirty="0" err="1">
                <a:solidFill>
                  <a:schemeClr val="accent1">
                    <a:lumMod val="50000"/>
                  </a:schemeClr>
                </a:solidFill>
                <a:ea typeface="Calibri" panose="020F0502020204030204" pitchFamily="34" charset="0"/>
                <a:cs typeface="Arial" panose="020B0604020202020204" pitchFamily="34" charset="0"/>
              </a:rPr>
              <a:t>Benghabrit</a:t>
            </a:r>
            <a:r>
              <a:rPr lang="fr-FR" sz="1200" dirty="0">
                <a:solidFill>
                  <a:schemeClr val="accent1">
                    <a:lumMod val="50000"/>
                  </a:schemeClr>
                </a:solidFill>
                <a:ea typeface="Calibri" panose="020F0502020204030204" pitchFamily="34" charset="0"/>
                <a:cs typeface="Arial" panose="020B0604020202020204" pitchFamily="34" charset="0"/>
              </a:rPr>
              <a:t>, A. (2020). Complexité de la chaine logistique hospitalière et du covid-19 : vers une modélisation multi-agents. </a:t>
            </a:r>
            <a:r>
              <a:rPr lang="en-US" sz="1200" dirty="0">
                <a:solidFill>
                  <a:schemeClr val="accent1">
                    <a:lumMod val="50000"/>
                  </a:schemeClr>
                </a:solidFill>
                <a:ea typeface="Calibri" panose="020F0502020204030204" pitchFamily="34" charset="0"/>
                <a:cs typeface="Arial" panose="020B0604020202020204" pitchFamily="34" charset="0"/>
              </a:rPr>
              <a:t>Paper presented at the 13ème conference </a:t>
            </a:r>
            <a:r>
              <a:rPr lang="en-US" sz="1200" dirty="0" err="1">
                <a:solidFill>
                  <a:schemeClr val="accent1">
                    <a:lumMod val="50000"/>
                  </a:schemeClr>
                </a:solidFill>
                <a:ea typeface="Calibri" panose="020F0502020204030204" pitchFamily="34" charset="0"/>
                <a:cs typeface="Arial" panose="020B0604020202020204" pitchFamily="34" charset="0"/>
              </a:rPr>
              <a:t>Internationale</a:t>
            </a:r>
            <a:r>
              <a:rPr lang="en-US" sz="1200" dirty="0">
                <a:solidFill>
                  <a:schemeClr val="accent1">
                    <a:lumMod val="50000"/>
                  </a:schemeClr>
                </a:solidFill>
                <a:ea typeface="Calibri" panose="020F0502020204030204" pitchFamily="34" charset="0"/>
                <a:cs typeface="Arial" panose="020B0604020202020204" pitchFamily="34" charset="0"/>
              </a:rPr>
              <a:t> de </a:t>
            </a:r>
            <a:r>
              <a:rPr lang="en-US" sz="1200" dirty="0" err="1">
                <a:solidFill>
                  <a:schemeClr val="accent1">
                    <a:lumMod val="50000"/>
                  </a:schemeClr>
                </a:solidFill>
                <a:ea typeface="Calibri" panose="020F0502020204030204" pitchFamily="34" charset="0"/>
                <a:cs typeface="Arial" panose="020B0604020202020204" pitchFamily="34" charset="0"/>
              </a:rPr>
              <a:t>modélisation</a:t>
            </a:r>
            <a:r>
              <a:rPr lang="en-US" sz="1200" dirty="0">
                <a:solidFill>
                  <a:schemeClr val="accent1">
                    <a:lumMod val="50000"/>
                  </a:schemeClr>
                </a:solidFill>
                <a:ea typeface="Calibri" panose="020F0502020204030204" pitchFamily="34" charset="0"/>
                <a:cs typeface="Arial" panose="020B0604020202020204" pitchFamily="34" charset="0"/>
              </a:rPr>
              <a:t>, </a:t>
            </a:r>
            <a:r>
              <a:rPr lang="en-US" sz="1200" dirty="0" err="1">
                <a:solidFill>
                  <a:schemeClr val="accent1">
                    <a:lumMod val="50000"/>
                  </a:schemeClr>
                </a:solidFill>
                <a:ea typeface="Calibri" panose="020F0502020204030204" pitchFamily="34" charset="0"/>
                <a:cs typeface="Arial" panose="020B0604020202020204" pitchFamily="34" charset="0"/>
              </a:rPr>
              <a:t>optimisation</a:t>
            </a:r>
            <a:r>
              <a:rPr lang="en-US" sz="1200" dirty="0">
                <a:solidFill>
                  <a:schemeClr val="accent1">
                    <a:lumMod val="50000"/>
                  </a:schemeClr>
                </a:solidFill>
                <a:ea typeface="Calibri" panose="020F0502020204030204" pitchFamily="34" charset="0"/>
                <a:cs typeface="Arial" panose="020B0604020202020204" pitchFamily="34" charset="0"/>
              </a:rPr>
              <a:t> et simulation (mosim2020), 12-14 </a:t>
            </a:r>
            <a:r>
              <a:rPr lang="en-US" sz="1200" dirty="0" err="1">
                <a:solidFill>
                  <a:schemeClr val="accent1">
                    <a:lumMod val="50000"/>
                  </a:schemeClr>
                </a:solidFill>
                <a:ea typeface="Calibri" panose="020F0502020204030204" pitchFamily="34" charset="0"/>
                <a:cs typeface="Arial" panose="020B0604020202020204" pitchFamily="34" charset="0"/>
              </a:rPr>
              <a:t>nov.</a:t>
            </a:r>
            <a:r>
              <a:rPr lang="en-US" sz="1200" dirty="0">
                <a:solidFill>
                  <a:schemeClr val="accent1">
                    <a:lumMod val="50000"/>
                  </a:schemeClr>
                </a:solidFill>
                <a:ea typeface="Calibri" panose="020F0502020204030204" pitchFamily="34" charset="0"/>
                <a:cs typeface="Arial" panose="020B0604020202020204" pitchFamily="34" charset="0"/>
              </a:rPr>
              <a:t> 2020, Agadir, Maroc.</a:t>
            </a:r>
            <a:endParaRPr lang="fr-FR" sz="1200" dirty="0">
              <a:solidFill>
                <a:schemeClr val="accent1">
                  <a:lumMod val="50000"/>
                </a:schemeClr>
              </a:solidFill>
              <a:ea typeface="Calibri" panose="020F0502020204030204" pitchFamily="34" charset="0"/>
              <a:cs typeface="Arial" panose="020B0604020202020204" pitchFamily="34" charset="0"/>
            </a:endParaRPr>
          </a:p>
          <a:p>
            <a:pPr marL="342900" indent="-342900" algn="just" defTabSz="914400">
              <a:lnSpc>
                <a:spcPct val="115000"/>
              </a:lnSpc>
              <a:spcAft>
                <a:spcPts val="800"/>
              </a:spcAft>
              <a:buFont typeface="Symbol" panose="05050102010706020507" pitchFamily="18" charset="2"/>
              <a:buChar char=""/>
            </a:pPr>
            <a:r>
              <a:rPr lang="en-US" sz="1200" dirty="0" err="1">
                <a:solidFill>
                  <a:schemeClr val="accent1">
                    <a:lumMod val="50000"/>
                  </a:schemeClr>
                </a:solidFill>
                <a:ea typeface="Calibri" panose="020F0502020204030204" pitchFamily="34" charset="0"/>
                <a:cs typeface="Times New Roman" panose="02020603050405020304" pitchFamily="18" charset="0"/>
              </a:rPr>
              <a:t>Fabbe-Costes</a:t>
            </a:r>
            <a:r>
              <a:rPr lang="en-US" sz="1200" dirty="0">
                <a:solidFill>
                  <a:schemeClr val="accent1">
                    <a:lumMod val="50000"/>
                  </a:schemeClr>
                </a:solidFill>
                <a:ea typeface="Calibri" panose="020F0502020204030204" pitchFamily="34" charset="0"/>
                <a:cs typeface="Times New Roman" panose="02020603050405020304" pitchFamily="18" charset="0"/>
              </a:rPr>
              <a:t>, N., &amp; Ziad, Y. (2021). </a:t>
            </a:r>
            <a:r>
              <a:rPr lang="fr-FR" sz="1200" dirty="0">
                <a:solidFill>
                  <a:schemeClr val="accent1">
                    <a:lumMod val="50000"/>
                  </a:schemeClr>
                </a:solidFill>
                <a:ea typeface="Calibri" panose="020F0502020204030204" pitchFamily="34" charset="0"/>
                <a:cs typeface="Times New Roman" panose="02020603050405020304" pitchFamily="18" charset="0"/>
              </a:rPr>
              <a:t>Controverse robustesse/résilience : ce que révèlent les </a:t>
            </a:r>
            <a:r>
              <a:rPr lang="fr-FR" sz="1200" dirty="0" err="1">
                <a:solidFill>
                  <a:schemeClr val="accent1">
                    <a:lumMod val="50000"/>
                  </a:schemeClr>
                </a:solidFill>
                <a:ea typeface="Calibri" panose="020F0502020204030204" pitchFamily="34" charset="0"/>
                <a:cs typeface="Times New Roman" panose="02020603050405020304" pitchFamily="18" charset="0"/>
              </a:rPr>
              <a:t>supply</a:t>
            </a:r>
            <a:r>
              <a:rPr lang="fr-FR" sz="1200" dirty="0">
                <a:solidFill>
                  <a:schemeClr val="accent1">
                    <a:lumMod val="50000"/>
                  </a:schemeClr>
                </a:solidFill>
                <a:ea typeface="Calibri" panose="020F0502020204030204" pitchFamily="34" charset="0"/>
                <a:cs typeface="Times New Roman" panose="02020603050405020304" pitchFamily="18" charset="0"/>
              </a:rPr>
              <a:t> </a:t>
            </a:r>
            <a:r>
              <a:rPr lang="fr-FR" sz="1200" dirty="0" err="1">
                <a:solidFill>
                  <a:schemeClr val="accent1">
                    <a:lumMod val="50000"/>
                  </a:schemeClr>
                </a:solidFill>
                <a:ea typeface="Calibri" panose="020F0502020204030204" pitchFamily="34" charset="0"/>
                <a:cs typeface="Times New Roman" panose="02020603050405020304" pitchFamily="18" charset="0"/>
              </a:rPr>
              <a:t>chains</a:t>
            </a:r>
            <a:r>
              <a:rPr lang="fr-FR" sz="1200" dirty="0">
                <a:solidFill>
                  <a:schemeClr val="accent1">
                    <a:lumMod val="50000"/>
                  </a:schemeClr>
                </a:solidFill>
                <a:ea typeface="Calibri" panose="020F0502020204030204" pitchFamily="34" charset="0"/>
                <a:cs typeface="Times New Roman" panose="02020603050405020304" pitchFamily="18" charset="0"/>
              </a:rPr>
              <a:t> soumises à la crise Covid-19. </a:t>
            </a:r>
            <a:r>
              <a:rPr lang="fr-FR" sz="1200" dirty="0">
                <a:solidFill>
                  <a:schemeClr val="accent1">
                    <a:lumMod val="50000"/>
                  </a:schemeClr>
                </a:solidFill>
                <a:ea typeface="Calibri" panose="020F0502020204030204" pitchFamily="34" charset="0"/>
                <a:cs typeface="Arial" panose="020B0604020202020204" pitchFamily="34" charset="0"/>
              </a:rPr>
              <a:t>Marche et organisations (3</a:t>
            </a:r>
            <a:r>
              <a:rPr lang="fr-FR" sz="1200" dirty="0">
                <a:solidFill>
                  <a:schemeClr val="accent1">
                    <a:lumMod val="50000"/>
                  </a:schemeClr>
                </a:solidFill>
                <a:ea typeface="Calibri" panose="020F0502020204030204" pitchFamily="34" charset="0"/>
                <a:cs typeface="Times New Roman" panose="02020603050405020304" pitchFamily="18" charset="0"/>
              </a:rPr>
              <a:t>), p : 141 à 162.</a:t>
            </a:r>
            <a:endParaRPr lang="fr-FR" sz="1200" dirty="0">
              <a:solidFill>
                <a:schemeClr val="accent1">
                  <a:lumMod val="50000"/>
                </a:schemeClr>
              </a:solidFill>
              <a:ea typeface="Calibri" panose="020F0502020204030204" pitchFamily="34" charset="0"/>
              <a:cs typeface="Arial" panose="020B0604020202020204" pitchFamily="34" charset="0"/>
            </a:endParaRPr>
          </a:p>
          <a:p>
            <a:pPr marL="342900" indent="-342900" algn="just" defTabSz="914400">
              <a:lnSpc>
                <a:spcPct val="115000"/>
              </a:lnSpc>
              <a:spcAft>
                <a:spcPts val="800"/>
              </a:spcAft>
              <a:buFont typeface="Symbol" panose="05050102010706020507" pitchFamily="18" charset="2"/>
              <a:buChar char=""/>
            </a:pPr>
            <a:r>
              <a:rPr lang="fr-FR" sz="1200" dirty="0">
                <a:solidFill>
                  <a:schemeClr val="accent1">
                    <a:lumMod val="50000"/>
                  </a:schemeClr>
                </a:solidFill>
                <a:ea typeface="Calibri" panose="020F0502020204030204" pitchFamily="34" charset="0"/>
                <a:cs typeface="Times New Roman" panose="02020603050405020304" pitchFamily="18" charset="0"/>
              </a:rPr>
              <a:t>Frimousse, S., &amp; Peretti, J.-M. (2021). Comment renforcer durablement la résilience organisationnelle ? </a:t>
            </a:r>
            <a:r>
              <a:rPr lang="fr-FR" sz="1200" dirty="0">
                <a:solidFill>
                  <a:schemeClr val="accent1">
                    <a:lumMod val="50000"/>
                  </a:schemeClr>
                </a:solidFill>
                <a:ea typeface="Calibri" panose="020F0502020204030204" pitchFamily="34" charset="0"/>
                <a:cs typeface="Arial" panose="020B0604020202020204" pitchFamily="34" charset="0"/>
              </a:rPr>
              <a:t>Question (s) de management</a:t>
            </a:r>
            <a:r>
              <a:rPr lang="fr-FR" sz="1200" dirty="0">
                <a:solidFill>
                  <a:schemeClr val="accent1">
                    <a:lumMod val="50000"/>
                  </a:schemeClr>
                </a:solidFill>
                <a:ea typeface="Calibri" panose="020F0502020204030204" pitchFamily="34" charset="0"/>
                <a:cs typeface="Times New Roman" panose="02020603050405020304" pitchFamily="18" charset="0"/>
              </a:rPr>
              <a:t> (5), p : 127 à 174.</a:t>
            </a:r>
            <a:endParaRPr lang="fr-FR" sz="1200" dirty="0">
              <a:solidFill>
                <a:schemeClr val="accent1">
                  <a:lumMod val="50000"/>
                </a:schemeClr>
              </a:solidFill>
              <a:ea typeface="Calibri" panose="020F0502020204030204" pitchFamily="34" charset="0"/>
              <a:cs typeface="Arial" panose="020B0604020202020204" pitchFamily="34" charset="0"/>
            </a:endParaRPr>
          </a:p>
          <a:p>
            <a:pPr marL="342900" indent="-342900" algn="just" defTabSz="914400">
              <a:lnSpc>
                <a:spcPct val="115000"/>
              </a:lnSpc>
              <a:spcAft>
                <a:spcPts val="800"/>
              </a:spcAft>
              <a:buFont typeface="Symbol" panose="05050102010706020507" pitchFamily="18" charset="2"/>
              <a:buChar char=""/>
            </a:pPr>
            <a:r>
              <a:rPr lang="fr-FR" sz="1200" dirty="0" err="1">
                <a:solidFill>
                  <a:schemeClr val="accent1">
                    <a:lumMod val="50000"/>
                  </a:schemeClr>
                </a:solidFill>
                <a:ea typeface="Calibri" panose="020F0502020204030204" pitchFamily="34" charset="0"/>
                <a:cs typeface="Arial" panose="020B0604020202020204" pitchFamily="34" charset="0"/>
              </a:rPr>
              <a:t>Kamalahmadi</a:t>
            </a:r>
            <a:r>
              <a:rPr lang="fr-FR" sz="1200" dirty="0">
                <a:solidFill>
                  <a:schemeClr val="accent1">
                    <a:lumMod val="50000"/>
                  </a:schemeClr>
                </a:solidFill>
                <a:ea typeface="Calibri" panose="020F0502020204030204" pitchFamily="34" charset="0"/>
                <a:cs typeface="Arial" panose="020B0604020202020204" pitchFamily="34" charset="0"/>
              </a:rPr>
              <a:t>, M., et </a:t>
            </a:r>
            <a:r>
              <a:rPr lang="fr-FR" sz="1200" dirty="0" err="1">
                <a:solidFill>
                  <a:schemeClr val="accent1">
                    <a:lumMod val="50000"/>
                  </a:schemeClr>
                </a:solidFill>
                <a:ea typeface="Calibri" panose="020F0502020204030204" pitchFamily="34" charset="0"/>
                <a:cs typeface="Arial" panose="020B0604020202020204" pitchFamily="34" charset="0"/>
              </a:rPr>
              <a:t>Parast</a:t>
            </a:r>
            <a:r>
              <a:rPr lang="fr-FR" sz="1200" dirty="0">
                <a:solidFill>
                  <a:schemeClr val="accent1">
                    <a:lumMod val="50000"/>
                  </a:schemeClr>
                </a:solidFill>
                <a:ea typeface="Calibri" panose="020F0502020204030204" pitchFamily="34" charset="0"/>
                <a:cs typeface="Arial" panose="020B0604020202020204" pitchFamily="34" charset="0"/>
              </a:rPr>
              <a:t>, M. M. (2016). </a:t>
            </a:r>
            <a:r>
              <a:rPr lang="en-US" sz="1200" dirty="0">
                <a:solidFill>
                  <a:schemeClr val="accent1">
                    <a:lumMod val="50000"/>
                  </a:schemeClr>
                </a:solidFill>
                <a:ea typeface="Calibri" panose="020F0502020204030204" pitchFamily="34" charset="0"/>
                <a:cs typeface="Arial" panose="020B0604020202020204" pitchFamily="34" charset="0"/>
              </a:rPr>
              <a:t>A review of the literature on the principles of enterprise and supply chain resilience: Major findings and directions for future research. </a:t>
            </a:r>
            <a:r>
              <a:rPr lang="fr-FR" sz="1200" dirty="0">
                <a:solidFill>
                  <a:schemeClr val="accent1">
                    <a:lumMod val="50000"/>
                  </a:schemeClr>
                </a:solidFill>
                <a:ea typeface="Calibri" panose="020F0502020204030204" pitchFamily="34" charset="0"/>
                <a:cs typeface="Arial" panose="020B0604020202020204" pitchFamily="34" charset="0"/>
              </a:rPr>
              <a:t>International Journal of Production </a:t>
            </a:r>
            <a:r>
              <a:rPr lang="fr-FR" sz="1200" dirty="0" err="1">
                <a:solidFill>
                  <a:schemeClr val="accent1">
                    <a:lumMod val="50000"/>
                  </a:schemeClr>
                </a:solidFill>
                <a:ea typeface="Calibri" panose="020F0502020204030204" pitchFamily="34" charset="0"/>
                <a:cs typeface="Arial" panose="020B0604020202020204" pitchFamily="34" charset="0"/>
              </a:rPr>
              <a:t>Economics</a:t>
            </a:r>
            <a:r>
              <a:rPr lang="fr-FR" sz="1200" dirty="0">
                <a:solidFill>
                  <a:schemeClr val="accent1">
                    <a:lumMod val="50000"/>
                  </a:schemeClr>
                </a:solidFill>
                <a:ea typeface="Calibri" panose="020F0502020204030204" pitchFamily="34" charset="0"/>
                <a:cs typeface="Arial" panose="020B0604020202020204" pitchFamily="34" charset="0"/>
              </a:rPr>
              <a:t>, (171), p : 116-133.</a:t>
            </a:r>
          </a:p>
          <a:p>
            <a:pPr marL="342900" indent="-342900" algn="just" defTabSz="914400">
              <a:lnSpc>
                <a:spcPct val="115000"/>
              </a:lnSpc>
              <a:buFont typeface="Symbol" panose="05050102010706020507" pitchFamily="18" charset="2"/>
              <a:buChar char=""/>
            </a:pPr>
            <a:r>
              <a:rPr lang="en-US" sz="1200" dirty="0">
                <a:solidFill>
                  <a:schemeClr val="accent1">
                    <a:lumMod val="50000"/>
                  </a:schemeClr>
                </a:solidFill>
                <a:ea typeface="Calibri" panose="020F0502020204030204" pitchFamily="34" charset="0"/>
                <a:cs typeface="Times New Roman" panose="02020603050405020304" pitchFamily="18" charset="0"/>
              </a:rPr>
              <a:t>Ivanov, D., &amp; </a:t>
            </a:r>
            <a:r>
              <a:rPr lang="en-US" sz="1200" dirty="0" err="1">
                <a:solidFill>
                  <a:schemeClr val="accent1">
                    <a:lumMod val="50000"/>
                  </a:schemeClr>
                </a:solidFill>
                <a:ea typeface="Calibri" panose="020F0502020204030204" pitchFamily="34" charset="0"/>
                <a:cs typeface="Times New Roman" panose="02020603050405020304" pitchFamily="18" charset="0"/>
              </a:rPr>
              <a:t>Dolgui</a:t>
            </a:r>
            <a:r>
              <a:rPr lang="en-US" sz="1200" dirty="0">
                <a:solidFill>
                  <a:schemeClr val="accent1">
                    <a:lumMod val="50000"/>
                  </a:schemeClr>
                </a:solidFill>
                <a:ea typeface="Calibri" panose="020F0502020204030204" pitchFamily="34" charset="0"/>
                <a:cs typeface="Times New Roman" panose="02020603050405020304" pitchFamily="18" charset="0"/>
              </a:rPr>
              <a:t>, A. (2020). Viability of intertwined supply networks: extending the supply </a:t>
            </a:r>
            <a:r>
              <a:rPr lang="en-US" sz="1200" dirty="0">
                <a:solidFill>
                  <a:schemeClr val="accent1">
                    <a:lumMod val="50000"/>
                  </a:schemeClr>
                </a:solidFill>
                <a:ea typeface="Calibri" panose="020F0502020204030204" pitchFamily="34" charset="0"/>
                <a:cs typeface="Arial" panose="020B0604020202020204" pitchFamily="34" charset="0"/>
              </a:rPr>
              <a:t>chain resilience angles towards survivability. A position paper motivated by COVID-19 outbreak. International Journal of Production Research, 58(10), p: 2904 à 2915.</a:t>
            </a:r>
          </a:p>
          <a:p>
            <a:pPr marL="342900" indent="-342900" algn="just" defTabSz="914400">
              <a:lnSpc>
                <a:spcPct val="115000"/>
              </a:lnSpc>
              <a:buFont typeface="Symbol" panose="05050102010706020507" pitchFamily="18" charset="2"/>
              <a:buChar char=""/>
            </a:pPr>
            <a:r>
              <a:rPr lang="en-US" sz="1200" dirty="0" err="1">
                <a:solidFill>
                  <a:schemeClr val="accent1">
                    <a:lumMod val="50000"/>
                  </a:schemeClr>
                </a:solidFill>
                <a:ea typeface="Calibri" panose="020F0502020204030204" pitchFamily="34" charset="0"/>
                <a:cs typeface="Times New Roman" panose="02020603050405020304" pitchFamily="18" charset="0"/>
              </a:rPr>
              <a:t>Remko</a:t>
            </a:r>
            <a:r>
              <a:rPr lang="en-US" sz="1200" dirty="0">
                <a:solidFill>
                  <a:schemeClr val="accent1">
                    <a:lumMod val="50000"/>
                  </a:schemeClr>
                </a:solidFill>
                <a:ea typeface="Calibri" panose="020F0502020204030204" pitchFamily="34" charset="0"/>
                <a:cs typeface="Times New Roman" panose="02020603050405020304" pitchFamily="18" charset="0"/>
              </a:rPr>
              <a:t>, V. H. (2020). Research opportunities for a more resilient post-COVID-19 supply chain–closing the gap between research findings and industry practice. </a:t>
            </a:r>
            <a:r>
              <a:rPr lang="fr-FR" sz="1200" dirty="0">
                <a:solidFill>
                  <a:schemeClr val="accent1">
                    <a:lumMod val="50000"/>
                  </a:schemeClr>
                </a:solidFill>
                <a:ea typeface="Calibri" panose="020F0502020204030204" pitchFamily="34" charset="0"/>
                <a:cs typeface="Arial" panose="020B0604020202020204" pitchFamily="34" charset="0"/>
              </a:rPr>
              <a:t>International Journal of Operations &amp; Production Management</a:t>
            </a:r>
            <a:r>
              <a:rPr lang="en-US" sz="1200" dirty="0">
                <a:solidFill>
                  <a:schemeClr val="accent1">
                    <a:lumMod val="50000"/>
                  </a:schemeClr>
                </a:solidFill>
                <a:ea typeface="Calibri" panose="020F0502020204030204" pitchFamily="34" charset="0"/>
                <a:cs typeface="Times New Roman" panose="02020603050405020304" pitchFamily="18" charset="0"/>
              </a:rPr>
              <a:t>, 40(4), p : 341 à 355.</a:t>
            </a:r>
            <a:endParaRPr lang="fr-FR" sz="1200" dirty="0">
              <a:solidFill>
                <a:schemeClr val="accent1">
                  <a:lumMod val="50000"/>
                </a:schemeClr>
              </a:solidFill>
              <a:ea typeface="Calibri" panose="020F0502020204030204" pitchFamily="34" charset="0"/>
              <a:cs typeface="Arial" panose="020B0604020202020204" pitchFamily="34" charset="0"/>
            </a:endParaRPr>
          </a:p>
          <a:p>
            <a:pPr marL="342900" indent="-342900" algn="just" defTabSz="914400">
              <a:lnSpc>
                <a:spcPct val="115000"/>
              </a:lnSpc>
              <a:buFont typeface="Symbol" panose="05050102010706020507" pitchFamily="18" charset="2"/>
              <a:buChar char=""/>
            </a:pPr>
            <a:r>
              <a:rPr lang="en-US" sz="1200" dirty="0" err="1">
                <a:solidFill>
                  <a:schemeClr val="accent1">
                    <a:lumMod val="50000"/>
                  </a:schemeClr>
                </a:solidFill>
                <a:ea typeface="Calibri" panose="020F0502020204030204" pitchFamily="34" charset="0"/>
                <a:cs typeface="Times New Roman" panose="02020603050405020304" pitchFamily="18" charset="0"/>
              </a:rPr>
              <a:t>Suryawanshi</a:t>
            </a:r>
            <a:r>
              <a:rPr lang="en-US" sz="1200" dirty="0">
                <a:solidFill>
                  <a:schemeClr val="accent1">
                    <a:lumMod val="50000"/>
                  </a:schemeClr>
                </a:solidFill>
                <a:ea typeface="Calibri" panose="020F0502020204030204" pitchFamily="34" charset="0"/>
                <a:cs typeface="Times New Roman" panose="02020603050405020304" pitchFamily="18" charset="0"/>
              </a:rPr>
              <a:t>, P., &amp; Dutta, P. (2022). Optimization models for supply chains under risk, </a:t>
            </a:r>
            <a:r>
              <a:rPr lang="en-US" sz="1200" dirty="0">
                <a:solidFill>
                  <a:schemeClr val="accent1">
                    <a:lumMod val="50000"/>
                  </a:schemeClr>
                </a:solidFill>
                <a:ea typeface="Calibri" panose="020F0502020204030204" pitchFamily="34" charset="0"/>
                <a:cs typeface="Arial" panose="020B0604020202020204" pitchFamily="34" charset="0"/>
              </a:rPr>
              <a:t>uncertainty, and resilience: A state-of-the-art review and future research directions. Transportation Research Part E: Logistics and Transportation Review, 157: 102553</a:t>
            </a:r>
            <a:r>
              <a:rPr lang="en-US" sz="1200" dirty="0">
                <a:solidFill>
                  <a:schemeClr val="accent1">
                    <a:lumMod val="50000"/>
                  </a:schemeClr>
                </a:solidFill>
                <a:latin typeface="Times New Roman" panose="02020603050405020304" pitchFamily="18" charset="0"/>
                <a:ea typeface="Calibri" panose="020F0502020204030204" pitchFamily="34" charset="0"/>
                <a:cs typeface="Arial" panose="020B0604020202020204" pitchFamily="34" charset="0"/>
              </a:rPr>
              <a:t>.</a:t>
            </a:r>
            <a:endParaRPr lang="fr-FR" sz="1200" dirty="0">
              <a:solidFill>
                <a:schemeClr val="accent1">
                  <a:lumMod val="50000"/>
                </a:schemeClr>
              </a:solidFill>
              <a:latin typeface="Times New Roman" panose="02020603050405020304" pitchFamily="18" charset="0"/>
              <a:ea typeface="Calibri" panose="020F0502020204030204" pitchFamily="34" charset="0"/>
              <a:cs typeface="Arial" panose="020B0604020202020204" pitchFamily="34" charset="0"/>
            </a:endParaRPr>
          </a:p>
          <a:p>
            <a:pPr marL="342900" indent="-342900" algn="just" defTabSz="914400">
              <a:lnSpc>
                <a:spcPct val="115000"/>
              </a:lnSpc>
              <a:buFont typeface="Symbol" panose="05050102010706020507" pitchFamily="18" charset="2"/>
              <a:buChar char=""/>
            </a:pPr>
            <a:endParaRPr lang="fr-FR" sz="1200" dirty="0">
              <a:solidFill>
                <a:schemeClr val="accent1">
                  <a:lumMod val="50000"/>
                </a:schemeClr>
              </a:solidFill>
              <a:latin typeface="Times New Roman" panose="02020603050405020304" pitchFamily="18" charset="0"/>
              <a:ea typeface="Calibri" panose="020F0502020204030204" pitchFamily="34" charset="0"/>
              <a:cs typeface="Arial" panose="020B0604020202020204" pitchFamily="34" charset="0"/>
            </a:endParaRPr>
          </a:p>
          <a:p>
            <a:pPr algn="just" defTabSz="914400">
              <a:lnSpc>
                <a:spcPct val="115000"/>
              </a:lnSpc>
              <a:spcAft>
                <a:spcPts val="800"/>
              </a:spcAft>
            </a:pPr>
            <a:endParaRPr lang="fr-FR" sz="120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17046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3986601" y="1066595"/>
            <a:ext cx="4218798" cy="4724809"/>
          </a:xfrm>
          <a:prstGeom prst="rect">
            <a:avLst/>
          </a:prstGeom>
        </p:spPr>
      </p:pic>
      <p:sp>
        <p:nvSpPr>
          <p:cNvPr id="7" name="Freeform: Shape 38">
            <a:extLst>
              <a:ext uri="{FF2B5EF4-FFF2-40B4-BE49-F238E27FC236}">
                <a16:creationId xmlns:a16="http://schemas.microsoft.com/office/drawing/2014/main" id="{4AE759A5-DD0F-4F9F-AF96-F4F8F3F058CB}"/>
              </a:ext>
            </a:extLst>
          </p:cNvPr>
          <p:cNvSpPr/>
          <p:nvPr/>
        </p:nvSpPr>
        <p:spPr>
          <a:xfrm>
            <a:off x="1649308" y="1076331"/>
            <a:ext cx="4218841" cy="4725885"/>
          </a:xfrm>
          <a:custGeom>
            <a:avLst/>
            <a:gdLst>
              <a:gd name="connsiteX0" fmla="*/ 2251214 w 4546203"/>
              <a:gd name="connsiteY0" fmla="*/ 4846657 h 5092591"/>
              <a:gd name="connsiteX1" fmla="*/ 2251214 w 4546203"/>
              <a:gd name="connsiteY1" fmla="*/ 4907544 h 5092591"/>
              <a:gd name="connsiteX2" fmla="*/ 2330407 w 4546203"/>
              <a:gd name="connsiteY2" fmla="*/ 4907544 h 5092591"/>
              <a:gd name="connsiteX3" fmla="*/ 2330407 w 4546203"/>
              <a:gd name="connsiteY3" fmla="*/ 4846657 h 5092591"/>
              <a:gd name="connsiteX4" fmla="*/ 2251214 w 4546203"/>
              <a:gd name="connsiteY4" fmla="*/ 4846657 h 5092591"/>
              <a:gd name="connsiteX5" fmla="*/ 2445813 w 4546203"/>
              <a:gd name="connsiteY5" fmla="*/ 4838698 h 5092591"/>
              <a:gd name="connsiteX6" fmla="*/ 2365824 w 4546203"/>
              <a:gd name="connsiteY6" fmla="*/ 4843474 h 5092591"/>
              <a:gd name="connsiteX7" fmla="*/ 2369008 w 4546203"/>
              <a:gd name="connsiteY7" fmla="*/ 4907146 h 5092591"/>
              <a:gd name="connsiteX8" fmla="*/ 2450588 w 4546203"/>
              <a:gd name="connsiteY8" fmla="*/ 4902370 h 5092591"/>
              <a:gd name="connsiteX9" fmla="*/ 2445813 w 4546203"/>
              <a:gd name="connsiteY9" fmla="*/ 4838698 h 5092591"/>
              <a:gd name="connsiteX10" fmla="*/ 2019208 w 4546203"/>
              <a:gd name="connsiteY10" fmla="*/ 4832729 h 5092591"/>
              <a:gd name="connsiteX11" fmla="*/ 2012841 w 4546203"/>
              <a:gd name="connsiteY11" fmla="*/ 4895605 h 5092591"/>
              <a:gd name="connsiteX12" fmla="*/ 2094421 w 4546203"/>
              <a:gd name="connsiteY12" fmla="*/ 4902768 h 5092591"/>
              <a:gd name="connsiteX13" fmla="*/ 2099196 w 4546203"/>
              <a:gd name="connsiteY13" fmla="*/ 4839494 h 5092591"/>
              <a:gd name="connsiteX14" fmla="*/ 2019208 w 4546203"/>
              <a:gd name="connsiteY14" fmla="*/ 4832729 h 5092591"/>
              <a:gd name="connsiteX15" fmla="*/ 2251612 w 4546203"/>
              <a:gd name="connsiteY15" fmla="*/ 4753934 h 5092591"/>
              <a:gd name="connsiteX16" fmla="*/ 2251612 w 4546203"/>
              <a:gd name="connsiteY16" fmla="*/ 4814821 h 5092591"/>
              <a:gd name="connsiteX17" fmla="*/ 2328019 w 4546203"/>
              <a:gd name="connsiteY17" fmla="*/ 4814821 h 5092591"/>
              <a:gd name="connsiteX18" fmla="*/ 2328019 w 4546203"/>
              <a:gd name="connsiteY18" fmla="*/ 4753934 h 5092591"/>
              <a:gd name="connsiteX19" fmla="*/ 2251612 w 4546203"/>
              <a:gd name="connsiteY19" fmla="*/ 4753934 h 5092591"/>
              <a:gd name="connsiteX20" fmla="*/ 2029157 w 4546203"/>
              <a:gd name="connsiteY20" fmla="*/ 4740404 h 5092591"/>
              <a:gd name="connsiteX21" fmla="*/ 2022392 w 4546203"/>
              <a:gd name="connsiteY21" fmla="*/ 4803678 h 5092591"/>
              <a:gd name="connsiteX22" fmla="*/ 2101186 w 4546203"/>
              <a:gd name="connsiteY22" fmla="*/ 4811239 h 5092591"/>
              <a:gd name="connsiteX23" fmla="*/ 2105564 w 4546203"/>
              <a:gd name="connsiteY23" fmla="*/ 4747965 h 5092591"/>
              <a:gd name="connsiteX24" fmla="*/ 2029157 w 4546203"/>
              <a:gd name="connsiteY24" fmla="*/ 4740404 h 5092591"/>
              <a:gd name="connsiteX25" fmla="*/ 2252408 w 4546203"/>
              <a:gd name="connsiteY25" fmla="*/ 4661609 h 5092591"/>
              <a:gd name="connsiteX26" fmla="*/ 2252408 w 4546203"/>
              <a:gd name="connsiteY26" fmla="*/ 4722894 h 5092591"/>
              <a:gd name="connsiteX27" fmla="*/ 2324835 w 4546203"/>
              <a:gd name="connsiteY27" fmla="*/ 4722894 h 5092591"/>
              <a:gd name="connsiteX28" fmla="*/ 2324835 w 4546203"/>
              <a:gd name="connsiteY28" fmla="*/ 4661609 h 5092591"/>
              <a:gd name="connsiteX29" fmla="*/ 2252408 w 4546203"/>
              <a:gd name="connsiteY29" fmla="*/ 4661609 h 5092591"/>
              <a:gd name="connsiteX30" fmla="*/ 2144961 w 4546203"/>
              <a:gd name="connsiteY30" fmla="*/ 4660017 h 5092591"/>
              <a:gd name="connsiteX31" fmla="*/ 2141777 w 4546203"/>
              <a:gd name="connsiteY31" fmla="*/ 4721302 h 5092591"/>
              <a:gd name="connsiteX32" fmla="*/ 2217388 w 4546203"/>
              <a:gd name="connsiteY32" fmla="*/ 4721302 h 5092591"/>
              <a:gd name="connsiteX33" fmla="*/ 2217388 w 4546203"/>
              <a:gd name="connsiteY33" fmla="*/ 4660017 h 5092591"/>
              <a:gd name="connsiteX34" fmla="*/ 2144961 w 4546203"/>
              <a:gd name="connsiteY34" fmla="*/ 4660017 h 5092591"/>
              <a:gd name="connsiteX35" fmla="*/ 2431088 w 4546203"/>
              <a:gd name="connsiteY35" fmla="*/ 4654844 h 5092591"/>
              <a:gd name="connsiteX36" fmla="*/ 2357467 w 4546203"/>
              <a:gd name="connsiteY36" fmla="*/ 4660017 h 5092591"/>
              <a:gd name="connsiteX37" fmla="*/ 2361049 w 4546203"/>
              <a:gd name="connsiteY37" fmla="*/ 4723292 h 5092591"/>
              <a:gd name="connsiteX38" fmla="*/ 2436660 w 4546203"/>
              <a:gd name="connsiteY38" fmla="*/ 4718119 h 5092591"/>
              <a:gd name="connsiteX39" fmla="*/ 2431088 w 4546203"/>
              <a:gd name="connsiteY39" fmla="*/ 4654844 h 5092591"/>
              <a:gd name="connsiteX40" fmla="*/ 2150930 w 4546203"/>
              <a:gd name="connsiteY40" fmla="*/ 4567295 h 5092591"/>
              <a:gd name="connsiteX41" fmla="*/ 2146951 w 4546203"/>
              <a:gd name="connsiteY41" fmla="*/ 4628580 h 5092591"/>
              <a:gd name="connsiteX42" fmla="*/ 2219378 w 4546203"/>
              <a:gd name="connsiteY42" fmla="*/ 4631763 h 5092591"/>
              <a:gd name="connsiteX43" fmla="*/ 2219378 w 4546203"/>
              <a:gd name="connsiteY43" fmla="*/ 4567295 h 5092591"/>
              <a:gd name="connsiteX44" fmla="*/ 2150930 w 4546203"/>
              <a:gd name="connsiteY44" fmla="*/ 4567295 h 5092591"/>
              <a:gd name="connsiteX45" fmla="*/ 2424323 w 4546203"/>
              <a:gd name="connsiteY45" fmla="*/ 4562918 h 5092591"/>
              <a:gd name="connsiteX46" fmla="*/ 2353488 w 4546203"/>
              <a:gd name="connsiteY46" fmla="*/ 4567295 h 5092591"/>
              <a:gd name="connsiteX47" fmla="*/ 2357467 w 4546203"/>
              <a:gd name="connsiteY47" fmla="*/ 4630967 h 5092591"/>
              <a:gd name="connsiteX48" fmla="*/ 2429497 w 4546203"/>
              <a:gd name="connsiteY48" fmla="*/ 4626192 h 5092591"/>
              <a:gd name="connsiteX49" fmla="*/ 2424323 w 4546203"/>
              <a:gd name="connsiteY49" fmla="*/ 4562918 h 5092591"/>
              <a:gd name="connsiteX50" fmla="*/ 2049452 w 4546203"/>
              <a:gd name="connsiteY50" fmla="*/ 4556550 h 5092591"/>
              <a:gd name="connsiteX51" fmla="*/ 2042687 w 4546203"/>
              <a:gd name="connsiteY51" fmla="*/ 4619427 h 5092591"/>
              <a:gd name="connsiteX52" fmla="*/ 2114717 w 4546203"/>
              <a:gd name="connsiteY52" fmla="*/ 4626590 h 5092591"/>
              <a:gd name="connsiteX53" fmla="*/ 2119492 w 4546203"/>
              <a:gd name="connsiteY53" fmla="*/ 4563315 h 5092591"/>
              <a:gd name="connsiteX54" fmla="*/ 2049452 w 4546203"/>
              <a:gd name="connsiteY54" fmla="*/ 4556550 h 5092591"/>
              <a:gd name="connsiteX55" fmla="*/ 2897488 w 4546203"/>
              <a:gd name="connsiteY55" fmla="*/ 4513571 h 5092591"/>
              <a:gd name="connsiteX56" fmla="*/ 2847744 w 4546203"/>
              <a:gd name="connsiteY56" fmla="*/ 4528693 h 5092591"/>
              <a:gd name="connsiteX57" fmla="*/ 2859683 w 4546203"/>
              <a:gd name="connsiteY57" fmla="*/ 4567295 h 5092591"/>
              <a:gd name="connsiteX58" fmla="*/ 2910223 w 4546203"/>
              <a:gd name="connsiteY58" fmla="*/ 4551775 h 5092591"/>
              <a:gd name="connsiteX59" fmla="*/ 2897488 w 4546203"/>
              <a:gd name="connsiteY59" fmla="*/ 4513571 h 5092591"/>
              <a:gd name="connsiteX60" fmla="*/ 1790386 w 4546203"/>
              <a:gd name="connsiteY60" fmla="*/ 4506408 h 5092591"/>
              <a:gd name="connsiteX61" fmla="*/ 1779641 w 4546203"/>
              <a:gd name="connsiteY61" fmla="*/ 4549785 h 5092591"/>
              <a:gd name="connsiteX62" fmla="*/ 1872364 w 4546203"/>
              <a:gd name="connsiteY62" fmla="*/ 4570080 h 5092591"/>
              <a:gd name="connsiteX63" fmla="*/ 1881119 w 4546203"/>
              <a:gd name="connsiteY63" fmla="*/ 4525908 h 5092591"/>
              <a:gd name="connsiteX64" fmla="*/ 1790386 w 4546203"/>
              <a:gd name="connsiteY64" fmla="*/ 4506408 h 5092591"/>
              <a:gd name="connsiteX65" fmla="*/ 3136658 w 4546203"/>
              <a:gd name="connsiteY65" fmla="*/ 4499245 h 5092591"/>
              <a:gd name="connsiteX66" fmla="*/ 3148995 w 4546203"/>
              <a:gd name="connsiteY66" fmla="*/ 4525908 h 5092591"/>
              <a:gd name="connsiteX67" fmla="*/ 3106414 w 4546203"/>
              <a:gd name="connsiteY67" fmla="*/ 4531877 h 5092591"/>
              <a:gd name="connsiteX68" fmla="*/ 3096863 w 4546203"/>
              <a:gd name="connsiteY68" fmla="*/ 4534662 h 5092591"/>
              <a:gd name="connsiteX69" fmla="*/ 2926936 w 4546203"/>
              <a:gd name="connsiteY69" fmla="*/ 4597142 h 5092591"/>
              <a:gd name="connsiteX70" fmla="*/ 2917784 w 4546203"/>
              <a:gd name="connsiteY70" fmla="*/ 4602714 h 5092591"/>
              <a:gd name="connsiteX71" fmla="*/ 2920569 w 4546203"/>
              <a:gd name="connsiteY71" fmla="*/ 4609479 h 5092591"/>
              <a:gd name="connsiteX72" fmla="*/ 3112383 w 4546203"/>
              <a:gd name="connsiteY72" fmla="*/ 4539439 h 5092591"/>
              <a:gd name="connsiteX73" fmla="*/ 3126311 w 4546203"/>
              <a:gd name="connsiteY73" fmla="*/ 4570877 h 5092591"/>
              <a:gd name="connsiteX74" fmla="*/ 2931314 w 4546203"/>
              <a:gd name="connsiteY74" fmla="*/ 4642907 h 5092591"/>
              <a:gd name="connsiteX75" fmla="*/ 2918977 w 4546203"/>
              <a:gd name="connsiteY75" fmla="*/ 4609876 h 5092591"/>
              <a:gd name="connsiteX76" fmla="*/ 2888335 w 4546203"/>
              <a:gd name="connsiteY76" fmla="*/ 4617040 h 5092591"/>
              <a:gd name="connsiteX77" fmla="*/ 2881570 w 4546203"/>
              <a:gd name="connsiteY77" fmla="*/ 4593560 h 5092591"/>
              <a:gd name="connsiteX78" fmla="*/ 3136658 w 4546203"/>
              <a:gd name="connsiteY78" fmla="*/ 4499245 h 5092591"/>
              <a:gd name="connsiteX79" fmla="*/ 2955987 w 4546203"/>
              <a:gd name="connsiteY79" fmla="*/ 4494470 h 5092591"/>
              <a:gd name="connsiteX80" fmla="*/ 2905845 w 4546203"/>
              <a:gd name="connsiteY80" fmla="*/ 4511184 h 5092591"/>
              <a:gd name="connsiteX81" fmla="*/ 2919376 w 4546203"/>
              <a:gd name="connsiteY81" fmla="*/ 4549387 h 5092591"/>
              <a:gd name="connsiteX82" fmla="*/ 2969119 w 4546203"/>
              <a:gd name="connsiteY82" fmla="*/ 4532275 h 5092591"/>
              <a:gd name="connsiteX83" fmla="*/ 2955987 w 4546203"/>
              <a:gd name="connsiteY83" fmla="*/ 4494470 h 5092591"/>
              <a:gd name="connsiteX84" fmla="*/ 2254398 w 4546203"/>
              <a:gd name="connsiteY84" fmla="*/ 4476562 h 5092591"/>
              <a:gd name="connsiteX85" fmla="*/ 2254398 w 4546203"/>
              <a:gd name="connsiteY85" fmla="*/ 4538244 h 5092591"/>
              <a:gd name="connsiteX86" fmla="*/ 2320060 w 4546203"/>
              <a:gd name="connsiteY86" fmla="*/ 4538244 h 5092591"/>
              <a:gd name="connsiteX87" fmla="*/ 2320060 w 4546203"/>
              <a:gd name="connsiteY87" fmla="*/ 4476562 h 5092591"/>
              <a:gd name="connsiteX88" fmla="*/ 2254398 w 4546203"/>
              <a:gd name="connsiteY88" fmla="*/ 4476562 h 5092591"/>
              <a:gd name="connsiteX89" fmla="*/ 3013292 w 4546203"/>
              <a:gd name="connsiteY89" fmla="*/ 4472980 h 5092591"/>
              <a:gd name="connsiteX90" fmla="*/ 2964344 w 4546203"/>
              <a:gd name="connsiteY90" fmla="*/ 4491286 h 5092591"/>
              <a:gd name="connsiteX91" fmla="*/ 2977874 w 4546203"/>
              <a:gd name="connsiteY91" fmla="*/ 4529489 h 5092591"/>
              <a:gd name="connsiteX92" fmla="*/ 3028016 w 4546203"/>
              <a:gd name="connsiteY92" fmla="*/ 4510388 h 5092591"/>
              <a:gd name="connsiteX93" fmla="*/ 3013292 w 4546203"/>
              <a:gd name="connsiteY93" fmla="*/ 4472980 h 5092591"/>
              <a:gd name="connsiteX94" fmla="*/ 2156104 w 4546203"/>
              <a:gd name="connsiteY94" fmla="*/ 4472582 h 5092591"/>
              <a:gd name="connsiteX95" fmla="*/ 2152920 w 4546203"/>
              <a:gd name="connsiteY95" fmla="*/ 4537051 h 5092591"/>
              <a:gd name="connsiteX96" fmla="*/ 2222164 w 4546203"/>
              <a:gd name="connsiteY96" fmla="*/ 4537051 h 5092591"/>
              <a:gd name="connsiteX97" fmla="*/ 2222164 w 4546203"/>
              <a:gd name="connsiteY97" fmla="*/ 4475766 h 5092591"/>
              <a:gd name="connsiteX98" fmla="*/ 2156104 w 4546203"/>
              <a:gd name="connsiteY98" fmla="*/ 4472582 h 5092591"/>
              <a:gd name="connsiteX99" fmla="*/ 2059401 w 4546203"/>
              <a:gd name="connsiteY99" fmla="*/ 4465021 h 5092591"/>
              <a:gd name="connsiteX100" fmla="*/ 2052636 w 4546203"/>
              <a:gd name="connsiteY100" fmla="*/ 4528295 h 5092591"/>
              <a:gd name="connsiteX101" fmla="*/ 2121482 w 4546203"/>
              <a:gd name="connsiteY101" fmla="*/ 4534265 h 5092591"/>
              <a:gd name="connsiteX102" fmla="*/ 2126257 w 4546203"/>
              <a:gd name="connsiteY102" fmla="*/ 4470990 h 5092591"/>
              <a:gd name="connsiteX103" fmla="*/ 2059401 w 4546203"/>
              <a:gd name="connsiteY103" fmla="*/ 4465021 h 5092591"/>
              <a:gd name="connsiteX104" fmla="*/ 2881172 w 4546203"/>
              <a:gd name="connsiteY104" fmla="*/ 4462236 h 5092591"/>
              <a:gd name="connsiteX105" fmla="*/ 2833020 w 4546203"/>
              <a:gd name="connsiteY105" fmla="*/ 4477358 h 5092591"/>
              <a:gd name="connsiteX106" fmla="*/ 2842571 w 4546203"/>
              <a:gd name="connsiteY106" fmla="*/ 4511184 h 5092591"/>
              <a:gd name="connsiteX107" fmla="*/ 2891917 w 4546203"/>
              <a:gd name="connsiteY107" fmla="*/ 4496061 h 5092591"/>
              <a:gd name="connsiteX108" fmla="*/ 2881172 w 4546203"/>
              <a:gd name="connsiteY108" fmla="*/ 4462236 h 5092591"/>
              <a:gd name="connsiteX109" fmla="*/ 3070199 w 4546203"/>
              <a:gd name="connsiteY109" fmla="*/ 4449899 h 5092591"/>
              <a:gd name="connsiteX110" fmla="*/ 3021649 w 4546203"/>
              <a:gd name="connsiteY110" fmla="*/ 4470195 h 5092591"/>
              <a:gd name="connsiteX111" fmla="*/ 3036373 w 4546203"/>
              <a:gd name="connsiteY111" fmla="*/ 4507602 h 5092591"/>
              <a:gd name="connsiteX112" fmla="*/ 3085719 w 4546203"/>
              <a:gd name="connsiteY112" fmla="*/ 4486908 h 5092591"/>
              <a:gd name="connsiteX113" fmla="*/ 3070199 w 4546203"/>
              <a:gd name="connsiteY113" fmla="*/ 4449899 h 5092591"/>
              <a:gd name="connsiteX114" fmla="*/ 2937283 w 4546203"/>
              <a:gd name="connsiteY114" fmla="*/ 4443134 h 5092591"/>
              <a:gd name="connsiteX115" fmla="*/ 2889131 w 4546203"/>
              <a:gd name="connsiteY115" fmla="*/ 4460644 h 5092591"/>
              <a:gd name="connsiteX116" fmla="*/ 2900672 w 4546203"/>
              <a:gd name="connsiteY116" fmla="*/ 4493276 h 5092591"/>
              <a:gd name="connsiteX117" fmla="*/ 2949620 w 4546203"/>
              <a:gd name="connsiteY117" fmla="*/ 4476562 h 5092591"/>
              <a:gd name="connsiteX118" fmla="*/ 2937283 w 4546203"/>
              <a:gd name="connsiteY118" fmla="*/ 4443134 h 5092591"/>
              <a:gd name="connsiteX119" fmla="*/ 1805906 w 4546203"/>
              <a:gd name="connsiteY119" fmla="*/ 4442736 h 5092591"/>
              <a:gd name="connsiteX120" fmla="*/ 1795161 w 4546203"/>
              <a:gd name="connsiteY120" fmla="*/ 4486510 h 5092591"/>
              <a:gd name="connsiteX121" fmla="*/ 1885098 w 4546203"/>
              <a:gd name="connsiteY121" fmla="*/ 4506010 h 5092591"/>
              <a:gd name="connsiteX122" fmla="*/ 1893455 w 4546203"/>
              <a:gd name="connsiteY122" fmla="*/ 4461838 h 5092591"/>
              <a:gd name="connsiteX123" fmla="*/ 1805906 w 4546203"/>
              <a:gd name="connsiteY123" fmla="*/ 4442736 h 5092591"/>
              <a:gd name="connsiteX124" fmla="*/ 3125515 w 4546203"/>
              <a:gd name="connsiteY124" fmla="*/ 4426022 h 5092591"/>
              <a:gd name="connsiteX125" fmla="*/ 3078158 w 4546203"/>
              <a:gd name="connsiteY125" fmla="*/ 4447113 h 5092591"/>
              <a:gd name="connsiteX126" fmla="*/ 3093678 w 4546203"/>
              <a:gd name="connsiteY126" fmla="*/ 4484123 h 5092591"/>
              <a:gd name="connsiteX127" fmla="*/ 3142626 w 4546203"/>
              <a:gd name="connsiteY127" fmla="*/ 4461838 h 5092591"/>
              <a:gd name="connsiteX128" fmla="*/ 3125515 w 4546203"/>
              <a:gd name="connsiteY128" fmla="*/ 4426022 h 5092591"/>
              <a:gd name="connsiteX129" fmla="*/ 1534503 w 4546203"/>
              <a:gd name="connsiteY129" fmla="*/ 4425226 h 5092591"/>
              <a:gd name="connsiteX130" fmla="*/ 1518187 w 4546203"/>
              <a:gd name="connsiteY130" fmla="*/ 4467011 h 5092591"/>
              <a:gd name="connsiteX131" fmla="*/ 1607328 w 4546203"/>
              <a:gd name="connsiteY131" fmla="*/ 4499643 h 5092591"/>
              <a:gd name="connsiteX132" fmla="*/ 1621654 w 4546203"/>
              <a:gd name="connsiteY132" fmla="*/ 4457062 h 5092591"/>
              <a:gd name="connsiteX133" fmla="*/ 1534503 w 4546203"/>
              <a:gd name="connsiteY133" fmla="*/ 4425226 h 5092591"/>
              <a:gd name="connsiteX134" fmla="*/ 2993394 w 4546203"/>
              <a:gd name="connsiteY134" fmla="*/ 4422440 h 5092591"/>
              <a:gd name="connsiteX135" fmla="*/ 2945640 w 4546203"/>
              <a:gd name="connsiteY135" fmla="*/ 4440746 h 5092591"/>
              <a:gd name="connsiteX136" fmla="*/ 2958375 w 4546203"/>
              <a:gd name="connsiteY136" fmla="*/ 4473378 h 5092591"/>
              <a:gd name="connsiteX137" fmla="*/ 3006527 w 4546203"/>
              <a:gd name="connsiteY137" fmla="*/ 4455072 h 5092591"/>
              <a:gd name="connsiteX138" fmla="*/ 2993394 w 4546203"/>
              <a:gd name="connsiteY138" fmla="*/ 4422440 h 5092591"/>
              <a:gd name="connsiteX139" fmla="*/ 1680949 w 4546203"/>
              <a:gd name="connsiteY139" fmla="*/ 4407318 h 5092591"/>
              <a:gd name="connsiteX140" fmla="*/ 1667817 w 4546203"/>
              <a:gd name="connsiteY140" fmla="*/ 4450297 h 5092591"/>
              <a:gd name="connsiteX141" fmla="*/ 1755764 w 4546203"/>
              <a:gd name="connsiteY141" fmla="*/ 4475766 h 5092591"/>
              <a:gd name="connsiteX142" fmla="*/ 1767305 w 4546203"/>
              <a:gd name="connsiteY142" fmla="*/ 4431991 h 5092591"/>
              <a:gd name="connsiteX143" fmla="*/ 1680949 w 4546203"/>
              <a:gd name="connsiteY143" fmla="*/ 4407318 h 5092591"/>
              <a:gd name="connsiteX144" fmla="*/ 3048710 w 4546203"/>
              <a:gd name="connsiteY144" fmla="*/ 4400155 h 5092591"/>
              <a:gd name="connsiteX145" fmla="*/ 3001752 w 4546203"/>
              <a:gd name="connsiteY145" fmla="*/ 4420451 h 5092591"/>
              <a:gd name="connsiteX146" fmla="*/ 3014884 w 4546203"/>
              <a:gd name="connsiteY146" fmla="*/ 4452685 h 5092591"/>
              <a:gd name="connsiteX147" fmla="*/ 3062638 w 4546203"/>
              <a:gd name="connsiteY147" fmla="*/ 4433185 h 5092591"/>
              <a:gd name="connsiteX148" fmla="*/ 3048710 w 4546203"/>
              <a:gd name="connsiteY148" fmla="*/ 4400155 h 5092591"/>
              <a:gd name="connsiteX149" fmla="*/ 2161277 w 4546203"/>
              <a:gd name="connsiteY149" fmla="*/ 4383043 h 5092591"/>
              <a:gd name="connsiteX150" fmla="*/ 2158094 w 4546203"/>
              <a:gd name="connsiteY150" fmla="*/ 4444328 h 5092591"/>
              <a:gd name="connsiteX151" fmla="*/ 2224153 w 4546203"/>
              <a:gd name="connsiteY151" fmla="*/ 4444328 h 5092591"/>
              <a:gd name="connsiteX152" fmla="*/ 2224153 w 4546203"/>
              <a:gd name="connsiteY152" fmla="*/ 4383043 h 5092591"/>
              <a:gd name="connsiteX153" fmla="*/ 2161277 w 4546203"/>
              <a:gd name="connsiteY153" fmla="*/ 4383043 h 5092591"/>
              <a:gd name="connsiteX154" fmla="*/ 2411191 w 4546203"/>
              <a:gd name="connsiteY154" fmla="*/ 4378666 h 5092591"/>
              <a:gd name="connsiteX155" fmla="*/ 2346723 w 4546203"/>
              <a:gd name="connsiteY155" fmla="*/ 4382247 h 5092591"/>
              <a:gd name="connsiteX156" fmla="*/ 2349906 w 4546203"/>
              <a:gd name="connsiteY156" fmla="*/ 4445920 h 5092591"/>
              <a:gd name="connsiteX157" fmla="*/ 2415170 w 4546203"/>
              <a:gd name="connsiteY157" fmla="*/ 4441940 h 5092591"/>
              <a:gd name="connsiteX158" fmla="*/ 2411191 w 4546203"/>
              <a:gd name="connsiteY158" fmla="*/ 4378666 h 5092591"/>
              <a:gd name="connsiteX159" fmla="*/ 3103229 w 4546203"/>
              <a:gd name="connsiteY159" fmla="*/ 4376676 h 5092591"/>
              <a:gd name="connsiteX160" fmla="*/ 3056669 w 4546203"/>
              <a:gd name="connsiteY160" fmla="*/ 4397369 h 5092591"/>
              <a:gd name="connsiteX161" fmla="*/ 3070995 w 4546203"/>
              <a:gd name="connsiteY161" fmla="*/ 4430001 h 5092591"/>
              <a:gd name="connsiteX162" fmla="*/ 3118351 w 4546203"/>
              <a:gd name="connsiteY162" fmla="*/ 4408512 h 5092591"/>
              <a:gd name="connsiteX163" fmla="*/ 3103229 w 4546203"/>
              <a:gd name="connsiteY163" fmla="*/ 4376676 h 5092591"/>
              <a:gd name="connsiteX164" fmla="*/ 1411933 w 4546203"/>
              <a:gd name="connsiteY164" fmla="*/ 4372696 h 5092591"/>
              <a:gd name="connsiteX165" fmla="*/ 1392832 w 4546203"/>
              <a:gd name="connsiteY165" fmla="*/ 4413287 h 5092591"/>
              <a:gd name="connsiteX166" fmla="*/ 1479187 w 4546203"/>
              <a:gd name="connsiteY166" fmla="*/ 4451491 h 5092591"/>
              <a:gd name="connsiteX167" fmla="*/ 1496697 w 4546203"/>
              <a:gd name="connsiteY167" fmla="*/ 4410104 h 5092591"/>
              <a:gd name="connsiteX168" fmla="*/ 1411933 w 4546203"/>
              <a:gd name="connsiteY168" fmla="*/ 4372696 h 5092591"/>
              <a:gd name="connsiteX169" fmla="*/ 1558778 w 4546203"/>
              <a:gd name="connsiteY169" fmla="*/ 4364339 h 5092591"/>
              <a:gd name="connsiteX170" fmla="*/ 1542462 w 4546203"/>
              <a:gd name="connsiteY170" fmla="*/ 4406522 h 5092591"/>
              <a:gd name="connsiteX171" fmla="*/ 1628817 w 4546203"/>
              <a:gd name="connsiteY171" fmla="*/ 4437961 h 5092591"/>
              <a:gd name="connsiteX172" fmla="*/ 1642746 w 4546203"/>
              <a:gd name="connsiteY172" fmla="*/ 4394982 h 5092591"/>
              <a:gd name="connsiteX173" fmla="*/ 1558778 w 4546203"/>
              <a:gd name="connsiteY173" fmla="*/ 4364339 h 5092591"/>
              <a:gd name="connsiteX174" fmla="*/ 2904253 w 4546203"/>
              <a:gd name="connsiteY174" fmla="*/ 4347227 h 5092591"/>
              <a:gd name="connsiteX175" fmla="*/ 2858489 w 4546203"/>
              <a:gd name="connsiteY175" fmla="*/ 4362350 h 5092591"/>
              <a:gd name="connsiteX176" fmla="*/ 2887539 w 4546203"/>
              <a:gd name="connsiteY176" fmla="*/ 4452287 h 5092591"/>
              <a:gd name="connsiteX177" fmla="*/ 2935691 w 4546203"/>
              <a:gd name="connsiteY177" fmla="*/ 4435573 h 5092591"/>
              <a:gd name="connsiteX178" fmla="*/ 2904253 w 4546203"/>
              <a:gd name="connsiteY178" fmla="*/ 4347227 h 5092591"/>
              <a:gd name="connsiteX179" fmla="*/ 2956783 w 4546203"/>
              <a:gd name="connsiteY179" fmla="*/ 4327330 h 5092591"/>
              <a:gd name="connsiteX180" fmla="*/ 2911416 w 4546203"/>
              <a:gd name="connsiteY180" fmla="*/ 4344442 h 5092591"/>
              <a:gd name="connsiteX181" fmla="*/ 2943253 w 4546203"/>
              <a:gd name="connsiteY181" fmla="*/ 4433185 h 5092591"/>
              <a:gd name="connsiteX182" fmla="*/ 2991007 w 4546203"/>
              <a:gd name="connsiteY182" fmla="*/ 4415277 h 5092591"/>
              <a:gd name="connsiteX183" fmla="*/ 2956783 w 4546203"/>
              <a:gd name="connsiteY183" fmla="*/ 4327330 h 5092591"/>
              <a:gd name="connsiteX184" fmla="*/ 1836150 w 4546203"/>
              <a:gd name="connsiteY184" fmla="*/ 4315789 h 5092591"/>
              <a:gd name="connsiteX185" fmla="*/ 1826599 w 4546203"/>
              <a:gd name="connsiteY185" fmla="*/ 4359564 h 5092591"/>
              <a:gd name="connsiteX186" fmla="*/ 1909771 w 4546203"/>
              <a:gd name="connsiteY186" fmla="*/ 4377870 h 5092591"/>
              <a:gd name="connsiteX187" fmla="*/ 1918128 w 4546203"/>
              <a:gd name="connsiteY187" fmla="*/ 4333299 h 5092591"/>
              <a:gd name="connsiteX188" fmla="*/ 1836150 w 4546203"/>
              <a:gd name="connsiteY188" fmla="*/ 4315789 h 5092591"/>
              <a:gd name="connsiteX189" fmla="*/ 3009313 w 4546203"/>
              <a:gd name="connsiteY189" fmla="*/ 4306239 h 5092591"/>
              <a:gd name="connsiteX190" fmla="*/ 2964344 w 4546203"/>
              <a:gd name="connsiteY190" fmla="*/ 4324544 h 5092591"/>
              <a:gd name="connsiteX191" fmla="*/ 2998966 w 4546203"/>
              <a:gd name="connsiteY191" fmla="*/ 4412094 h 5092591"/>
              <a:gd name="connsiteX192" fmla="*/ 3045924 w 4546203"/>
              <a:gd name="connsiteY192" fmla="*/ 4392992 h 5092591"/>
              <a:gd name="connsiteX193" fmla="*/ 3009313 w 4546203"/>
              <a:gd name="connsiteY193" fmla="*/ 4306239 h 5092591"/>
              <a:gd name="connsiteX194" fmla="*/ 2166848 w 4546203"/>
              <a:gd name="connsiteY194" fmla="*/ 4291116 h 5092591"/>
              <a:gd name="connsiteX195" fmla="*/ 2163267 w 4546203"/>
              <a:gd name="connsiteY195" fmla="*/ 4352003 h 5092591"/>
              <a:gd name="connsiteX196" fmla="*/ 2226143 w 4546203"/>
              <a:gd name="connsiteY196" fmla="*/ 4352003 h 5092591"/>
              <a:gd name="connsiteX197" fmla="*/ 2225745 w 4546203"/>
              <a:gd name="connsiteY197" fmla="*/ 4291116 h 5092591"/>
              <a:gd name="connsiteX198" fmla="*/ 2166848 w 4546203"/>
              <a:gd name="connsiteY198" fmla="*/ 4291116 h 5092591"/>
              <a:gd name="connsiteX199" fmla="*/ 2297619 w 4546203"/>
              <a:gd name="connsiteY199" fmla="*/ 4290519 h 5092591"/>
              <a:gd name="connsiteX200" fmla="*/ 2259173 w 4546203"/>
              <a:gd name="connsiteY200" fmla="*/ 4292310 h 5092591"/>
              <a:gd name="connsiteX201" fmla="*/ 2255592 w 4546203"/>
              <a:gd name="connsiteY201" fmla="*/ 4293902 h 5092591"/>
              <a:gd name="connsiteX202" fmla="*/ 2255592 w 4546203"/>
              <a:gd name="connsiteY202" fmla="*/ 4353197 h 5092591"/>
              <a:gd name="connsiteX203" fmla="*/ 2316478 w 4546203"/>
              <a:gd name="connsiteY203" fmla="*/ 4353197 h 5092591"/>
              <a:gd name="connsiteX204" fmla="*/ 2297619 w 4546203"/>
              <a:gd name="connsiteY204" fmla="*/ 4290519 h 5092591"/>
              <a:gd name="connsiteX205" fmla="*/ 3061046 w 4546203"/>
              <a:gd name="connsiteY205" fmla="*/ 4283555 h 5092591"/>
              <a:gd name="connsiteX206" fmla="*/ 3016874 w 4546203"/>
              <a:gd name="connsiteY206" fmla="*/ 4303453 h 5092591"/>
              <a:gd name="connsiteX207" fmla="*/ 3053883 w 4546203"/>
              <a:gd name="connsiteY207" fmla="*/ 4390206 h 5092591"/>
              <a:gd name="connsiteX208" fmla="*/ 3100046 w 4546203"/>
              <a:gd name="connsiteY208" fmla="*/ 4369115 h 5092591"/>
              <a:gd name="connsiteX209" fmla="*/ 3061046 w 4546203"/>
              <a:gd name="connsiteY209" fmla="*/ 4283555 h 5092591"/>
              <a:gd name="connsiteX210" fmla="*/ 1719948 w 4546203"/>
              <a:gd name="connsiteY210" fmla="*/ 4283157 h 5092591"/>
              <a:gd name="connsiteX211" fmla="*/ 1706816 w 4546203"/>
              <a:gd name="connsiteY211" fmla="*/ 4326136 h 5092591"/>
              <a:gd name="connsiteX212" fmla="*/ 1788794 w 4546203"/>
              <a:gd name="connsiteY212" fmla="*/ 4350013 h 5092591"/>
              <a:gd name="connsiteX213" fmla="*/ 1800733 w 4546203"/>
              <a:gd name="connsiteY213" fmla="*/ 4306239 h 5092591"/>
              <a:gd name="connsiteX214" fmla="*/ 1719948 w 4546203"/>
              <a:gd name="connsiteY214" fmla="*/ 4283157 h 5092591"/>
              <a:gd name="connsiteX215" fmla="*/ 2079299 w 4546203"/>
              <a:gd name="connsiteY215" fmla="*/ 4281167 h 5092591"/>
              <a:gd name="connsiteX216" fmla="*/ 2072534 w 4546203"/>
              <a:gd name="connsiteY216" fmla="*/ 4344442 h 5092591"/>
              <a:gd name="connsiteX217" fmla="*/ 2135012 w 4546203"/>
              <a:gd name="connsiteY217" fmla="*/ 4350013 h 5092591"/>
              <a:gd name="connsiteX218" fmla="*/ 2139390 w 4546203"/>
              <a:gd name="connsiteY218" fmla="*/ 4287137 h 5092591"/>
              <a:gd name="connsiteX219" fmla="*/ 2079299 w 4546203"/>
              <a:gd name="connsiteY219" fmla="*/ 4281167 h 5092591"/>
              <a:gd name="connsiteX220" fmla="*/ 2819489 w 4546203"/>
              <a:gd name="connsiteY220" fmla="*/ 4267637 h 5092591"/>
              <a:gd name="connsiteX221" fmla="*/ 2775715 w 4546203"/>
              <a:gd name="connsiteY221" fmla="*/ 4281167 h 5092591"/>
              <a:gd name="connsiteX222" fmla="*/ 2801980 w 4546203"/>
              <a:gd name="connsiteY222" fmla="*/ 4371104 h 5092591"/>
              <a:gd name="connsiteX223" fmla="*/ 2848142 w 4546203"/>
              <a:gd name="connsiteY223" fmla="*/ 4357574 h 5092591"/>
              <a:gd name="connsiteX224" fmla="*/ 2819489 w 4546203"/>
              <a:gd name="connsiteY224" fmla="*/ 4267637 h 5092591"/>
              <a:gd name="connsiteX225" fmla="*/ 1467647 w 4546203"/>
              <a:gd name="connsiteY225" fmla="*/ 4254106 h 5092591"/>
              <a:gd name="connsiteX226" fmla="*/ 1448545 w 4546203"/>
              <a:gd name="connsiteY226" fmla="*/ 4295096 h 5092591"/>
              <a:gd name="connsiteX227" fmla="*/ 1529727 w 4546203"/>
              <a:gd name="connsiteY227" fmla="*/ 4330911 h 5092591"/>
              <a:gd name="connsiteX228" fmla="*/ 1546839 w 4546203"/>
              <a:gd name="connsiteY228" fmla="*/ 4289524 h 5092591"/>
              <a:gd name="connsiteX229" fmla="*/ 1467647 w 4546203"/>
              <a:gd name="connsiteY229" fmla="*/ 4254106 h 5092591"/>
              <a:gd name="connsiteX230" fmla="*/ 1851670 w 4546203"/>
              <a:gd name="connsiteY230" fmla="*/ 4251719 h 5092591"/>
              <a:gd name="connsiteX231" fmla="*/ 1842120 w 4546203"/>
              <a:gd name="connsiteY231" fmla="*/ 4295494 h 5092591"/>
              <a:gd name="connsiteX232" fmla="*/ 1922108 w 4546203"/>
              <a:gd name="connsiteY232" fmla="*/ 4313401 h 5092591"/>
              <a:gd name="connsiteX233" fmla="*/ 1930863 w 4546203"/>
              <a:gd name="connsiteY233" fmla="*/ 4268831 h 5092591"/>
              <a:gd name="connsiteX234" fmla="*/ 1851670 w 4546203"/>
              <a:gd name="connsiteY234" fmla="*/ 4251719 h 5092591"/>
              <a:gd name="connsiteX235" fmla="*/ 2870029 w 4546203"/>
              <a:gd name="connsiteY235" fmla="*/ 4250525 h 5092591"/>
              <a:gd name="connsiteX236" fmla="*/ 2826653 w 4546203"/>
              <a:gd name="connsiteY236" fmla="*/ 4265647 h 5092591"/>
              <a:gd name="connsiteX237" fmla="*/ 2856101 w 4546203"/>
              <a:gd name="connsiteY237" fmla="*/ 4355186 h 5092591"/>
              <a:gd name="connsiteX238" fmla="*/ 2901468 w 4546203"/>
              <a:gd name="connsiteY238" fmla="*/ 4338870 h 5092591"/>
              <a:gd name="connsiteX239" fmla="*/ 2870029 w 4546203"/>
              <a:gd name="connsiteY239" fmla="*/ 4250525 h 5092591"/>
              <a:gd name="connsiteX240" fmla="*/ 1606134 w 4546203"/>
              <a:gd name="connsiteY240" fmla="*/ 4242964 h 5092591"/>
              <a:gd name="connsiteX241" fmla="*/ 1589818 w 4546203"/>
              <a:gd name="connsiteY241" fmla="*/ 4284749 h 5092591"/>
              <a:gd name="connsiteX242" fmla="*/ 1670204 w 4546203"/>
              <a:gd name="connsiteY242" fmla="*/ 4314198 h 5092591"/>
              <a:gd name="connsiteX243" fmla="*/ 1684929 w 4546203"/>
              <a:gd name="connsiteY243" fmla="*/ 4271616 h 5092591"/>
              <a:gd name="connsiteX244" fmla="*/ 1606134 w 4546203"/>
              <a:gd name="connsiteY244" fmla="*/ 4242964 h 5092591"/>
              <a:gd name="connsiteX245" fmla="*/ 2919773 w 4546203"/>
              <a:gd name="connsiteY245" fmla="*/ 4232219 h 5092591"/>
              <a:gd name="connsiteX246" fmla="*/ 2877192 w 4546203"/>
              <a:gd name="connsiteY246" fmla="*/ 4248137 h 5092591"/>
              <a:gd name="connsiteX247" fmla="*/ 2909029 w 4546203"/>
              <a:gd name="connsiteY247" fmla="*/ 4336881 h 5092591"/>
              <a:gd name="connsiteX248" fmla="*/ 2953997 w 4546203"/>
              <a:gd name="connsiteY248" fmla="*/ 4320167 h 5092591"/>
              <a:gd name="connsiteX249" fmla="*/ 2919773 w 4546203"/>
              <a:gd name="connsiteY249" fmla="*/ 4232219 h 5092591"/>
              <a:gd name="connsiteX250" fmla="*/ 1739846 w 4546203"/>
              <a:gd name="connsiteY250" fmla="*/ 4221077 h 5092591"/>
              <a:gd name="connsiteX251" fmla="*/ 1726315 w 4546203"/>
              <a:gd name="connsiteY251" fmla="*/ 4264055 h 5092591"/>
              <a:gd name="connsiteX252" fmla="*/ 1806304 w 4546203"/>
              <a:gd name="connsiteY252" fmla="*/ 4286341 h 5092591"/>
              <a:gd name="connsiteX253" fmla="*/ 1817446 w 4546203"/>
              <a:gd name="connsiteY253" fmla="*/ 4242964 h 5092591"/>
              <a:gd name="connsiteX254" fmla="*/ 1739846 w 4546203"/>
              <a:gd name="connsiteY254" fmla="*/ 4221077 h 5092591"/>
              <a:gd name="connsiteX255" fmla="*/ 2969915 w 4546203"/>
              <a:gd name="connsiteY255" fmla="*/ 4211924 h 5092591"/>
              <a:gd name="connsiteX256" fmla="*/ 2927732 w 4546203"/>
              <a:gd name="connsiteY256" fmla="*/ 4229831 h 5092591"/>
              <a:gd name="connsiteX257" fmla="*/ 2961956 w 4546203"/>
              <a:gd name="connsiteY257" fmla="*/ 4317381 h 5092591"/>
              <a:gd name="connsiteX258" fmla="*/ 3006527 w 4546203"/>
              <a:gd name="connsiteY258" fmla="*/ 4298677 h 5092591"/>
              <a:gd name="connsiteX259" fmla="*/ 2969915 w 4546203"/>
              <a:gd name="connsiteY259" fmla="*/ 4211924 h 5092591"/>
              <a:gd name="connsiteX260" fmla="*/ 2171624 w 4546203"/>
              <a:gd name="connsiteY260" fmla="*/ 4197995 h 5092591"/>
              <a:gd name="connsiteX261" fmla="*/ 2168838 w 4546203"/>
              <a:gd name="connsiteY261" fmla="*/ 4259678 h 5092591"/>
              <a:gd name="connsiteX262" fmla="*/ 2228133 w 4546203"/>
              <a:gd name="connsiteY262" fmla="*/ 4259678 h 5092591"/>
              <a:gd name="connsiteX263" fmla="*/ 2227735 w 4546203"/>
              <a:gd name="connsiteY263" fmla="*/ 4197995 h 5092591"/>
              <a:gd name="connsiteX264" fmla="*/ 2171624 w 4546203"/>
              <a:gd name="connsiteY264" fmla="*/ 4197995 h 5092591"/>
              <a:gd name="connsiteX265" fmla="*/ 2396069 w 4546203"/>
              <a:gd name="connsiteY265" fmla="*/ 4194016 h 5092591"/>
              <a:gd name="connsiteX266" fmla="*/ 2341947 w 4546203"/>
              <a:gd name="connsiteY266" fmla="*/ 4197995 h 5092591"/>
              <a:gd name="connsiteX267" fmla="*/ 2341549 w 4546203"/>
              <a:gd name="connsiteY267" fmla="*/ 4261270 h 5092591"/>
              <a:gd name="connsiteX268" fmla="*/ 2401640 w 4546203"/>
              <a:gd name="connsiteY268" fmla="*/ 4257688 h 5092591"/>
              <a:gd name="connsiteX269" fmla="*/ 2396069 w 4546203"/>
              <a:gd name="connsiteY269" fmla="*/ 4194016 h 5092591"/>
              <a:gd name="connsiteX270" fmla="*/ 2089248 w 4546203"/>
              <a:gd name="connsiteY270" fmla="*/ 4189638 h 5092591"/>
              <a:gd name="connsiteX271" fmla="*/ 2082483 w 4546203"/>
              <a:gd name="connsiteY271" fmla="*/ 4252515 h 5092591"/>
              <a:gd name="connsiteX272" fmla="*/ 2141777 w 4546203"/>
              <a:gd name="connsiteY272" fmla="*/ 4258086 h 5092591"/>
              <a:gd name="connsiteX273" fmla="*/ 2146155 w 4546203"/>
              <a:gd name="connsiteY273" fmla="*/ 4194812 h 5092591"/>
              <a:gd name="connsiteX274" fmla="*/ 2089248 w 4546203"/>
              <a:gd name="connsiteY274" fmla="*/ 4189638 h 5092591"/>
              <a:gd name="connsiteX275" fmla="*/ 2687767 w 4546203"/>
              <a:gd name="connsiteY275" fmla="*/ 4183669 h 5092591"/>
              <a:gd name="connsiteX276" fmla="*/ 2649962 w 4546203"/>
              <a:gd name="connsiteY276" fmla="*/ 4193618 h 5092591"/>
              <a:gd name="connsiteX277" fmla="*/ 2659911 w 4546203"/>
              <a:gd name="connsiteY277" fmla="*/ 4233811 h 5092591"/>
              <a:gd name="connsiteX278" fmla="*/ 2697716 w 4546203"/>
              <a:gd name="connsiteY278" fmla="*/ 4224260 h 5092591"/>
              <a:gd name="connsiteX279" fmla="*/ 2687767 w 4546203"/>
              <a:gd name="connsiteY279" fmla="*/ 4183669 h 5092591"/>
              <a:gd name="connsiteX280" fmla="*/ 1630011 w 4546203"/>
              <a:gd name="connsiteY280" fmla="*/ 4182077 h 5092591"/>
              <a:gd name="connsiteX281" fmla="*/ 1614093 w 4546203"/>
              <a:gd name="connsiteY281" fmla="*/ 4223862 h 5092591"/>
              <a:gd name="connsiteX282" fmla="*/ 1691296 w 4546203"/>
              <a:gd name="connsiteY282" fmla="*/ 4252515 h 5092591"/>
              <a:gd name="connsiteX283" fmla="*/ 1706020 w 4546203"/>
              <a:gd name="connsiteY283" fmla="*/ 4209934 h 5092591"/>
              <a:gd name="connsiteX284" fmla="*/ 1630011 w 4546203"/>
              <a:gd name="connsiteY284" fmla="*/ 4182077 h 5092591"/>
              <a:gd name="connsiteX285" fmla="*/ 2788449 w 4546203"/>
              <a:gd name="connsiteY285" fmla="*/ 4170139 h 5092591"/>
              <a:gd name="connsiteX286" fmla="*/ 2747062 w 4546203"/>
              <a:gd name="connsiteY286" fmla="*/ 4183271 h 5092591"/>
              <a:gd name="connsiteX287" fmla="*/ 2773725 w 4546203"/>
              <a:gd name="connsiteY287" fmla="*/ 4273208 h 5092591"/>
              <a:gd name="connsiteX288" fmla="*/ 2817102 w 4546203"/>
              <a:gd name="connsiteY288" fmla="*/ 4259678 h 5092591"/>
              <a:gd name="connsiteX289" fmla="*/ 2788449 w 4546203"/>
              <a:gd name="connsiteY289" fmla="*/ 4170139 h 5092591"/>
              <a:gd name="connsiteX290" fmla="*/ 2836203 w 4546203"/>
              <a:gd name="connsiteY290" fmla="*/ 4154220 h 5092591"/>
              <a:gd name="connsiteX291" fmla="*/ 2794817 w 4546203"/>
              <a:gd name="connsiteY291" fmla="*/ 4167751 h 5092591"/>
              <a:gd name="connsiteX292" fmla="*/ 2824265 w 4546203"/>
              <a:gd name="connsiteY292" fmla="*/ 4257688 h 5092591"/>
              <a:gd name="connsiteX293" fmla="*/ 2867244 w 4546203"/>
              <a:gd name="connsiteY293" fmla="*/ 4242168 h 5092591"/>
              <a:gd name="connsiteX294" fmla="*/ 2836203 w 4546203"/>
              <a:gd name="connsiteY294" fmla="*/ 4154220 h 5092591"/>
              <a:gd name="connsiteX295" fmla="*/ 2599820 w 4546203"/>
              <a:gd name="connsiteY295" fmla="*/ 4145864 h 5092591"/>
              <a:gd name="connsiteX296" fmla="*/ 2563209 w 4546203"/>
              <a:gd name="connsiteY296" fmla="*/ 4152629 h 5092591"/>
              <a:gd name="connsiteX297" fmla="*/ 2571168 w 4546203"/>
              <a:gd name="connsiteY297" fmla="*/ 4194016 h 5092591"/>
              <a:gd name="connsiteX298" fmla="*/ 2608575 w 4546203"/>
              <a:gd name="connsiteY298" fmla="*/ 4186454 h 5092591"/>
              <a:gd name="connsiteX299" fmla="*/ 2599820 w 4546203"/>
              <a:gd name="connsiteY299" fmla="*/ 4145864 h 5092591"/>
              <a:gd name="connsiteX300" fmla="*/ 1522962 w 4546203"/>
              <a:gd name="connsiteY300" fmla="*/ 4135915 h 5092591"/>
              <a:gd name="connsiteX301" fmla="*/ 1504258 w 4546203"/>
              <a:gd name="connsiteY301" fmla="*/ 4176506 h 5092591"/>
              <a:gd name="connsiteX302" fmla="*/ 1579471 w 4546203"/>
              <a:gd name="connsiteY302" fmla="*/ 4209934 h 5092591"/>
              <a:gd name="connsiteX303" fmla="*/ 1596981 w 4546203"/>
              <a:gd name="connsiteY303" fmla="*/ 4168547 h 5092591"/>
              <a:gd name="connsiteX304" fmla="*/ 1522962 w 4546203"/>
              <a:gd name="connsiteY304" fmla="*/ 4135915 h 5092591"/>
              <a:gd name="connsiteX305" fmla="*/ 2773725 w 4546203"/>
              <a:gd name="connsiteY305" fmla="*/ 4125568 h 5092591"/>
              <a:gd name="connsiteX306" fmla="*/ 2734328 w 4546203"/>
              <a:gd name="connsiteY306" fmla="*/ 4138700 h 5092591"/>
              <a:gd name="connsiteX307" fmla="*/ 2745073 w 4546203"/>
              <a:gd name="connsiteY307" fmla="*/ 4175312 h 5092591"/>
              <a:gd name="connsiteX308" fmla="*/ 2786062 w 4546203"/>
              <a:gd name="connsiteY308" fmla="*/ 4162976 h 5092591"/>
              <a:gd name="connsiteX309" fmla="*/ 2773725 w 4546203"/>
              <a:gd name="connsiteY309" fmla="*/ 4125568 h 5092591"/>
              <a:gd name="connsiteX310" fmla="*/ 1883507 w 4546203"/>
              <a:gd name="connsiteY310" fmla="*/ 4125170 h 5092591"/>
              <a:gd name="connsiteX311" fmla="*/ 1872762 w 4546203"/>
              <a:gd name="connsiteY311" fmla="*/ 4168945 h 5092591"/>
              <a:gd name="connsiteX312" fmla="*/ 1947577 w 4546203"/>
              <a:gd name="connsiteY312" fmla="*/ 4185659 h 5092591"/>
              <a:gd name="connsiteX313" fmla="*/ 1956332 w 4546203"/>
              <a:gd name="connsiteY313" fmla="*/ 4141088 h 5092591"/>
              <a:gd name="connsiteX314" fmla="*/ 1883507 w 4546203"/>
              <a:gd name="connsiteY314" fmla="*/ 4125170 h 5092591"/>
              <a:gd name="connsiteX315" fmla="*/ 1996525 w 4546203"/>
              <a:gd name="connsiteY315" fmla="*/ 4124374 h 5092591"/>
              <a:gd name="connsiteX316" fmla="*/ 1982199 w 4546203"/>
              <a:gd name="connsiteY316" fmla="*/ 4207546 h 5092591"/>
              <a:gd name="connsiteX317" fmla="*/ 2047463 w 4546203"/>
              <a:gd name="connsiteY317" fmla="*/ 4217097 h 5092591"/>
              <a:gd name="connsiteX318" fmla="*/ 2058605 w 4546203"/>
              <a:gd name="connsiteY318" fmla="*/ 4133527 h 5092591"/>
              <a:gd name="connsiteX319" fmla="*/ 1996525 w 4546203"/>
              <a:gd name="connsiteY319" fmla="*/ 4124374 h 5092591"/>
              <a:gd name="connsiteX320" fmla="*/ 1653888 w 4546203"/>
              <a:gd name="connsiteY320" fmla="*/ 4120792 h 5092591"/>
              <a:gd name="connsiteX321" fmla="*/ 1637572 w 4546203"/>
              <a:gd name="connsiteY321" fmla="*/ 4162976 h 5092591"/>
              <a:gd name="connsiteX322" fmla="*/ 1712785 w 4546203"/>
              <a:gd name="connsiteY322" fmla="*/ 4190036 h 5092591"/>
              <a:gd name="connsiteX323" fmla="*/ 1726713 w 4546203"/>
              <a:gd name="connsiteY323" fmla="*/ 4147455 h 5092591"/>
              <a:gd name="connsiteX324" fmla="*/ 1653888 w 4546203"/>
              <a:gd name="connsiteY324" fmla="*/ 4120792 h 5092591"/>
              <a:gd name="connsiteX325" fmla="*/ 2930518 w 4546203"/>
              <a:gd name="connsiteY325" fmla="*/ 4117609 h 5092591"/>
              <a:gd name="connsiteX326" fmla="*/ 2890325 w 4546203"/>
              <a:gd name="connsiteY326" fmla="*/ 4133925 h 5092591"/>
              <a:gd name="connsiteX327" fmla="*/ 2924549 w 4546203"/>
              <a:gd name="connsiteY327" fmla="*/ 4221872 h 5092591"/>
              <a:gd name="connsiteX328" fmla="*/ 2967130 w 4546203"/>
              <a:gd name="connsiteY328" fmla="*/ 4204362 h 5092591"/>
              <a:gd name="connsiteX329" fmla="*/ 2930518 w 4546203"/>
              <a:gd name="connsiteY329" fmla="*/ 4117609 h 5092591"/>
              <a:gd name="connsiteX330" fmla="*/ 2820683 w 4546203"/>
              <a:gd name="connsiteY330" fmla="*/ 4110446 h 5092591"/>
              <a:gd name="connsiteX331" fmla="*/ 2780888 w 4546203"/>
              <a:gd name="connsiteY331" fmla="*/ 4123976 h 5092591"/>
              <a:gd name="connsiteX332" fmla="*/ 2792827 w 4546203"/>
              <a:gd name="connsiteY332" fmla="*/ 4160588 h 5092591"/>
              <a:gd name="connsiteX333" fmla="*/ 2833418 w 4546203"/>
              <a:gd name="connsiteY333" fmla="*/ 4146261 h 5092591"/>
              <a:gd name="connsiteX334" fmla="*/ 2820683 w 4546203"/>
              <a:gd name="connsiteY334" fmla="*/ 4110446 h 5092591"/>
              <a:gd name="connsiteX335" fmla="*/ 2256786 w 4546203"/>
              <a:gd name="connsiteY335" fmla="*/ 4107660 h 5092591"/>
              <a:gd name="connsiteX336" fmla="*/ 2256786 w 4546203"/>
              <a:gd name="connsiteY336" fmla="*/ 4168547 h 5092591"/>
              <a:gd name="connsiteX337" fmla="*/ 2310111 w 4546203"/>
              <a:gd name="connsiteY337" fmla="*/ 4168547 h 5092591"/>
              <a:gd name="connsiteX338" fmla="*/ 2310111 w 4546203"/>
              <a:gd name="connsiteY338" fmla="*/ 4107660 h 5092591"/>
              <a:gd name="connsiteX339" fmla="*/ 2256786 w 4546203"/>
              <a:gd name="connsiteY339" fmla="*/ 4107660 h 5092591"/>
              <a:gd name="connsiteX340" fmla="*/ 2177593 w 4546203"/>
              <a:gd name="connsiteY340" fmla="*/ 4104079 h 5092591"/>
              <a:gd name="connsiteX341" fmla="*/ 2173613 w 4546203"/>
              <a:gd name="connsiteY341" fmla="*/ 4167751 h 5092591"/>
              <a:gd name="connsiteX342" fmla="*/ 2230123 w 4546203"/>
              <a:gd name="connsiteY342" fmla="*/ 4167751 h 5092591"/>
              <a:gd name="connsiteX343" fmla="*/ 2230123 w 4546203"/>
              <a:gd name="connsiteY343" fmla="*/ 4106466 h 5092591"/>
              <a:gd name="connsiteX344" fmla="*/ 2177593 w 4546203"/>
              <a:gd name="connsiteY344" fmla="*/ 4104079 h 5092591"/>
              <a:gd name="connsiteX345" fmla="*/ 2389701 w 4546203"/>
              <a:gd name="connsiteY345" fmla="*/ 4102089 h 5092591"/>
              <a:gd name="connsiteX346" fmla="*/ 2335580 w 4546203"/>
              <a:gd name="connsiteY346" fmla="*/ 4105671 h 5092591"/>
              <a:gd name="connsiteX347" fmla="*/ 2338764 w 4546203"/>
              <a:gd name="connsiteY347" fmla="*/ 4169343 h 5092591"/>
              <a:gd name="connsiteX348" fmla="*/ 2394875 w 4546203"/>
              <a:gd name="connsiteY348" fmla="*/ 4165363 h 5092591"/>
              <a:gd name="connsiteX349" fmla="*/ 2389701 w 4546203"/>
              <a:gd name="connsiteY349" fmla="*/ 4102089 h 5092591"/>
              <a:gd name="connsiteX350" fmla="*/ 2514260 w 4546203"/>
              <a:gd name="connsiteY350" fmla="*/ 4101293 h 5092591"/>
              <a:gd name="connsiteX351" fmla="*/ 2478843 w 4546203"/>
              <a:gd name="connsiteY351" fmla="*/ 4105671 h 5092591"/>
              <a:gd name="connsiteX352" fmla="*/ 2485210 w 4546203"/>
              <a:gd name="connsiteY352" fmla="*/ 4147455 h 5092591"/>
              <a:gd name="connsiteX353" fmla="*/ 2521025 w 4546203"/>
              <a:gd name="connsiteY353" fmla="*/ 4141486 h 5092591"/>
              <a:gd name="connsiteX354" fmla="*/ 2514260 w 4546203"/>
              <a:gd name="connsiteY354" fmla="*/ 4101293 h 5092591"/>
              <a:gd name="connsiteX355" fmla="*/ 1067705 w 4546203"/>
              <a:gd name="connsiteY355" fmla="*/ 4101293 h 5092591"/>
              <a:gd name="connsiteX356" fmla="*/ 1037859 w 4546203"/>
              <a:gd name="connsiteY356" fmla="*/ 4140292 h 5092591"/>
              <a:gd name="connsiteX357" fmla="*/ 1081235 w 4546203"/>
              <a:gd name="connsiteY357" fmla="*/ 4172128 h 5092591"/>
              <a:gd name="connsiteX358" fmla="*/ 1109888 w 4546203"/>
              <a:gd name="connsiteY358" fmla="*/ 4133129 h 5092591"/>
              <a:gd name="connsiteX359" fmla="*/ 1067705 w 4546203"/>
              <a:gd name="connsiteY359" fmla="*/ 4101293 h 5092591"/>
              <a:gd name="connsiteX360" fmla="*/ 2975885 w 4546203"/>
              <a:gd name="connsiteY360" fmla="*/ 4097711 h 5092591"/>
              <a:gd name="connsiteX361" fmla="*/ 2936487 w 4546203"/>
              <a:gd name="connsiteY361" fmla="*/ 4115619 h 5092591"/>
              <a:gd name="connsiteX362" fmla="*/ 2973497 w 4546203"/>
              <a:gd name="connsiteY362" fmla="*/ 4201975 h 5092591"/>
              <a:gd name="connsiteX363" fmla="*/ 3015282 w 4546203"/>
              <a:gd name="connsiteY363" fmla="*/ 4183271 h 5092591"/>
              <a:gd name="connsiteX364" fmla="*/ 2975885 w 4546203"/>
              <a:gd name="connsiteY364" fmla="*/ 4097711 h 5092591"/>
              <a:gd name="connsiteX365" fmla="*/ 1779243 w 4546203"/>
              <a:gd name="connsiteY365" fmla="*/ 4096120 h 5092591"/>
              <a:gd name="connsiteX366" fmla="*/ 1766111 w 4546203"/>
              <a:gd name="connsiteY366" fmla="*/ 4139099 h 5092591"/>
              <a:gd name="connsiteX367" fmla="*/ 1839732 w 4546203"/>
              <a:gd name="connsiteY367" fmla="*/ 4159792 h 5092591"/>
              <a:gd name="connsiteX368" fmla="*/ 1850875 w 4546203"/>
              <a:gd name="connsiteY368" fmla="*/ 4116415 h 5092591"/>
              <a:gd name="connsiteX369" fmla="*/ 1779243 w 4546203"/>
              <a:gd name="connsiteY369" fmla="*/ 4096120 h 5092591"/>
              <a:gd name="connsiteX370" fmla="*/ 2866050 w 4546203"/>
              <a:gd name="connsiteY370" fmla="*/ 4093334 h 5092591"/>
              <a:gd name="connsiteX371" fmla="*/ 2827448 w 4546203"/>
              <a:gd name="connsiteY371" fmla="*/ 4108058 h 5092591"/>
              <a:gd name="connsiteX372" fmla="*/ 2840581 w 4546203"/>
              <a:gd name="connsiteY372" fmla="*/ 4144272 h 5092591"/>
              <a:gd name="connsiteX373" fmla="*/ 2880774 w 4546203"/>
              <a:gd name="connsiteY373" fmla="*/ 4128354 h 5092591"/>
              <a:gd name="connsiteX374" fmla="*/ 2866050 w 4546203"/>
              <a:gd name="connsiteY374" fmla="*/ 4093334 h 5092591"/>
              <a:gd name="connsiteX375" fmla="*/ 3548537 w 4546203"/>
              <a:gd name="connsiteY375" fmla="*/ 4083783 h 5092591"/>
              <a:gd name="connsiteX376" fmla="*/ 3509538 w 4546203"/>
              <a:gd name="connsiteY376" fmla="*/ 4115619 h 5092591"/>
              <a:gd name="connsiteX377" fmla="*/ 3533017 w 4546203"/>
              <a:gd name="connsiteY377" fmla="*/ 4145068 h 5092591"/>
              <a:gd name="connsiteX378" fmla="*/ 3572813 w 4546203"/>
              <a:gd name="connsiteY378" fmla="*/ 4112436 h 5092591"/>
              <a:gd name="connsiteX379" fmla="*/ 3548537 w 4546203"/>
              <a:gd name="connsiteY379" fmla="*/ 4083783 h 5092591"/>
              <a:gd name="connsiteX380" fmla="*/ 1550819 w 4546203"/>
              <a:gd name="connsiteY380" fmla="*/ 4077018 h 5092591"/>
              <a:gd name="connsiteX381" fmla="*/ 1531717 w 4546203"/>
              <a:gd name="connsiteY381" fmla="*/ 4117211 h 5092591"/>
              <a:gd name="connsiteX382" fmla="*/ 1604542 w 4546203"/>
              <a:gd name="connsiteY382" fmla="*/ 4149843 h 5092591"/>
              <a:gd name="connsiteX383" fmla="*/ 1622052 w 4546203"/>
              <a:gd name="connsiteY383" fmla="*/ 4108058 h 5092591"/>
              <a:gd name="connsiteX384" fmla="*/ 1550819 w 4546203"/>
              <a:gd name="connsiteY384" fmla="*/ 4077018 h 5092591"/>
              <a:gd name="connsiteX385" fmla="*/ 2911814 w 4546203"/>
              <a:gd name="connsiteY385" fmla="*/ 4075028 h 5092591"/>
              <a:gd name="connsiteX386" fmla="*/ 2873213 w 4546203"/>
              <a:gd name="connsiteY386" fmla="*/ 4090946 h 5092591"/>
              <a:gd name="connsiteX387" fmla="*/ 2887539 w 4546203"/>
              <a:gd name="connsiteY387" fmla="*/ 4127160 h 5092591"/>
              <a:gd name="connsiteX388" fmla="*/ 2926936 w 4546203"/>
              <a:gd name="connsiteY388" fmla="*/ 4110446 h 5092591"/>
              <a:gd name="connsiteX389" fmla="*/ 2911814 w 4546203"/>
              <a:gd name="connsiteY389" fmla="*/ 4075028 h 5092591"/>
              <a:gd name="connsiteX390" fmla="*/ 2757409 w 4546203"/>
              <a:gd name="connsiteY390" fmla="*/ 4073038 h 5092591"/>
              <a:gd name="connsiteX391" fmla="*/ 2718808 w 4546203"/>
              <a:gd name="connsiteY391" fmla="*/ 4084977 h 5092591"/>
              <a:gd name="connsiteX392" fmla="*/ 2729155 w 4546203"/>
              <a:gd name="connsiteY392" fmla="*/ 4119997 h 5092591"/>
              <a:gd name="connsiteX393" fmla="*/ 2768552 w 4546203"/>
              <a:gd name="connsiteY393" fmla="*/ 4108058 h 5092591"/>
              <a:gd name="connsiteX394" fmla="*/ 2757409 w 4546203"/>
              <a:gd name="connsiteY394" fmla="*/ 4073038 h 5092591"/>
              <a:gd name="connsiteX395" fmla="*/ 2801980 w 4546203"/>
              <a:gd name="connsiteY395" fmla="*/ 4057916 h 5092591"/>
              <a:gd name="connsiteX396" fmla="*/ 2763776 w 4546203"/>
              <a:gd name="connsiteY396" fmla="*/ 4071447 h 5092591"/>
              <a:gd name="connsiteX397" fmla="*/ 2775715 w 4546203"/>
              <a:gd name="connsiteY397" fmla="*/ 4106068 h 5092591"/>
              <a:gd name="connsiteX398" fmla="*/ 2814316 w 4546203"/>
              <a:gd name="connsiteY398" fmla="*/ 4092538 h 5092591"/>
              <a:gd name="connsiteX399" fmla="*/ 2801980 w 4546203"/>
              <a:gd name="connsiteY399" fmla="*/ 4057916 h 5092591"/>
              <a:gd name="connsiteX400" fmla="*/ 2956783 w 4546203"/>
              <a:gd name="connsiteY400" fmla="*/ 4055528 h 5092591"/>
              <a:gd name="connsiteX401" fmla="*/ 2918580 w 4546203"/>
              <a:gd name="connsiteY401" fmla="*/ 4072640 h 5092591"/>
              <a:gd name="connsiteX402" fmla="*/ 2934100 w 4546203"/>
              <a:gd name="connsiteY402" fmla="*/ 4107660 h 5092591"/>
              <a:gd name="connsiteX403" fmla="*/ 2973497 w 4546203"/>
              <a:gd name="connsiteY403" fmla="*/ 4090548 h 5092591"/>
              <a:gd name="connsiteX404" fmla="*/ 2956783 w 4546203"/>
              <a:gd name="connsiteY404" fmla="*/ 4055528 h 5092591"/>
              <a:gd name="connsiteX405" fmla="*/ 1008410 w 4546203"/>
              <a:gd name="connsiteY405" fmla="*/ 4053539 h 5092591"/>
              <a:gd name="connsiteX406" fmla="*/ 977370 w 4546203"/>
              <a:gd name="connsiteY406" fmla="*/ 4091344 h 5092591"/>
              <a:gd name="connsiteX407" fmla="*/ 1019155 w 4546203"/>
              <a:gd name="connsiteY407" fmla="*/ 4125170 h 5092591"/>
              <a:gd name="connsiteX408" fmla="*/ 1049399 w 4546203"/>
              <a:gd name="connsiteY408" fmla="*/ 4086966 h 5092591"/>
              <a:gd name="connsiteX409" fmla="*/ 1008410 w 4546203"/>
              <a:gd name="connsiteY409" fmla="*/ 4053539 h 5092591"/>
              <a:gd name="connsiteX410" fmla="*/ 1111082 w 4546203"/>
              <a:gd name="connsiteY410" fmla="*/ 4045182 h 5092591"/>
              <a:gd name="connsiteX411" fmla="*/ 1081235 w 4546203"/>
              <a:gd name="connsiteY411" fmla="*/ 4084181 h 5092591"/>
              <a:gd name="connsiteX412" fmla="*/ 1123020 w 4546203"/>
              <a:gd name="connsiteY412" fmla="*/ 4115221 h 5092591"/>
              <a:gd name="connsiteX413" fmla="*/ 1151673 w 4546203"/>
              <a:gd name="connsiteY413" fmla="*/ 4075824 h 5092591"/>
              <a:gd name="connsiteX414" fmla="*/ 1111082 w 4546203"/>
              <a:gd name="connsiteY414" fmla="*/ 4045182 h 5092591"/>
              <a:gd name="connsiteX415" fmla="*/ 2846152 w 4546203"/>
              <a:gd name="connsiteY415" fmla="*/ 4041600 h 5092591"/>
              <a:gd name="connsiteX416" fmla="*/ 2808745 w 4546203"/>
              <a:gd name="connsiteY416" fmla="*/ 4056722 h 5092591"/>
              <a:gd name="connsiteX417" fmla="*/ 2821081 w 4546203"/>
              <a:gd name="connsiteY417" fmla="*/ 4090946 h 5092591"/>
              <a:gd name="connsiteX418" fmla="*/ 2860081 w 4546203"/>
              <a:gd name="connsiteY418" fmla="*/ 4076222 h 5092591"/>
              <a:gd name="connsiteX419" fmla="*/ 2846152 w 4546203"/>
              <a:gd name="connsiteY419" fmla="*/ 4041600 h 5092591"/>
              <a:gd name="connsiteX420" fmla="*/ 3512722 w 4546203"/>
              <a:gd name="connsiteY420" fmla="*/ 4040008 h 5092591"/>
              <a:gd name="connsiteX421" fmla="*/ 3474518 w 4546203"/>
              <a:gd name="connsiteY421" fmla="*/ 4071447 h 5092591"/>
              <a:gd name="connsiteX422" fmla="*/ 3495610 w 4546203"/>
              <a:gd name="connsiteY422" fmla="*/ 4097314 h 5092591"/>
              <a:gd name="connsiteX423" fmla="*/ 3534211 w 4546203"/>
              <a:gd name="connsiteY423" fmla="*/ 4065875 h 5092591"/>
              <a:gd name="connsiteX424" fmla="*/ 3512722 w 4546203"/>
              <a:gd name="connsiteY424" fmla="*/ 4040008 h 5092591"/>
              <a:gd name="connsiteX425" fmla="*/ 2889927 w 4546203"/>
              <a:gd name="connsiteY425" fmla="*/ 4024090 h 5092591"/>
              <a:gd name="connsiteX426" fmla="*/ 2852917 w 4546203"/>
              <a:gd name="connsiteY426" fmla="*/ 4039610 h 5092591"/>
              <a:gd name="connsiteX427" fmla="*/ 2866448 w 4546203"/>
              <a:gd name="connsiteY427" fmla="*/ 4073834 h 5092591"/>
              <a:gd name="connsiteX428" fmla="*/ 2904651 w 4546203"/>
              <a:gd name="connsiteY428" fmla="*/ 4057518 h 5092591"/>
              <a:gd name="connsiteX429" fmla="*/ 2889927 w 4546203"/>
              <a:gd name="connsiteY429" fmla="*/ 4024090 h 5092591"/>
              <a:gd name="connsiteX430" fmla="*/ 2629667 w 4546203"/>
              <a:gd name="connsiteY430" fmla="*/ 4019713 h 5092591"/>
              <a:gd name="connsiteX431" fmla="*/ 2595841 w 4546203"/>
              <a:gd name="connsiteY431" fmla="*/ 4027672 h 5092591"/>
              <a:gd name="connsiteX432" fmla="*/ 2605391 w 4546203"/>
              <a:gd name="connsiteY432" fmla="*/ 4067865 h 5092591"/>
              <a:gd name="connsiteX433" fmla="*/ 2639615 w 4546203"/>
              <a:gd name="connsiteY433" fmla="*/ 4060304 h 5092591"/>
              <a:gd name="connsiteX434" fmla="*/ 2629667 w 4546203"/>
              <a:gd name="connsiteY434" fmla="*/ 4019713 h 5092591"/>
              <a:gd name="connsiteX435" fmla="*/ 2183562 w 4546203"/>
              <a:gd name="connsiteY435" fmla="*/ 4012152 h 5092591"/>
              <a:gd name="connsiteX436" fmla="*/ 2179583 w 4546203"/>
              <a:gd name="connsiteY436" fmla="*/ 4075426 h 5092591"/>
              <a:gd name="connsiteX437" fmla="*/ 2232908 w 4546203"/>
              <a:gd name="connsiteY437" fmla="*/ 4078212 h 5092591"/>
              <a:gd name="connsiteX438" fmla="*/ 2232908 w 4546203"/>
              <a:gd name="connsiteY438" fmla="*/ 4014539 h 5092591"/>
              <a:gd name="connsiteX439" fmla="*/ 2183562 w 4546203"/>
              <a:gd name="connsiteY439" fmla="*/ 4012152 h 5092591"/>
              <a:gd name="connsiteX440" fmla="*/ 2382538 w 4546203"/>
              <a:gd name="connsiteY440" fmla="*/ 4010162 h 5092591"/>
              <a:gd name="connsiteX441" fmla="*/ 2334386 w 4546203"/>
              <a:gd name="connsiteY441" fmla="*/ 4013346 h 5092591"/>
              <a:gd name="connsiteX442" fmla="*/ 2334386 w 4546203"/>
              <a:gd name="connsiteY442" fmla="*/ 4076620 h 5092591"/>
              <a:gd name="connsiteX443" fmla="*/ 2387712 w 4546203"/>
              <a:gd name="connsiteY443" fmla="*/ 4073834 h 5092591"/>
              <a:gd name="connsiteX444" fmla="*/ 2382538 w 4546203"/>
              <a:gd name="connsiteY444" fmla="*/ 4010162 h 5092591"/>
              <a:gd name="connsiteX445" fmla="*/ 2109145 w 4546203"/>
              <a:gd name="connsiteY445" fmla="*/ 4005387 h 5092591"/>
              <a:gd name="connsiteX446" fmla="*/ 2102380 w 4546203"/>
              <a:gd name="connsiteY446" fmla="*/ 4068661 h 5092591"/>
              <a:gd name="connsiteX447" fmla="*/ 2155308 w 4546203"/>
              <a:gd name="connsiteY447" fmla="*/ 4073436 h 5092591"/>
              <a:gd name="connsiteX448" fmla="*/ 2159685 w 4546203"/>
              <a:gd name="connsiteY448" fmla="*/ 4010162 h 5092591"/>
              <a:gd name="connsiteX449" fmla="*/ 2109145 w 4546203"/>
              <a:gd name="connsiteY449" fmla="*/ 4005387 h 5092591"/>
              <a:gd name="connsiteX450" fmla="*/ 2933702 w 4546203"/>
              <a:gd name="connsiteY450" fmla="*/ 4004988 h 5092591"/>
              <a:gd name="connsiteX451" fmla="*/ 2897090 w 4546203"/>
              <a:gd name="connsiteY451" fmla="*/ 4021305 h 5092591"/>
              <a:gd name="connsiteX452" fmla="*/ 2912212 w 4546203"/>
              <a:gd name="connsiteY452" fmla="*/ 4055528 h 5092591"/>
              <a:gd name="connsiteX453" fmla="*/ 2949620 w 4546203"/>
              <a:gd name="connsiteY453" fmla="*/ 4037621 h 5092591"/>
              <a:gd name="connsiteX454" fmla="*/ 2933702 w 4546203"/>
              <a:gd name="connsiteY454" fmla="*/ 4004988 h 5092591"/>
              <a:gd name="connsiteX455" fmla="*/ 951503 w 4546203"/>
              <a:gd name="connsiteY455" fmla="*/ 4003397 h 5092591"/>
              <a:gd name="connsiteX456" fmla="*/ 918473 w 4546203"/>
              <a:gd name="connsiteY456" fmla="*/ 4039610 h 5092591"/>
              <a:gd name="connsiteX457" fmla="*/ 959064 w 4546203"/>
              <a:gd name="connsiteY457" fmla="*/ 4075426 h 5092591"/>
              <a:gd name="connsiteX458" fmla="*/ 990900 w 4546203"/>
              <a:gd name="connsiteY458" fmla="*/ 4037621 h 5092591"/>
              <a:gd name="connsiteX459" fmla="*/ 951503 w 4546203"/>
              <a:gd name="connsiteY459" fmla="*/ 4003397 h 5092591"/>
              <a:gd name="connsiteX460" fmla="*/ 1701643 w 4546203"/>
              <a:gd name="connsiteY460" fmla="*/ 3999815 h 5092591"/>
              <a:gd name="connsiteX461" fmla="*/ 1685724 w 4546203"/>
              <a:gd name="connsiteY461" fmla="*/ 4041600 h 5092591"/>
              <a:gd name="connsiteX462" fmla="*/ 1754570 w 4546203"/>
              <a:gd name="connsiteY462" fmla="*/ 4066671 h 5092591"/>
              <a:gd name="connsiteX463" fmla="*/ 1768896 w 4546203"/>
              <a:gd name="connsiteY463" fmla="*/ 4024090 h 5092591"/>
              <a:gd name="connsiteX464" fmla="*/ 1701643 w 4546203"/>
              <a:gd name="connsiteY464" fmla="*/ 3999815 h 5092591"/>
              <a:gd name="connsiteX465" fmla="*/ 1054175 w 4546203"/>
              <a:gd name="connsiteY465" fmla="*/ 3999019 h 5092591"/>
              <a:gd name="connsiteX466" fmla="*/ 1022737 w 4546203"/>
              <a:gd name="connsiteY466" fmla="*/ 4036825 h 5092591"/>
              <a:gd name="connsiteX467" fmla="*/ 1062930 w 4546203"/>
              <a:gd name="connsiteY467" fmla="*/ 4069457 h 5092591"/>
              <a:gd name="connsiteX468" fmla="*/ 1093572 w 4546203"/>
              <a:gd name="connsiteY468" fmla="*/ 4031253 h 5092591"/>
              <a:gd name="connsiteX469" fmla="*/ 1054175 w 4546203"/>
              <a:gd name="connsiteY469" fmla="*/ 3999019 h 5092591"/>
              <a:gd name="connsiteX470" fmla="*/ 1914149 w 4546203"/>
              <a:gd name="connsiteY470" fmla="*/ 3997825 h 5092591"/>
              <a:gd name="connsiteX471" fmla="*/ 1903404 w 4546203"/>
              <a:gd name="connsiteY471" fmla="*/ 4041998 h 5092591"/>
              <a:gd name="connsiteX472" fmla="*/ 1972648 w 4546203"/>
              <a:gd name="connsiteY472" fmla="*/ 4056722 h 5092591"/>
              <a:gd name="connsiteX473" fmla="*/ 1980607 w 4546203"/>
              <a:gd name="connsiteY473" fmla="*/ 4012550 h 5092591"/>
              <a:gd name="connsiteX474" fmla="*/ 1914149 w 4546203"/>
              <a:gd name="connsiteY474" fmla="*/ 3997825 h 5092591"/>
              <a:gd name="connsiteX475" fmla="*/ 2515056 w 4546203"/>
              <a:gd name="connsiteY475" fmla="*/ 3993846 h 5092591"/>
              <a:gd name="connsiteX476" fmla="*/ 2482026 w 4546203"/>
              <a:gd name="connsiteY476" fmla="*/ 3999417 h 5092591"/>
              <a:gd name="connsiteX477" fmla="*/ 2487996 w 4546203"/>
              <a:gd name="connsiteY477" fmla="*/ 4040008 h 5092591"/>
              <a:gd name="connsiteX478" fmla="*/ 2521821 w 4546203"/>
              <a:gd name="connsiteY478" fmla="*/ 4035233 h 5092591"/>
              <a:gd name="connsiteX479" fmla="*/ 2515056 w 4546203"/>
              <a:gd name="connsiteY479" fmla="*/ 3993846 h 5092591"/>
              <a:gd name="connsiteX480" fmla="*/ 1266681 w 4546203"/>
              <a:gd name="connsiteY480" fmla="*/ 3993050 h 5092591"/>
              <a:gd name="connsiteX481" fmla="*/ 1253947 w 4546203"/>
              <a:gd name="connsiteY481" fmla="*/ 4010958 h 5092591"/>
              <a:gd name="connsiteX482" fmla="*/ 1340302 w 4546203"/>
              <a:gd name="connsiteY482" fmla="*/ 4067069 h 5092591"/>
              <a:gd name="connsiteX483" fmla="*/ 1350251 w 4546203"/>
              <a:gd name="connsiteY483" fmla="*/ 4047569 h 5092591"/>
              <a:gd name="connsiteX484" fmla="*/ 1266681 w 4546203"/>
              <a:gd name="connsiteY484" fmla="*/ 3993050 h 5092591"/>
              <a:gd name="connsiteX485" fmla="*/ 3163718 w 4546203"/>
              <a:gd name="connsiteY485" fmla="*/ 3989866 h 5092591"/>
              <a:gd name="connsiteX486" fmla="*/ 3135861 w 4546203"/>
              <a:gd name="connsiteY486" fmla="*/ 4006978 h 5092591"/>
              <a:gd name="connsiteX487" fmla="*/ 3154565 w 4546203"/>
              <a:gd name="connsiteY487" fmla="*/ 4038019 h 5092591"/>
              <a:gd name="connsiteX488" fmla="*/ 3183218 w 4546203"/>
              <a:gd name="connsiteY488" fmla="*/ 4020509 h 5092591"/>
              <a:gd name="connsiteX489" fmla="*/ 3163718 w 4546203"/>
              <a:gd name="connsiteY489" fmla="*/ 3989866 h 5092591"/>
              <a:gd name="connsiteX490" fmla="*/ 1154459 w 4546203"/>
              <a:gd name="connsiteY490" fmla="*/ 3989070 h 5092591"/>
              <a:gd name="connsiteX491" fmla="*/ 1125010 w 4546203"/>
              <a:gd name="connsiteY491" fmla="*/ 4027672 h 5092591"/>
              <a:gd name="connsiteX492" fmla="*/ 1164805 w 4546203"/>
              <a:gd name="connsiteY492" fmla="*/ 4057518 h 5092591"/>
              <a:gd name="connsiteX493" fmla="*/ 1193458 w 4546203"/>
              <a:gd name="connsiteY493" fmla="*/ 4018519 h 5092591"/>
              <a:gd name="connsiteX494" fmla="*/ 1154459 w 4546203"/>
              <a:gd name="connsiteY494" fmla="*/ 3989070 h 5092591"/>
              <a:gd name="connsiteX495" fmla="*/ 2726369 w 4546203"/>
              <a:gd name="connsiteY495" fmla="*/ 3975938 h 5092591"/>
              <a:gd name="connsiteX496" fmla="*/ 2690155 w 4546203"/>
              <a:gd name="connsiteY496" fmla="*/ 3987479 h 5092591"/>
              <a:gd name="connsiteX497" fmla="*/ 2716818 w 4546203"/>
              <a:gd name="connsiteY497" fmla="*/ 4077416 h 5092591"/>
              <a:gd name="connsiteX498" fmla="*/ 2755419 w 4546203"/>
              <a:gd name="connsiteY498" fmla="*/ 4065875 h 5092591"/>
              <a:gd name="connsiteX499" fmla="*/ 2726369 w 4546203"/>
              <a:gd name="connsiteY499" fmla="*/ 3975938 h 5092591"/>
              <a:gd name="connsiteX500" fmla="*/ 1818640 w 4546203"/>
              <a:gd name="connsiteY500" fmla="*/ 3971561 h 5092591"/>
              <a:gd name="connsiteX501" fmla="*/ 1805508 w 4546203"/>
              <a:gd name="connsiteY501" fmla="*/ 4014142 h 5092591"/>
              <a:gd name="connsiteX502" fmla="*/ 1873160 w 4546203"/>
              <a:gd name="connsiteY502" fmla="*/ 4033641 h 5092591"/>
              <a:gd name="connsiteX503" fmla="*/ 1884700 w 4546203"/>
              <a:gd name="connsiteY503" fmla="*/ 3990264 h 5092591"/>
              <a:gd name="connsiteX504" fmla="*/ 1818640 w 4546203"/>
              <a:gd name="connsiteY504" fmla="*/ 3971561 h 5092591"/>
              <a:gd name="connsiteX505" fmla="*/ 3108801 w 4546203"/>
              <a:gd name="connsiteY505" fmla="*/ 3966387 h 5092591"/>
              <a:gd name="connsiteX506" fmla="*/ 3081342 w 4546203"/>
              <a:gd name="connsiteY506" fmla="*/ 3983101 h 5092591"/>
              <a:gd name="connsiteX507" fmla="*/ 3099648 w 4546203"/>
              <a:gd name="connsiteY507" fmla="*/ 4014142 h 5092591"/>
              <a:gd name="connsiteX508" fmla="*/ 3127106 w 4546203"/>
              <a:gd name="connsiteY508" fmla="*/ 3997825 h 5092591"/>
              <a:gd name="connsiteX509" fmla="*/ 3108801 w 4546203"/>
              <a:gd name="connsiteY509" fmla="*/ 3966387 h 5092591"/>
              <a:gd name="connsiteX510" fmla="*/ 2768154 w 4546203"/>
              <a:gd name="connsiteY510" fmla="*/ 3961612 h 5092591"/>
              <a:gd name="connsiteX511" fmla="*/ 2732338 w 4546203"/>
              <a:gd name="connsiteY511" fmla="*/ 3973948 h 5092591"/>
              <a:gd name="connsiteX512" fmla="*/ 2761389 w 4546203"/>
              <a:gd name="connsiteY512" fmla="*/ 4063487 h 5092591"/>
              <a:gd name="connsiteX513" fmla="*/ 2799592 w 4546203"/>
              <a:gd name="connsiteY513" fmla="*/ 4050753 h 5092591"/>
              <a:gd name="connsiteX514" fmla="*/ 2768154 w 4546203"/>
              <a:gd name="connsiteY514" fmla="*/ 3961612 h 5092591"/>
              <a:gd name="connsiteX515" fmla="*/ 1606532 w 4546203"/>
              <a:gd name="connsiteY515" fmla="*/ 3958428 h 5092591"/>
              <a:gd name="connsiteX516" fmla="*/ 1587430 w 4546203"/>
              <a:gd name="connsiteY516" fmla="*/ 3999019 h 5092591"/>
              <a:gd name="connsiteX517" fmla="*/ 1654684 w 4546203"/>
              <a:gd name="connsiteY517" fmla="*/ 4028866 h 5092591"/>
              <a:gd name="connsiteX518" fmla="*/ 1672194 w 4546203"/>
              <a:gd name="connsiteY518" fmla="*/ 3987479 h 5092591"/>
              <a:gd name="connsiteX519" fmla="*/ 1606532 w 4546203"/>
              <a:gd name="connsiteY519" fmla="*/ 3958428 h 5092591"/>
              <a:gd name="connsiteX520" fmla="*/ 897780 w 4546203"/>
              <a:gd name="connsiteY520" fmla="*/ 3953653 h 5092591"/>
              <a:gd name="connsiteX521" fmla="*/ 861566 w 4546203"/>
              <a:gd name="connsiteY521" fmla="*/ 3986683 h 5092591"/>
              <a:gd name="connsiteX522" fmla="*/ 900565 w 4546203"/>
              <a:gd name="connsiteY522" fmla="*/ 4022896 h 5092591"/>
              <a:gd name="connsiteX523" fmla="*/ 933595 w 4546203"/>
              <a:gd name="connsiteY523" fmla="*/ 3987479 h 5092591"/>
              <a:gd name="connsiteX524" fmla="*/ 897780 w 4546203"/>
              <a:gd name="connsiteY524" fmla="*/ 3953653 h 5092591"/>
              <a:gd name="connsiteX525" fmla="*/ 998859 w 4546203"/>
              <a:gd name="connsiteY525" fmla="*/ 3950867 h 5092591"/>
              <a:gd name="connsiteX526" fmla="*/ 966227 w 4546203"/>
              <a:gd name="connsiteY526" fmla="*/ 3987479 h 5092591"/>
              <a:gd name="connsiteX527" fmla="*/ 1004829 w 4546203"/>
              <a:gd name="connsiteY527" fmla="*/ 4021703 h 5092591"/>
              <a:gd name="connsiteX528" fmla="*/ 1037063 w 4546203"/>
              <a:gd name="connsiteY528" fmla="*/ 3984693 h 5092591"/>
              <a:gd name="connsiteX529" fmla="*/ 998859 w 4546203"/>
              <a:gd name="connsiteY529" fmla="*/ 3950867 h 5092591"/>
              <a:gd name="connsiteX530" fmla="*/ 1099541 w 4546203"/>
              <a:gd name="connsiteY530" fmla="*/ 3944898 h 5092591"/>
              <a:gd name="connsiteX531" fmla="*/ 1068103 w 4546203"/>
              <a:gd name="connsiteY531" fmla="*/ 3982305 h 5092591"/>
              <a:gd name="connsiteX532" fmla="*/ 1107102 w 4546203"/>
              <a:gd name="connsiteY532" fmla="*/ 4013743 h 5092591"/>
              <a:gd name="connsiteX533" fmla="*/ 1137347 w 4546203"/>
              <a:gd name="connsiteY533" fmla="*/ 3975540 h 5092591"/>
              <a:gd name="connsiteX534" fmla="*/ 1099541 w 4546203"/>
              <a:gd name="connsiteY534" fmla="*/ 3944898 h 5092591"/>
              <a:gd name="connsiteX535" fmla="*/ 3234553 w 4546203"/>
              <a:gd name="connsiteY535" fmla="*/ 3943704 h 5092591"/>
              <a:gd name="connsiteX536" fmla="*/ 3207493 w 4546203"/>
              <a:gd name="connsiteY536" fmla="*/ 3962010 h 5092591"/>
              <a:gd name="connsiteX537" fmla="*/ 3227788 w 4546203"/>
              <a:gd name="connsiteY537" fmla="*/ 3992652 h 5092591"/>
              <a:gd name="connsiteX538" fmla="*/ 3254849 w 4546203"/>
              <a:gd name="connsiteY538" fmla="*/ 3971959 h 5092591"/>
              <a:gd name="connsiteX539" fmla="*/ 3234553 w 4546203"/>
              <a:gd name="connsiteY539" fmla="*/ 3943704 h 5092591"/>
              <a:gd name="connsiteX540" fmla="*/ 2712441 w 4546203"/>
              <a:gd name="connsiteY540" fmla="*/ 3932959 h 5092591"/>
              <a:gd name="connsiteX541" fmla="*/ 2677819 w 4546203"/>
              <a:gd name="connsiteY541" fmla="*/ 3943704 h 5092591"/>
              <a:gd name="connsiteX542" fmla="*/ 2688165 w 4546203"/>
              <a:gd name="connsiteY542" fmla="*/ 3979122 h 5092591"/>
              <a:gd name="connsiteX543" fmla="*/ 2723981 w 4546203"/>
              <a:gd name="connsiteY543" fmla="*/ 3967979 h 5092591"/>
              <a:gd name="connsiteX544" fmla="*/ 2712441 w 4546203"/>
              <a:gd name="connsiteY544" fmla="*/ 3932959 h 5092591"/>
              <a:gd name="connsiteX545" fmla="*/ 1197835 w 4546203"/>
              <a:gd name="connsiteY545" fmla="*/ 3932561 h 5092591"/>
              <a:gd name="connsiteX546" fmla="*/ 1168387 w 4546203"/>
              <a:gd name="connsiteY546" fmla="*/ 3971561 h 5092591"/>
              <a:gd name="connsiteX547" fmla="*/ 1206590 w 4546203"/>
              <a:gd name="connsiteY547" fmla="*/ 4000611 h 5092591"/>
              <a:gd name="connsiteX548" fmla="*/ 1235243 w 4546203"/>
              <a:gd name="connsiteY548" fmla="*/ 3960816 h 5092591"/>
              <a:gd name="connsiteX549" fmla="*/ 1197835 w 4546203"/>
              <a:gd name="connsiteY549" fmla="*/ 3932561 h 5092591"/>
              <a:gd name="connsiteX550" fmla="*/ 2850928 w 4546203"/>
              <a:gd name="connsiteY550" fmla="*/ 3929378 h 5092591"/>
              <a:gd name="connsiteX551" fmla="*/ 2815908 w 4546203"/>
              <a:gd name="connsiteY551" fmla="*/ 3944500 h 5092591"/>
              <a:gd name="connsiteX552" fmla="*/ 2850132 w 4546203"/>
              <a:gd name="connsiteY552" fmla="*/ 4032049 h 5092591"/>
              <a:gd name="connsiteX553" fmla="*/ 2887539 w 4546203"/>
              <a:gd name="connsiteY553" fmla="*/ 4016131 h 5092591"/>
              <a:gd name="connsiteX554" fmla="*/ 2850928 w 4546203"/>
              <a:gd name="connsiteY554" fmla="*/ 3929378 h 5092591"/>
              <a:gd name="connsiteX555" fmla="*/ 3171677 w 4546203"/>
              <a:gd name="connsiteY555" fmla="*/ 3928184 h 5092591"/>
              <a:gd name="connsiteX556" fmla="*/ 3145014 w 4546203"/>
              <a:gd name="connsiteY556" fmla="*/ 3945296 h 5092591"/>
              <a:gd name="connsiteX557" fmla="*/ 3164514 w 4546203"/>
              <a:gd name="connsiteY557" fmla="*/ 3975938 h 5092591"/>
              <a:gd name="connsiteX558" fmla="*/ 3191973 w 4546203"/>
              <a:gd name="connsiteY558" fmla="*/ 3958030 h 5092591"/>
              <a:gd name="connsiteX559" fmla="*/ 3171677 w 4546203"/>
              <a:gd name="connsiteY559" fmla="*/ 3928184 h 5092591"/>
              <a:gd name="connsiteX560" fmla="*/ 3480488 w 4546203"/>
              <a:gd name="connsiteY560" fmla="*/ 3921817 h 5092591"/>
              <a:gd name="connsiteX561" fmla="*/ 3445468 w 4546203"/>
              <a:gd name="connsiteY561" fmla="*/ 3952061 h 5092591"/>
              <a:gd name="connsiteX562" fmla="*/ 3468151 w 4546203"/>
              <a:gd name="connsiteY562" fmla="*/ 3979520 h 5092591"/>
              <a:gd name="connsiteX563" fmla="*/ 3504365 w 4546203"/>
              <a:gd name="connsiteY563" fmla="*/ 3948877 h 5092591"/>
              <a:gd name="connsiteX564" fmla="*/ 3480488 w 4546203"/>
              <a:gd name="connsiteY564" fmla="*/ 3921817 h 5092591"/>
              <a:gd name="connsiteX565" fmla="*/ 3055873 w 4546203"/>
              <a:gd name="connsiteY565" fmla="*/ 3919827 h 5092591"/>
              <a:gd name="connsiteX566" fmla="*/ 3029210 w 4546203"/>
              <a:gd name="connsiteY566" fmla="*/ 3934551 h 5092591"/>
              <a:gd name="connsiteX567" fmla="*/ 3047516 w 4546203"/>
              <a:gd name="connsiteY567" fmla="*/ 3966387 h 5092591"/>
              <a:gd name="connsiteX568" fmla="*/ 3074179 w 4546203"/>
              <a:gd name="connsiteY568" fmla="*/ 3950469 h 5092591"/>
              <a:gd name="connsiteX569" fmla="*/ 3055873 w 4546203"/>
              <a:gd name="connsiteY569" fmla="*/ 3919827 h 5092591"/>
              <a:gd name="connsiteX570" fmla="*/ 2753032 w 4546203"/>
              <a:gd name="connsiteY570" fmla="*/ 3919031 h 5092591"/>
              <a:gd name="connsiteX571" fmla="*/ 2718808 w 4546203"/>
              <a:gd name="connsiteY571" fmla="*/ 3931367 h 5092591"/>
              <a:gd name="connsiteX572" fmla="*/ 2729950 w 4546203"/>
              <a:gd name="connsiteY572" fmla="*/ 3966785 h 5092591"/>
              <a:gd name="connsiteX573" fmla="*/ 2765368 w 4546203"/>
              <a:gd name="connsiteY573" fmla="*/ 3953653 h 5092591"/>
              <a:gd name="connsiteX574" fmla="*/ 2753032 w 4546203"/>
              <a:gd name="connsiteY574" fmla="*/ 3919031 h 5092591"/>
              <a:gd name="connsiteX575" fmla="*/ 2032341 w 4546203"/>
              <a:gd name="connsiteY575" fmla="*/ 3917439 h 5092591"/>
              <a:gd name="connsiteX576" fmla="*/ 2002892 w 4546203"/>
              <a:gd name="connsiteY576" fmla="*/ 4087763 h 5092591"/>
              <a:gd name="connsiteX577" fmla="*/ 2063779 w 4546203"/>
              <a:gd name="connsiteY577" fmla="*/ 4096517 h 5092591"/>
              <a:gd name="connsiteX578" fmla="*/ 2086462 w 4546203"/>
              <a:gd name="connsiteY578" fmla="*/ 3925000 h 5092591"/>
              <a:gd name="connsiteX579" fmla="*/ 2032341 w 4546203"/>
              <a:gd name="connsiteY579" fmla="*/ 3917439 h 5092591"/>
              <a:gd name="connsiteX580" fmla="*/ 2891917 w 4546203"/>
              <a:gd name="connsiteY580" fmla="*/ 3911868 h 5092591"/>
              <a:gd name="connsiteX581" fmla="*/ 2856897 w 4546203"/>
              <a:gd name="connsiteY581" fmla="*/ 3926990 h 5092591"/>
              <a:gd name="connsiteX582" fmla="*/ 2894305 w 4546203"/>
              <a:gd name="connsiteY582" fmla="*/ 4014142 h 5092591"/>
              <a:gd name="connsiteX583" fmla="*/ 2930916 w 4546203"/>
              <a:gd name="connsiteY583" fmla="*/ 3996632 h 5092591"/>
              <a:gd name="connsiteX584" fmla="*/ 2891917 w 4546203"/>
              <a:gd name="connsiteY584" fmla="*/ 3911868 h 5092591"/>
              <a:gd name="connsiteX585" fmla="*/ 1838538 w 4546203"/>
              <a:gd name="connsiteY585" fmla="*/ 3909082 h 5092591"/>
              <a:gd name="connsiteX586" fmla="*/ 1825008 w 4546203"/>
              <a:gd name="connsiteY586" fmla="*/ 3952061 h 5092591"/>
              <a:gd name="connsiteX587" fmla="*/ 1889874 w 4546203"/>
              <a:gd name="connsiteY587" fmla="*/ 3970765 h 5092591"/>
              <a:gd name="connsiteX588" fmla="*/ 1901016 w 4546203"/>
              <a:gd name="connsiteY588" fmla="*/ 3926990 h 5092591"/>
              <a:gd name="connsiteX589" fmla="*/ 1838538 w 4546203"/>
              <a:gd name="connsiteY589" fmla="*/ 3909082 h 5092591"/>
              <a:gd name="connsiteX590" fmla="*/ 2793225 w 4546203"/>
              <a:gd name="connsiteY590" fmla="*/ 3904307 h 5092591"/>
              <a:gd name="connsiteX591" fmla="*/ 2759001 w 4546203"/>
              <a:gd name="connsiteY591" fmla="*/ 3917041 h 5092591"/>
              <a:gd name="connsiteX592" fmla="*/ 2771735 w 4546203"/>
              <a:gd name="connsiteY592" fmla="*/ 3952061 h 5092591"/>
              <a:gd name="connsiteX593" fmla="*/ 2806755 w 4546203"/>
              <a:gd name="connsiteY593" fmla="*/ 3938929 h 5092591"/>
              <a:gd name="connsiteX594" fmla="*/ 2793225 w 4546203"/>
              <a:gd name="connsiteY594" fmla="*/ 3904307 h 5092591"/>
              <a:gd name="connsiteX595" fmla="*/ 949115 w 4546203"/>
              <a:gd name="connsiteY595" fmla="*/ 3904307 h 5092591"/>
              <a:gd name="connsiteX596" fmla="*/ 911708 w 4546203"/>
              <a:gd name="connsiteY596" fmla="*/ 3936143 h 5092591"/>
              <a:gd name="connsiteX597" fmla="*/ 948717 w 4546203"/>
              <a:gd name="connsiteY597" fmla="*/ 3971561 h 5092591"/>
              <a:gd name="connsiteX598" fmla="*/ 982145 w 4546203"/>
              <a:gd name="connsiteY598" fmla="*/ 3935745 h 5092591"/>
              <a:gd name="connsiteX599" fmla="*/ 949115 w 4546203"/>
              <a:gd name="connsiteY599" fmla="*/ 3904307 h 5092591"/>
              <a:gd name="connsiteX600" fmla="*/ 2983844 w 4546203"/>
              <a:gd name="connsiteY600" fmla="*/ 3899531 h 5092591"/>
              <a:gd name="connsiteX601" fmla="*/ 2930916 w 4546203"/>
              <a:gd name="connsiteY601" fmla="*/ 3926592 h 5092591"/>
              <a:gd name="connsiteX602" fmla="*/ 2977874 w 4546203"/>
              <a:gd name="connsiteY602" fmla="*/ 4024090 h 5092591"/>
              <a:gd name="connsiteX603" fmla="*/ 3034782 w 4546203"/>
              <a:gd name="connsiteY603" fmla="*/ 3995040 h 5092591"/>
              <a:gd name="connsiteX604" fmla="*/ 2983844 w 4546203"/>
              <a:gd name="connsiteY604" fmla="*/ 3899531 h 5092591"/>
              <a:gd name="connsiteX605" fmla="*/ 1046216 w 4546203"/>
              <a:gd name="connsiteY605" fmla="*/ 3898337 h 5092591"/>
              <a:gd name="connsiteX606" fmla="*/ 1013982 w 4546203"/>
              <a:gd name="connsiteY606" fmla="*/ 3934949 h 5092591"/>
              <a:gd name="connsiteX607" fmla="*/ 1051389 w 4546203"/>
              <a:gd name="connsiteY607" fmla="*/ 3967979 h 5092591"/>
              <a:gd name="connsiteX608" fmla="*/ 1082827 w 4546203"/>
              <a:gd name="connsiteY608" fmla="*/ 3930174 h 5092591"/>
              <a:gd name="connsiteX609" fmla="*/ 1046216 w 4546203"/>
              <a:gd name="connsiteY609" fmla="*/ 3898337 h 5092591"/>
              <a:gd name="connsiteX610" fmla="*/ 1145306 w 4546203"/>
              <a:gd name="connsiteY610" fmla="*/ 3890378 h 5092591"/>
              <a:gd name="connsiteX611" fmla="*/ 1113868 w 4546203"/>
              <a:gd name="connsiteY611" fmla="*/ 3928184 h 5092591"/>
              <a:gd name="connsiteX612" fmla="*/ 1151673 w 4546203"/>
              <a:gd name="connsiteY612" fmla="*/ 3958428 h 5092591"/>
              <a:gd name="connsiteX613" fmla="*/ 1181519 w 4546203"/>
              <a:gd name="connsiteY613" fmla="*/ 3920225 h 5092591"/>
              <a:gd name="connsiteX614" fmla="*/ 1145306 w 4546203"/>
              <a:gd name="connsiteY614" fmla="*/ 3890378 h 5092591"/>
              <a:gd name="connsiteX615" fmla="*/ 3438902 w 4546203"/>
              <a:gd name="connsiteY615" fmla="*/ 3889384 h 5092591"/>
              <a:gd name="connsiteX616" fmla="*/ 3408856 w 4546203"/>
              <a:gd name="connsiteY616" fmla="*/ 3908684 h 5092591"/>
              <a:gd name="connsiteX617" fmla="*/ 3429948 w 4546203"/>
              <a:gd name="connsiteY617" fmla="*/ 3934153 h 5092591"/>
              <a:gd name="connsiteX618" fmla="*/ 3452233 w 4546203"/>
              <a:gd name="connsiteY618" fmla="*/ 3915449 h 5092591"/>
              <a:gd name="connsiteX619" fmla="*/ 3464172 w 4546203"/>
              <a:gd name="connsiteY619" fmla="*/ 3905899 h 5092591"/>
              <a:gd name="connsiteX620" fmla="*/ 3438902 w 4546203"/>
              <a:gd name="connsiteY620" fmla="*/ 3889384 h 5092591"/>
              <a:gd name="connsiteX621" fmla="*/ 2833418 w 4546203"/>
              <a:gd name="connsiteY621" fmla="*/ 3888389 h 5092591"/>
              <a:gd name="connsiteX622" fmla="*/ 2799592 w 4546203"/>
              <a:gd name="connsiteY622" fmla="*/ 3902317 h 5092591"/>
              <a:gd name="connsiteX623" fmla="*/ 2813520 w 4546203"/>
              <a:gd name="connsiteY623" fmla="*/ 3936541 h 5092591"/>
              <a:gd name="connsiteX624" fmla="*/ 2848142 w 4546203"/>
              <a:gd name="connsiteY624" fmla="*/ 3922215 h 5092591"/>
              <a:gd name="connsiteX625" fmla="*/ 2833418 w 4546203"/>
              <a:gd name="connsiteY625" fmla="*/ 3888389 h 5092591"/>
              <a:gd name="connsiteX626" fmla="*/ 2694135 w 4546203"/>
              <a:gd name="connsiteY626" fmla="*/ 3878440 h 5092591"/>
              <a:gd name="connsiteX627" fmla="*/ 2661503 w 4546203"/>
              <a:gd name="connsiteY627" fmla="*/ 3889185 h 5092591"/>
              <a:gd name="connsiteX628" fmla="*/ 2672645 w 4546203"/>
              <a:gd name="connsiteY628" fmla="*/ 3925398 h 5092591"/>
              <a:gd name="connsiteX629" fmla="*/ 2707267 w 4546203"/>
              <a:gd name="connsiteY629" fmla="*/ 3915449 h 5092591"/>
              <a:gd name="connsiteX630" fmla="*/ 2694135 w 4546203"/>
              <a:gd name="connsiteY630" fmla="*/ 3878440 h 5092591"/>
              <a:gd name="connsiteX631" fmla="*/ 1749397 w 4546203"/>
              <a:gd name="connsiteY631" fmla="*/ 3877644 h 5092591"/>
              <a:gd name="connsiteX632" fmla="*/ 1733081 w 4546203"/>
              <a:gd name="connsiteY632" fmla="*/ 3919827 h 5092591"/>
              <a:gd name="connsiteX633" fmla="*/ 1796355 w 4546203"/>
              <a:gd name="connsiteY633" fmla="*/ 3942908 h 5092591"/>
              <a:gd name="connsiteX634" fmla="*/ 1810681 w 4546203"/>
              <a:gd name="connsiteY634" fmla="*/ 3900327 h 5092591"/>
              <a:gd name="connsiteX635" fmla="*/ 1749397 w 4546203"/>
              <a:gd name="connsiteY635" fmla="*/ 3877644 h 5092591"/>
              <a:gd name="connsiteX636" fmla="*/ 1241610 w 4546203"/>
              <a:gd name="connsiteY636" fmla="*/ 3876848 h 5092591"/>
              <a:gd name="connsiteX637" fmla="*/ 1211366 w 4546203"/>
              <a:gd name="connsiteY637" fmla="*/ 3915449 h 5092591"/>
              <a:gd name="connsiteX638" fmla="*/ 1248773 w 4546203"/>
              <a:gd name="connsiteY638" fmla="*/ 3943306 h 5092591"/>
              <a:gd name="connsiteX639" fmla="*/ 1277028 w 4546203"/>
              <a:gd name="connsiteY639" fmla="*/ 3903511 h 5092591"/>
              <a:gd name="connsiteX640" fmla="*/ 1241610 w 4546203"/>
              <a:gd name="connsiteY640" fmla="*/ 3876848 h 5092591"/>
              <a:gd name="connsiteX641" fmla="*/ 2872815 w 4546203"/>
              <a:gd name="connsiteY641" fmla="*/ 3870879 h 5092591"/>
              <a:gd name="connsiteX642" fmla="*/ 2839387 w 4546203"/>
              <a:gd name="connsiteY642" fmla="*/ 3885603 h 5092591"/>
              <a:gd name="connsiteX643" fmla="*/ 2854111 w 4546203"/>
              <a:gd name="connsiteY643" fmla="*/ 3920225 h 5092591"/>
              <a:gd name="connsiteX644" fmla="*/ 2888335 w 4546203"/>
              <a:gd name="connsiteY644" fmla="*/ 3904307 h 5092591"/>
              <a:gd name="connsiteX645" fmla="*/ 2872815 w 4546203"/>
              <a:gd name="connsiteY645" fmla="*/ 3870879 h 5092591"/>
              <a:gd name="connsiteX646" fmla="*/ 3182024 w 4546203"/>
              <a:gd name="connsiteY646" fmla="*/ 3868093 h 5092591"/>
              <a:gd name="connsiteX647" fmla="*/ 3156953 w 4546203"/>
              <a:gd name="connsiteY647" fmla="*/ 3885603 h 5092591"/>
              <a:gd name="connsiteX648" fmla="*/ 3177248 w 4546203"/>
              <a:gd name="connsiteY648" fmla="*/ 3915847 h 5092591"/>
              <a:gd name="connsiteX649" fmla="*/ 3203115 w 4546203"/>
              <a:gd name="connsiteY649" fmla="*/ 3897541 h 5092591"/>
              <a:gd name="connsiteX650" fmla="*/ 3182024 w 4546203"/>
              <a:gd name="connsiteY650" fmla="*/ 3868093 h 5092591"/>
              <a:gd name="connsiteX651" fmla="*/ 2734328 w 4546203"/>
              <a:gd name="connsiteY651" fmla="*/ 3865307 h 5092591"/>
              <a:gd name="connsiteX652" fmla="*/ 2701696 w 4546203"/>
              <a:gd name="connsiteY652" fmla="*/ 3876848 h 5092591"/>
              <a:gd name="connsiteX653" fmla="*/ 2713236 w 4546203"/>
              <a:gd name="connsiteY653" fmla="*/ 3913062 h 5092591"/>
              <a:gd name="connsiteX654" fmla="*/ 2747460 w 4546203"/>
              <a:gd name="connsiteY654" fmla="*/ 3901521 h 5092591"/>
              <a:gd name="connsiteX655" fmla="*/ 2734328 w 4546203"/>
              <a:gd name="connsiteY655" fmla="*/ 3865307 h 5092591"/>
              <a:gd name="connsiteX656" fmla="*/ 997268 w 4546203"/>
              <a:gd name="connsiteY656" fmla="*/ 3852573 h 5092591"/>
              <a:gd name="connsiteX657" fmla="*/ 960258 w 4546203"/>
              <a:gd name="connsiteY657" fmla="*/ 3884807 h 5092591"/>
              <a:gd name="connsiteX658" fmla="*/ 996870 w 4546203"/>
              <a:gd name="connsiteY658" fmla="*/ 3919429 h 5092591"/>
              <a:gd name="connsiteX659" fmla="*/ 1030298 w 4546203"/>
              <a:gd name="connsiteY659" fmla="*/ 3883613 h 5092591"/>
              <a:gd name="connsiteX660" fmla="*/ 997268 w 4546203"/>
              <a:gd name="connsiteY660" fmla="*/ 3852573 h 5092591"/>
              <a:gd name="connsiteX661" fmla="*/ 3121933 w 4546203"/>
              <a:gd name="connsiteY661" fmla="*/ 3850981 h 5092591"/>
              <a:gd name="connsiteX662" fmla="*/ 3096862 w 4546203"/>
              <a:gd name="connsiteY662" fmla="*/ 3867695 h 5092591"/>
              <a:gd name="connsiteX663" fmla="*/ 3115964 w 4546203"/>
              <a:gd name="connsiteY663" fmla="*/ 3897940 h 5092591"/>
              <a:gd name="connsiteX664" fmla="*/ 3141433 w 4546203"/>
              <a:gd name="connsiteY664" fmla="*/ 3881623 h 5092591"/>
              <a:gd name="connsiteX665" fmla="*/ 3121933 w 4546203"/>
              <a:gd name="connsiteY665" fmla="*/ 3850981 h 5092591"/>
              <a:gd name="connsiteX666" fmla="*/ 2772531 w 4546203"/>
              <a:gd name="connsiteY666" fmla="*/ 3850583 h 5092591"/>
              <a:gd name="connsiteX667" fmla="*/ 2739899 w 4546203"/>
              <a:gd name="connsiteY667" fmla="*/ 3863318 h 5092591"/>
              <a:gd name="connsiteX668" fmla="*/ 2753032 w 4546203"/>
              <a:gd name="connsiteY668" fmla="*/ 3899531 h 5092591"/>
              <a:gd name="connsiteX669" fmla="*/ 2786459 w 4546203"/>
              <a:gd name="connsiteY669" fmla="*/ 3886399 h 5092591"/>
              <a:gd name="connsiteX670" fmla="*/ 2772531 w 4546203"/>
              <a:gd name="connsiteY670" fmla="*/ 3850583 h 5092591"/>
              <a:gd name="connsiteX671" fmla="*/ 3039159 w 4546203"/>
              <a:gd name="connsiteY671" fmla="*/ 3848593 h 5092591"/>
              <a:gd name="connsiteX672" fmla="*/ 3014088 w 4546203"/>
              <a:gd name="connsiteY672" fmla="*/ 3863318 h 5092591"/>
              <a:gd name="connsiteX673" fmla="*/ 3031996 w 4546203"/>
              <a:gd name="connsiteY673" fmla="*/ 3894358 h 5092591"/>
              <a:gd name="connsiteX674" fmla="*/ 3057863 w 4546203"/>
              <a:gd name="connsiteY674" fmla="*/ 3879634 h 5092591"/>
              <a:gd name="connsiteX675" fmla="*/ 3039159 w 4546203"/>
              <a:gd name="connsiteY675" fmla="*/ 3848593 h 5092591"/>
              <a:gd name="connsiteX676" fmla="*/ 1093970 w 4546203"/>
              <a:gd name="connsiteY676" fmla="*/ 3846206 h 5092591"/>
              <a:gd name="connsiteX677" fmla="*/ 1061338 w 4546203"/>
              <a:gd name="connsiteY677" fmla="*/ 3882419 h 5092591"/>
              <a:gd name="connsiteX678" fmla="*/ 1097551 w 4546203"/>
              <a:gd name="connsiteY678" fmla="*/ 3913858 h 5092591"/>
              <a:gd name="connsiteX679" fmla="*/ 1129388 w 4546203"/>
              <a:gd name="connsiteY679" fmla="*/ 3876848 h 5092591"/>
              <a:gd name="connsiteX680" fmla="*/ 1093970 w 4546203"/>
              <a:gd name="connsiteY680" fmla="*/ 3846206 h 5092591"/>
              <a:gd name="connsiteX681" fmla="*/ 1662245 w 4546203"/>
              <a:gd name="connsiteY681" fmla="*/ 3840237 h 5092591"/>
              <a:gd name="connsiteX682" fmla="*/ 1643144 w 4546203"/>
              <a:gd name="connsiteY682" fmla="*/ 3880828 h 5092591"/>
              <a:gd name="connsiteX683" fmla="*/ 1705224 w 4546203"/>
              <a:gd name="connsiteY683" fmla="*/ 3908286 h 5092591"/>
              <a:gd name="connsiteX684" fmla="*/ 1722336 w 4546203"/>
              <a:gd name="connsiteY684" fmla="*/ 3866899 h 5092591"/>
              <a:gd name="connsiteX685" fmla="*/ 1662245 w 4546203"/>
              <a:gd name="connsiteY685" fmla="*/ 3840237 h 5092591"/>
              <a:gd name="connsiteX686" fmla="*/ 1190274 w 4546203"/>
              <a:gd name="connsiteY686" fmla="*/ 3836257 h 5092591"/>
              <a:gd name="connsiteX687" fmla="*/ 1159234 w 4546203"/>
              <a:gd name="connsiteY687" fmla="*/ 3873664 h 5092591"/>
              <a:gd name="connsiteX688" fmla="*/ 1195448 w 4546203"/>
              <a:gd name="connsiteY688" fmla="*/ 3902317 h 5092591"/>
              <a:gd name="connsiteX689" fmla="*/ 1225692 w 4546203"/>
              <a:gd name="connsiteY689" fmla="*/ 3864114 h 5092591"/>
              <a:gd name="connsiteX690" fmla="*/ 1190274 w 4546203"/>
              <a:gd name="connsiteY690" fmla="*/ 3836257 h 5092591"/>
              <a:gd name="connsiteX691" fmla="*/ 2810337 w 4546203"/>
              <a:gd name="connsiteY691" fmla="*/ 3835859 h 5092591"/>
              <a:gd name="connsiteX692" fmla="*/ 2778500 w 4546203"/>
              <a:gd name="connsiteY692" fmla="*/ 3848992 h 5092591"/>
              <a:gd name="connsiteX693" fmla="*/ 2792827 w 4546203"/>
              <a:gd name="connsiteY693" fmla="*/ 3884807 h 5092591"/>
              <a:gd name="connsiteX694" fmla="*/ 2826255 w 4546203"/>
              <a:gd name="connsiteY694" fmla="*/ 3870481 h 5092591"/>
              <a:gd name="connsiteX695" fmla="*/ 2810337 w 4546203"/>
              <a:gd name="connsiteY695" fmla="*/ 3835859 h 5092591"/>
              <a:gd name="connsiteX696" fmla="*/ 3191574 w 4546203"/>
              <a:gd name="connsiteY696" fmla="*/ 3828298 h 5092591"/>
              <a:gd name="connsiteX697" fmla="*/ 3188789 w 4546203"/>
              <a:gd name="connsiteY697" fmla="*/ 3831879 h 5092591"/>
              <a:gd name="connsiteX698" fmla="*/ 3287481 w 4546203"/>
              <a:gd name="connsiteY698" fmla="*/ 3969571 h 5092591"/>
              <a:gd name="connsiteX699" fmla="*/ 3340806 w 4546203"/>
              <a:gd name="connsiteY699" fmla="*/ 3929378 h 5092591"/>
              <a:gd name="connsiteX700" fmla="*/ 3254053 w 4546203"/>
              <a:gd name="connsiteY700" fmla="*/ 3854961 h 5092591"/>
              <a:gd name="connsiteX701" fmla="*/ 3205105 w 4546203"/>
              <a:gd name="connsiteY701" fmla="*/ 3833471 h 5092591"/>
              <a:gd name="connsiteX702" fmla="*/ 3191574 w 4546203"/>
              <a:gd name="connsiteY702" fmla="*/ 3828298 h 5092591"/>
              <a:gd name="connsiteX703" fmla="*/ 1284987 w 4546203"/>
              <a:gd name="connsiteY703" fmla="*/ 3820737 h 5092591"/>
              <a:gd name="connsiteX704" fmla="*/ 1255140 w 4546203"/>
              <a:gd name="connsiteY704" fmla="*/ 3859338 h 5092591"/>
              <a:gd name="connsiteX705" fmla="*/ 1290956 w 4546203"/>
              <a:gd name="connsiteY705" fmla="*/ 3885603 h 5092591"/>
              <a:gd name="connsiteX706" fmla="*/ 1319609 w 4546203"/>
              <a:gd name="connsiteY706" fmla="*/ 3846604 h 5092591"/>
              <a:gd name="connsiteX707" fmla="*/ 1284987 w 4546203"/>
              <a:gd name="connsiteY707" fmla="*/ 3820737 h 5092591"/>
              <a:gd name="connsiteX708" fmla="*/ 2848938 w 4546203"/>
              <a:gd name="connsiteY708" fmla="*/ 3818747 h 5092591"/>
              <a:gd name="connsiteX709" fmla="*/ 2816704 w 4546203"/>
              <a:gd name="connsiteY709" fmla="*/ 3833073 h 5092591"/>
              <a:gd name="connsiteX710" fmla="*/ 2832224 w 4546203"/>
              <a:gd name="connsiteY710" fmla="*/ 3868491 h 5092591"/>
              <a:gd name="connsiteX711" fmla="*/ 2864856 w 4546203"/>
              <a:gd name="connsiteY711" fmla="*/ 3853369 h 5092591"/>
              <a:gd name="connsiteX712" fmla="*/ 2848938 w 4546203"/>
              <a:gd name="connsiteY712" fmla="*/ 3818747 h 5092591"/>
              <a:gd name="connsiteX713" fmla="*/ 1048205 w 4546203"/>
              <a:gd name="connsiteY713" fmla="*/ 3802829 h 5092591"/>
              <a:gd name="connsiteX714" fmla="*/ 1010400 w 4546203"/>
              <a:gd name="connsiteY714" fmla="*/ 3834665 h 5092591"/>
              <a:gd name="connsiteX715" fmla="*/ 1045420 w 4546203"/>
              <a:gd name="connsiteY715" fmla="*/ 3867695 h 5092591"/>
              <a:gd name="connsiteX716" fmla="*/ 1078450 w 4546203"/>
              <a:gd name="connsiteY716" fmla="*/ 3831482 h 5092591"/>
              <a:gd name="connsiteX717" fmla="*/ 1048205 w 4546203"/>
              <a:gd name="connsiteY717" fmla="*/ 3802829 h 5092591"/>
              <a:gd name="connsiteX718" fmla="*/ 3237339 w 4546203"/>
              <a:gd name="connsiteY718" fmla="*/ 3794870 h 5092591"/>
              <a:gd name="connsiteX719" fmla="*/ 3208289 w 4546203"/>
              <a:gd name="connsiteY719" fmla="*/ 3817553 h 5092591"/>
              <a:gd name="connsiteX720" fmla="*/ 3269573 w 4546203"/>
              <a:gd name="connsiteY720" fmla="*/ 3844216 h 5092591"/>
              <a:gd name="connsiteX721" fmla="*/ 3273155 w 4546203"/>
              <a:gd name="connsiteY721" fmla="*/ 3841032 h 5092591"/>
              <a:gd name="connsiteX722" fmla="*/ 3237339 w 4546203"/>
              <a:gd name="connsiteY722" fmla="*/ 3794870 h 5092591"/>
              <a:gd name="connsiteX723" fmla="*/ 1141326 w 4546203"/>
              <a:gd name="connsiteY723" fmla="*/ 3792880 h 5092591"/>
              <a:gd name="connsiteX724" fmla="*/ 1108694 w 4546203"/>
              <a:gd name="connsiteY724" fmla="*/ 3829492 h 5092591"/>
              <a:gd name="connsiteX725" fmla="*/ 1143714 w 4546203"/>
              <a:gd name="connsiteY725" fmla="*/ 3859736 h 5092591"/>
              <a:gd name="connsiteX726" fmla="*/ 1175550 w 4546203"/>
              <a:gd name="connsiteY726" fmla="*/ 3822727 h 5092591"/>
              <a:gd name="connsiteX727" fmla="*/ 1141326 w 4546203"/>
              <a:gd name="connsiteY727" fmla="*/ 3792880 h 5092591"/>
              <a:gd name="connsiteX728" fmla="*/ 3128698 w 4546203"/>
              <a:gd name="connsiteY728" fmla="*/ 3790890 h 5092591"/>
              <a:gd name="connsiteX729" fmla="*/ 3105219 w 4546203"/>
              <a:gd name="connsiteY729" fmla="*/ 3808002 h 5092591"/>
              <a:gd name="connsiteX730" fmla="*/ 3125515 w 4546203"/>
              <a:gd name="connsiteY730" fmla="*/ 3837451 h 5092591"/>
              <a:gd name="connsiteX731" fmla="*/ 3150188 w 4546203"/>
              <a:gd name="connsiteY731" fmla="*/ 3820737 h 5092591"/>
              <a:gd name="connsiteX732" fmla="*/ 3128698 w 4546203"/>
              <a:gd name="connsiteY732" fmla="*/ 3790890 h 5092591"/>
              <a:gd name="connsiteX733" fmla="*/ 1236437 w 4546203"/>
              <a:gd name="connsiteY733" fmla="*/ 3781340 h 5092591"/>
              <a:gd name="connsiteX734" fmla="*/ 1205396 w 4546203"/>
              <a:gd name="connsiteY734" fmla="*/ 3819145 h 5092591"/>
              <a:gd name="connsiteX735" fmla="*/ 1239620 w 4546203"/>
              <a:gd name="connsiteY735" fmla="*/ 3847002 h 5092591"/>
              <a:gd name="connsiteX736" fmla="*/ 1269865 w 4546203"/>
              <a:gd name="connsiteY736" fmla="*/ 3808798 h 5092591"/>
              <a:gd name="connsiteX737" fmla="*/ 1236437 w 4546203"/>
              <a:gd name="connsiteY737" fmla="*/ 3781340 h 5092591"/>
              <a:gd name="connsiteX738" fmla="*/ 2919376 w 4546203"/>
              <a:gd name="connsiteY738" fmla="*/ 3776166 h 5092591"/>
              <a:gd name="connsiteX739" fmla="*/ 2872019 w 4546203"/>
              <a:gd name="connsiteY739" fmla="*/ 3800839 h 5092591"/>
              <a:gd name="connsiteX740" fmla="*/ 2920171 w 4546203"/>
              <a:gd name="connsiteY740" fmla="*/ 3901123 h 5092591"/>
              <a:gd name="connsiteX741" fmla="*/ 2971507 w 4546203"/>
              <a:gd name="connsiteY741" fmla="*/ 3874858 h 5092591"/>
              <a:gd name="connsiteX742" fmla="*/ 2919376 w 4546203"/>
              <a:gd name="connsiteY742" fmla="*/ 3776166 h 5092591"/>
              <a:gd name="connsiteX743" fmla="*/ 3070199 w 4546203"/>
              <a:gd name="connsiteY743" fmla="*/ 3772983 h 5092591"/>
              <a:gd name="connsiteX744" fmla="*/ 3046720 w 4546203"/>
              <a:gd name="connsiteY744" fmla="*/ 3788503 h 5092591"/>
              <a:gd name="connsiteX745" fmla="*/ 3065822 w 4546203"/>
              <a:gd name="connsiteY745" fmla="*/ 3819145 h 5092591"/>
              <a:gd name="connsiteX746" fmla="*/ 3090097 w 4546203"/>
              <a:gd name="connsiteY746" fmla="*/ 3803227 h 5092591"/>
              <a:gd name="connsiteX747" fmla="*/ 3070199 w 4546203"/>
              <a:gd name="connsiteY747" fmla="*/ 3772983 h 5092591"/>
              <a:gd name="connsiteX748" fmla="*/ 1328364 w 4546203"/>
              <a:gd name="connsiteY748" fmla="*/ 3764626 h 5092591"/>
              <a:gd name="connsiteX749" fmla="*/ 1298517 w 4546203"/>
              <a:gd name="connsiteY749" fmla="*/ 3803227 h 5092591"/>
              <a:gd name="connsiteX750" fmla="*/ 1332741 w 4546203"/>
              <a:gd name="connsiteY750" fmla="*/ 3828696 h 5092591"/>
              <a:gd name="connsiteX751" fmla="*/ 1360996 w 4546203"/>
              <a:gd name="connsiteY751" fmla="*/ 3789697 h 5092591"/>
              <a:gd name="connsiteX752" fmla="*/ 1328364 w 4546203"/>
              <a:gd name="connsiteY752" fmla="*/ 3764626 h 5092591"/>
              <a:gd name="connsiteX753" fmla="*/ 3011302 w 4546203"/>
              <a:gd name="connsiteY753" fmla="*/ 3758656 h 5092591"/>
              <a:gd name="connsiteX754" fmla="*/ 2987823 w 4546203"/>
              <a:gd name="connsiteY754" fmla="*/ 3772983 h 5092591"/>
              <a:gd name="connsiteX755" fmla="*/ 3006925 w 4546203"/>
              <a:gd name="connsiteY755" fmla="*/ 3804023 h 5092591"/>
              <a:gd name="connsiteX756" fmla="*/ 3030404 w 4546203"/>
              <a:gd name="connsiteY756" fmla="*/ 3789299 h 5092591"/>
              <a:gd name="connsiteX757" fmla="*/ 3011302 w 4546203"/>
              <a:gd name="connsiteY757" fmla="*/ 3758656 h 5092591"/>
              <a:gd name="connsiteX758" fmla="*/ 3476508 w 4546203"/>
              <a:gd name="connsiteY758" fmla="*/ 3754279 h 5092591"/>
              <a:gd name="connsiteX759" fmla="*/ 3445468 w 4546203"/>
              <a:gd name="connsiteY759" fmla="*/ 3783727 h 5092591"/>
              <a:gd name="connsiteX760" fmla="*/ 3469345 w 4546203"/>
              <a:gd name="connsiteY760" fmla="*/ 3807604 h 5092591"/>
              <a:gd name="connsiteX761" fmla="*/ 3497202 w 4546203"/>
              <a:gd name="connsiteY761" fmla="*/ 3776166 h 5092591"/>
              <a:gd name="connsiteX762" fmla="*/ 3476508 w 4546203"/>
              <a:gd name="connsiteY762" fmla="*/ 3754279 h 5092591"/>
              <a:gd name="connsiteX763" fmla="*/ 1097153 w 4546203"/>
              <a:gd name="connsiteY763" fmla="*/ 3751891 h 5092591"/>
              <a:gd name="connsiteX764" fmla="*/ 1060542 w 4546203"/>
              <a:gd name="connsiteY764" fmla="*/ 3784523 h 5092591"/>
              <a:gd name="connsiteX765" fmla="*/ 1093572 w 4546203"/>
              <a:gd name="connsiteY765" fmla="*/ 3815563 h 5092591"/>
              <a:gd name="connsiteX766" fmla="*/ 1126602 w 4546203"/>
              <a:gd name="connsiteY766" fmla="*/ 3779748 h 5092591"/>
              <a:gd name="connsiteX767" fmla="*/ 1097153 w 4546203"/>
              <a:gd name="connsiteY767" fmla="*/ 3751891 h 5092591"/>
              <a:gd name="connsiteX768" fmla="*/ 3299420 w 4546203"/>
              <a:gd name="connsiteY768" fmla="*/ 3746718 h 5092591"/>
              <a:gd name="connsiteX769" fmla="*/ 3268777 w 4546203"/>
              <a:gd name="connsiteY769" fmla="*/ 3772585 h 5092591"/>
              <a:gd name="connsiteX770" fmla="*/ 3293052 w 4546203"/>
              <a:gd name="connsiteY770" fmla="*/ 3802033 h 5092591"/>
              <a:gd name="connsiteX771" fmla="*/ 3324093 w 4546203"/>
              <a:gd name="connsiteY771" fmla="*/ 3774972 h 5092591"/>
              <a:gd name="connsiteX772" fmla="*/ 3299420 w 4546203"/>
              <a:gd name="connsiteY772" fmla="*/ 3746718 h 5092591"/>
              <a:gd name="connsiteX773" fmla="*/ 1189478 w 4546203"/>
              <a:gd name="connsiteY773" fmla="*/ 3740350 h 5092591"/>
              <a:gd name="connsiteX774" fmla="*/ 1156448 w 4546203"/>
              <a:gd name="connsiteY774" fmla="*/ 3776962 h 5092591"/>
              <a:gd name="connsiteX775" fmla="*/ 1190672 w 4546203"/>
              <a:gd name="connsiteY775" fmla="*/ 3805615 h 5092591"/>
              <a:gd name="connsiteX776" fmla="*/ 1221713 w 4546203"/>
              <a:gd name="connsiteY776" fmla="*/ 3769003 h 5092591"/>
              <a:gd name="connsiteX777" fmla="*/ 1189478 w 4546203"/>
              <a:gd name="connsiteY777" fmla="*/ 3740350 h 5092591"/>
              <a:gd name="connsiteX778" fmla="*/ 1281405 w 4546203"/>
              <a:gd name="connsiteY778" fmla="*/ 3727218 h 5092591"/>
              <a:gd name="connsiteX779" fmla="*/ 1250365 w 4546203"/>
              <a:gd name="connsiteY779" fmla="*/ 3765024 h 5092591"/>
              <a:gd name="connsiteX780" fmla="*/ 1283395 w 4546203"/>
              <a:gd name="connsiteY780" fmla="*/ 3791686 h 5092591"/>
              <a:gd name="connsiteX781" fmla="*/ 1313639 w 4546203"/>
              <a:gd name="connsiteY781" fmla="*/ 3753085 h 5092591"/>
              <a:gd name="connsiteX782" fmla="*/ 1281405 w 4546203"/>
              <a:gd name="connsiteY782" fmla="*/ 3727218 h 5092591"/>
              <a:gd name="connsiteX783" fmla="*/ 3161728 w 4546203"/>
              <a:gd name="connsiteY783" fmla="*/ 3709708 h 5092591"/>
              <a:gd name="connsiteX784" fmla="*/ 3119147 w 4546203"/>
              <a:gd name="connsiteY784" fmla="*/ 3741942 h 5092591"/>
              <a:gd name="connsiteX785" fmla="*/ 3187197 w 4546203"/>
              <a:gd name="connsiteY785" fmla="*/ 3809594 h 5092591"/>
              <a:gd name="connsiteX786" fmla="*/ 3219829 w 4546203"/>
              <a:gd name="connsiteY786" fmla="*/ 3784921 h 5092591"/>
              <a:gd name="connsiteX787" fmla="*/ 3161728 w 4546203"/>
              <a:gd name="connsiteY787" fmla="*/ 3709708 h 5092591"/>
              <a:gd name="connsiteX788" fmla="*/ 3433529 w 4546203"/>
              <a:gd name="connsiteY788" fmla="*/ 3708116 h 5092591"/>
              <a:gd name="connsiteX789" fmla="*/ 3405673 w 4546203"/>
              <a:gd name="connsiteY789" fmla="*/ 3739953 h 5092591"/>
              <a:gd name="connsiteX790" fmla="*/ 3428356 w 4546203"/>
              <a:gd name="connsiteY790" fmla="*/ 3763830 h 5092591"/>
              <a:gd name="connsiteX791" fmla="*/ 3460192 w 4546203"/>
              <a:gd name="connsiteY791" fmla="*/ 3734779 h 5092591"/>
              <a:gd name="connsiteX792" fmla="*/ 3433529 w 4546203"/>
              <a:gd name="connsiteY792" fmla="*/ 3708116 h 5092591"/>
              <a:gd name="connsiteX793" fmla="*/ 3263206 w 4546203"/>
              <a:gd name="connsiteY793" fmla="*/ 3704535 h 5092591"/>
              <a:gd name="connsiteX794" fmla="*/ 3233359 w 4546203"/>
              <a:gd name="connsiteY794" fmla="*/ 3729208 h 5092591"/>
              <a:gd name="connsiteX795" fmla="*/ 3254849 w 4546203"/>
              <a:gd name="connsiteY795" fmla="*/ 3754677 h 5092591"/>
              <a:gd name="connsiteX796" fmla="*/ 3284695 w 4546203"/>
              <a:gd name="connsiteY796" fmla="*/ 3729208 h 5092591"/>
              <a:gd name="connsiteX797" fmla="*/ 3263206 w 4546203"/>
              <a:gd name="connsiteY797" fmla="*/ 3704535 h 5092591"/>
              <a:gd name="connsiteX798" fmla="*/ 1146500 w 4546203"/>
              <a:gd name="connsiteY798" fmla="*/ 3700555 h 5092591"/>
              <a:gd name="connsiteX799" fmla="*/ 1109888 w 4546203"/>
              <a:gd name="connsiteY799" fmla="*/ 3732789 h 5092591"/>
              <a:gd name="connsiteX800" fmla="*/ 1142520 w 4546203"/>
              <a:gd name="connsiteY800" fmla="*/ 3763432 h 5092591"/>
              <a:gd name="connsiteX801" fmla="*/ 1171571 w 4546203"/>
              <a:gd name="connsiteY801" fmla="*/ 3731198 h 5092591"/>
              <a:gd name="connsiteX802" fmla="*/ 1146500 w 4546203"/>
              <a:gd name="connsiteY802" fmla="*/ 3700555 h 5092591"/>
              <a:gd name="connsiteX803" fmla="*/ 1236835 w 4546203"/>
              <a:gd name="connsiteY803" fmla="*/ 3687821 h 5092591"/>
              <a:gd name="connsiteX804" fmla="*/ 1204600 w 4546203"/>
              <a:gd name="connsiteY804" fmla="*/ 3724432 h 5092591"/>
              <a:gd name="connsiteX805" fmla="*/ 1236437 w 4546203"/>
              <a:gd name="connsiteY805" fmla="*/ 3752289 h 5092591"/>
              <a:gd name="connsiteX806" fmla="*/ 1267875 w 4546203"/>
              <a:gd name="connsiteY806" fmla="*/ 3714882 h 5092591"/>
              <a:gd name="connsiteX807" fmla="*/ 1236835 w 4546203"/>
              <a:gd name="connsiteY807" fmla="*/ 3687821 h 5092591"/>
              <a:gd name="connsiteX808" fmla="*/ 3141433 w 4546203"/>
              <a:gd name="connsiteY808" fmla="*/ 3683045 h 5092591"/>
              <a:gd name="connsiteX809" fmla="*/ 3108801 w 4546203"/>
              <a:gd name="connsiteY809" fmla="*/ 3700157 h 5092591"/>
              <a:gd name="connsiteX810" fmla="*/ 3102035 w 4546203"/>
              <a:gd name="connsiteY810" fmla="*/ 3712096 h 5092591"/>
              <a:gd name="connsiteX811" fmla="*/ 3107607 w 4546203"/>
              <a:gd name="connsiteY811" fmla="*/ 3715678 h 5092591"/>
              <a:gd name="connsiteX812" fmla="*/ 3143025 w 4546203"/>
              <a:gd name="connsiteY812" fmla="*/ 3689413 h 5092591"/>
              <a:gd name="connsiteX813" fmla="*/ 3141433 w 4546203"/>
              <a:gd name="connsiteY813" fmla="*/ 3683045 h 5092591"/>
              <a:gd name="connsiteX814" fmla="*/ 1195050 w 4546203"/>
              <a:gd name="connsiteY814" fmla="*/ 3647628 h 5092591"/>
              <a:gd name="connsiteX815" fmla="*/ 1158438 w 4546203"/>
              <a:gd name="connsiteY815" fmla="*/ 3681852 h 5092591"/>
              <a:gd name="connsiteX816" fmla="*/ 1190274 w 4546203"/>
              <a:gd name="connsiteY816" fmla="*/ 3711300 h 5092591"/>
              <a:gd name="connsiteX817" fmla="*/ 1222110 w 4546203"/>
              <a:gd name="connsiteY817" fmla="*/ 3677076 h 5092591"/>
              <a:gd name="connsiteX818" fmla="*/ 1195050 w 4546203"/>
              <a:gd name="connsiteY818" fmla="*/ 3647628 h 5092591"/>
              <a:gd name="connsiteX819" fmla="*/ 3344786 w 4546203"/>
              <a:gd name="connsiteY819" fmla="*/ 3613006 h 5092591"/>
              <a:gd name="connsiteX820" fmla="*/ 3318123 w 4546203"/>
              <a:gd name="connsiteY820" fmla="*/ 3637679 h 5092591"/>
              <a:gd name="connsiteX821" fmla="*/ 3343990 w 4546203"/>
              <a:gd name="connsiteY821" fmla="*/ 3666331 h 5092591"/>
              <a:gd name="connsiteX822" fmla="*/ 3369857 w 4546203"/>
              <a:gd name="connsiteY822" fmla="*/ 3640067 h 5092591"/>
              <a:gd name="connsiteX823" fmla="*/ 3344786 w 4546203"/>
              <a:gd name="connsiteY823" fmla="*/ 3613006 h 5092591"/>
              <a:gd name="connsiteX824" fmla="*/ 947922 w 4546203"/>
              <a:gd name="connsiteY824" fmla="*/ 3587537 h 5092591"/>
              <a:gd name="connsiteX825" fmla="*/ 915289 w 4546203"/>
              <a:gd name="connsiteY825" fmla="*/ 3613802 h 5092591"/>
              <a:gd name="connsiteX826" fmla="*/ 939962 w 4546203"/>
              <a:gd name="connsiteY826" fmla="*/ 3644444 h 5092591"/>
              <a:gd name="connsiteX827" fmla="*/ 972197 w 4546203"/>
              <a:gd name="connsiteY827" fmla="*/ 3617781 h 5092591"/>
              <a:gd name="connsiteX828" fmla="*/ 947922 w 4546203"/>
              <a:gd name="connsiteY828" fmla="*/ 3587537 h 5092591"/>
              <a:gd name="connsiteX829" fmla="*/ 3303797 w 4546203"/>
              <a:gd name="connsiteY829" fmla="*/ 3572017 h 5092591"/>
              <a:gd name="connsiteX830" fmla="*/ 3277532 w 4546203"/>
              <a:gd name="connsiteY830" fmla="*/ 3598282 h 5092591"/>
              <a:gd name="connsiteX831" fmla="*/ 3299021 w 4546203"/>
              <a:gd name="connsiteY831" fmla="*/ 3620965 h 5092591"/>
              <a:gd name="connsiteX832" fmla="*/ 3325286 w 4546203"/>
              <a:gd name="connsiteY832" fmla="*/ 3595496 h 5092591"/>
              <a:gd name="connsiteX833" fmla="*/ 3303797 w 4546203"/>
              <a:gd name="connsiteY833" fmla="*/ 3572017 h 5092591"/>
              <a:gd name="connsiteX834" fmla="*/ 951901 w 4546203"/>
              <a:gd name="connsiteY834" fmla="*/ 3509538 h 5092591"/>
              <a:gd name="connsiteX835" fmla="*/ 918075 w 4546203"/>
              <a:gd name="connsiteY835" fmla="*/ 3535007 h 5092591"/>
              <a:gd name="connsiteX836" fmla="*/ 941156 w 4546203"/>
              <a:gd name="connsiteY836" fmla="*/ 3565252 h 5092591"/>
              <a:gd name="connsiteX837" fmla="*/ 974186 w 4546203"/>
              <a:gd name="connsiteY837" fmla="*/ 3539385 h 5092591"/>
              <a:gd name="connsiteX838" fmla="*/ 951901 w 4546203"/>
              <a:gd name="connsiteY838" fmla="*/ 3509538 h 5092591"/>
              <a:gd name="connsiteX839" fmla="*/ 1078848 w 4546203"/>
              <a:gd name="connsiteY839" fmla="*/ 3484070 h 5092591"/>
              <a:gd name="connsiteX840" fmla="*/ 1046216 w 4546203"/>
              <a:gd name="connsiteY840" fmla="*/ 3510334 h 5092591"/>
              <a:gd name="connsiteX841" fmla="*/ 1068501 w 4546203"/>
              <a:gd name="connsiteY841" fmla="*/ 3538191 h 5092591"/>
              <a:gd name="connsiteX842" fmla="*/ 1100337 w 4546203"/>
              <a:gd name="connsiteY842" fmla="*/ 3510732 h 5092591"/>
              <a:gd name="connsiteX843" fmla="*/ 1078848 w 4546203"/>
              <a:gd name="connsiteY843" fmla="*/ 3484070 h 5092591"/>
              <a:gd name="connsiteX844" fmla="*/ 1236437 w 4546203"/>
              <a:gd name="connsiteY844" fmla="*/ 3478896 h 5092591"/>
              <a:gd name="connsiteX845" fmla="*/ 1230467 w 4546203"/>
              <a:gd name="connsiteY845" fmla="*/ 3485263 h 5092591"/>
              <a:gd name="connsiteX846" fmla="*/ 1268671 w 4546203"/>
              <a:gd name="connsiteY846" fmla="*/ 3525456 h 5092591"/>
              <a:gd name="connsiteX847" fmla="*/ 1275436 w 4546203"/>
              <a:gd name="connsiteY847" fmla="*/ 3518293 h 5092591"/>
              <a:gd name="connsiteX848" fmla="*/ 1236437 w 4546203"/>
              <a:gd name="connsiteY848" fmla="*/ 3478896 h 5092591"/>
              <a:gd name="connsiteX849" fmla="*/ 957074 w 4546203"/>
              <a:gd name="connsiteY849" fmla="*/ 3412836 h 5092591"/>
              <a:gd name="connsiteX850" fmla="*/ 922453 w 4546203"/>
              <a:gd name="connsiteY850" fmla="*/ 3436713 h 5092591"/>
              <a:gd name="connsiteX851" fmla="*/ 943146 w 4546203"/>
              <a:gd name="connsiteY851" fmla="*/ 3466958 h 5092591"/>
              <a:gd name="connsiteX852" fmla="*/ 977370 w 4546203"/>
              <a:gd name="connsiteY852" fmla="*/ 3442682 h 5092591"/>
              <a:gd name="connsiteX853" fmla="*/ 957074 w 4546203"/>
              <a:gd name="connsiteY853" fmla="*/ 3412836 h 5092591"/>
              <a:gd name="connsiteX854" fmla="*/ 3465366 w 4546203"/>
              <a:gd name="connsiteY854" fmla="*/ 3410050 h 5092591"/>
              <a:gd name="connsiteX855" fmla="*/ 3363092 w 4546203"/>
              <a:gd name="connsiteY855" fmla="*/ 3535405 h 5092591"/>
              <a:gd name="connsiteX856" fmla="*/ 3300613 w 4546203"/>
              <a:gd name="connsiteY856" fmla="*/ 3480090 h 5092591"/>
              <a:gd name="connsiteX857" fmla="*/ 3278726 w 4546203"/>
              <a:gd name="connsiteY857" fmla="*/ 3503967 h 5092591"/>
              <a:gd name="connsiteX858" fmla="*/ 3619373 w 4546203"/>
              <a:gd name="connsiteY858" fmla="*/ 3826706 h 5092591"/>
              <a:gd name="connsiteX859" fmla="*/ 3638475 w 4546203"/>
              <a:gd name="connsiteY859" fmla="*/ 3829094 h 5092591"/>
              <a:gd name="connsiteX860" fmla="*/ 3701351 w 4546203"/>
              <a:gd name="connsiteY860" fmla="*/ 3800043 h 5092591"/>
              <a:gd name="connsiteX861" fmla="*/ 3697372 w 4546203"/>
              <a:gd name="connsiteY861" fmla="*/ 3796064 h 5092591"/>
              <a:gd name="connsiteX862" fmla="*/ 3706922 w 4546203"/>
              <a:gd name="connsiteY862" fmla="*/ 3775370 h 5092591"/>
              <a:gd name="connsiteX863" fmla="*/ 3785319 w 4546203"/>
              <a:gd name="connsiteY863" fmla="*/ 3678270 h 5092591"/>
              <a:gd name="connsiteX864" fmla="*/ 3769799 w 4546203"/>
              <a:gd name="connsiteY864" fmla="*/ 3668719 h 5092591"/>
              <a:gd name="connsiteX865" fmla="*/ 3677474 w 4546203"/>
              <a:gd name="connsiteY865" fmla="*/ 3782135 h 5092591"/>
              <a:gd name="connsiteX866" fmla="*/ 3615393 w 4546203"/>
              <a:gd name="connsiteY866" fmla="*/ 3727218 h 5092591"/>
              <a:gd name="connsiteX867" fmla="*/ 3700555 w 4546203"/>
              <a:gd name="connsiteY867" fmla="*/ 3622159 h 5092591"/>
              <a:gd name="connsiteX868" fmla="*/ 3679464 w 4546203"/>
              <a:gd name="connsiteY868" fmla="*/ 3621363 h 5092591"/>
              <a:gd name="connsiteX869" fmla="*/ 3598679 w 4546203"/>
              <a:gd name="connsiteY869" fmla="*/ 3721647 h 5092591"/>
              <a:gd name="connsiteX870" fmla="*/ 3534211 w 4546203"/>
              <a:gd name="connsiteY870" fmla="*/ 3664740 h 5092591"/>
              <a:gd name="connsiteX871" fmla="*/ 3548936 w 4546203"/>
              <a:gd name="connsiteY871" fmla="*/ 3646434 h 5092591"/>
              <a:gd name="connsiteX872" fmla="*/ 3613802 w 4546203"/>
              <a:gd name="connsiteY872" fmla="*/ 3566048 h 5092591"/>
              <a:gd name="connsiteX873" fmla="*/ 3616587 w 4546203"/>
              <a:gd name="connsiteY873" fmla="*/ 3549732 h 5092591"/>
              <a:gd name="connsiteX874" fmla="*/ 3610618 w 4546203"/>
              <a:gd name="connsiteY874" fmla="*/ 3548936 h 5092591"/>
              <a:gd name="connsiteX875" fmla="*/ 3519089 w 4546203"/>
              <a:gd name="connsiteY875" fmla="*/ 3659566 h 5092591"/>
              <a:gd name="connsiteX876" fmla="*/ 3454621 w 4546203"/>
              <a:gd name="connsiteY876" fmla="*/ 3601863 h 5092591"/>
              <a:gd name="connsiteX877" fmla="*/ 3536997 w 4546203"/>
              <a:gd name="connsiteY877" fmla="*/ 3498794 h 5092591"/>
              <a:gd name="connsiteX878" fmla="*/ 3542568 w 4546203"/>
              <a:gd name="connsiteY878" fmla="*/ 3483274 h 5092591"/>
              <a:gd name="connsiteX879" fmla="*/ 3536997 w 4546203"/>
              <a:gd name="connsiteY879" fmla="*/ 3480886 h 5092591"/>
              <a:gd name="connsiteX880" fmla="*/ 3440693 w 4546203"/>
              <a:gd name="connsiteY880" fmla="*/ 3597884 h 5092591"/>
              <a:gd name="connsiteX881" fmla="*/ 3373837 w 4546203"/>
              <a:gd name="connsiteY881" fmla="*/ 3538191 h 5092591"/>
              <a:gd name="connsiteX882" fmla="*/ 3426366 w 4546203"/>
              <a:gd name="connsiteY882" fmla="*/ 3475315 h 5092591"/>
              <a:gd name="connsiteX883" fmla="*/ 3465366 w 4546203"/>
              <a:gd name="connsiteY883" fmla="*/ 3410050 h 5092591"/>
              <a:gd name="connsiteX884" fmla="*/ 1053777 w 4546203"/>
              <a:gd name="connsiteY884" fmla="*/ 3369459 h 5092591"/>
              <a:gd name="connsiteX885" fmla="*/ 1019155 w 4546203"/>
              <a:gd name="connsiteY885" fmla="*/ 3392938 h 5092591"/>
              <a:gd name="connsiteX886" fmla="*/ 1039053 w 4546203"/>
              <a:gd name="connsiteY886" fmla="*/ 3421193 h 5092591"/>
              <a:gd name="connsiteX887" fmla="*/ 1072879 w 4546203"/>
              <a:gd name="connsiteY887" fmla="*/ 3396520 h 5092591"/>
              <a:gd name="connsiteX888" fmla="*/ 1053777 w 4546203"/>
              <a:gd name="connsiteY888" fmla="*/ 3369459 h 5092591"/>
              <a:gd name="connsiteX889" fmla="*/ 3675484 w 4546203"/>
              <a:gd name="connsiteY889" fmla="*/ 3152177 h 5092591"/>
              <a:gd name="connsiteX890" fmla="*/ 3667127 w 4546203"/>
              <a:gd name="connsiteY890" fmla="*/ 3170085 h 5092591"/>
              <a:gd name="connsiteX891" fmla="*/ 3689412 w 4546203"/>
              <a:gd name="connsiteY891" fmla="*/ 3179636 h 5092591"/>
              <a:gd name="connsiteX892" fmla="*/ 3697769 w 4546203"/>
              <a:gd name="connsiteY892" fmla="*/ 3161330 h 5092591"/>
              <a:gd name="connsiteX893" fmla="*/ 3675484 w 4546203"/>
              <a:gd name="connsiteY893" fmla="*/ 3152177 h 5092591"/>
              <a:gd name="connsiteX894" fmla="*/ 784363 w 4546203"/>
              <a:gd name="connsiteY894" fmla="*/ 3125913 h 5092591"/>
              <a:gd name="connsiteX895" fmla="*/ 779190 w 4546203"/>
              <a:gd name="connsiteY895" fmla="*/ 3141831 h 5092591"/>
              <a:gd name="connsiteX896" fmla="*/ 820577 w 4546203"/>
              <a:gd name="connsiteY896" fmla="*/ 3236146 h 5092591"/>
              <a:gd name="connsiteX897" fmla="*/ 828934 w 4546203"/>
              <a:gd name="connsiteY897" fmla="*/ 3242115 h 5092591"/>
              <a:gd name="connsiteX898" fmla="*/ 831322 w 4546203"/>
              <a:gd name="connsiteY898" fmla="*/ 3232166 h 5092591"/>
              <a:gd name="connsiteX899" fmla="*/ 784363 w 4546203"/>
              <a:gd name="connsiteY899" fmla="*/ 3125913 h 5092591"/>
              <a:gd name="connsiteX900" fmla="*/ 3741146 w 4546203"/>
              <a:gd name="connsiteY900" fmla="*/ 3119943 h 5092591"/>
              <a:gd name="connsiteX901" fmla="*/ 3732789 w 4546203"/>
              <a:gd name="connsiteY901" fmla="*/ 3138647 h 5092591"/>
              <a:gd name="connsiteX902" fmla="*/ 3755871 w 4546203"/>
              <a:gd name="connsiteY902" fmla="*/ 3147800 h 5092591"/>
              <a:gd name="connsiteX903" fmla="*/ 3763034 w 4546203"/>
              <a:gd name="connsiteY903" fmla="*/ 3128300 h 5092591"/>
              <a:gd name="connsiteX904" fmla="*/ 3741146 w 4546203"/>
              <a:gd name="connsiteY904" fmla="*/ 3119943 h 5092591"/>
              <a:gd name="connsiteX905" fmla="*/ 828536 w 4546203"/>
              <a:gd name="connsiteY905" fmla="*/ 3115964 h 5092591"/>
              <a:gd name="connsiteX906" fmla="*/ 819781 w 4546203"/>
              <a:gd name="connsiteY906" fmla="*/ 3118352 h 5092591"/>
              <a:gd name="connsiteX907" fmla="*/ 855597 w 4546203"/>
              <a:gd name="connsiteY907" fmla="*/ 3207891 h 5092591"/>
              <a:gd name="connsiteX908" fmla="*/ 867137 w 4546203"/>
              <a:gd name="connsiteY908" fmla="*/ 3224207 h 5092591"/>
              <a:gd name="connsiteX909" fmla="*/ 873505 w 4546203"/>
              <a:gd name="connsiteY909" fmla="*/ 3219829 h 5092591"/>
              <a:gd name="connsiteX910" fmla="*/ 828536 w 4546203"/>
              <a:gd name="connsiteY910" fmla="*/ 3115964 h 5092591"/>
              <a:gd name="connsiteX911" fmla="*/ 3607335 w 4546203"/>
              <a:gd name="connsiteY911" fmla="*/ 3108154 h 5092591"/>
              <a:gd name="connsiteX912" fmla="*/ 3595894 w 4546203"/>
              <a:gd name="connsiteY912" fmla="*/ 3123923 h 5092591"/>
              <a:gd name="connsiteX913" fmla="*/ 3617383 w 4546203"/>
              <a:gd name="connsiteY913" fmla="*/ 3133076 h 5092591"/>
              <a:gd name="connsiteX914" fmla="*/ 3624148 w 4546203"/>
              <a:gd name="connsiteY914" fmla="*/ 3115964 h 5092591"/>
              <a:gd name="connsiteX915" fmla="*/ 3607335 w 4546203"/>
              <a:gd name="connsiteY915" fmla="*/ 3108154 h 5092591"/>
              <a:gd name="connsiteX916" fmla="*/ 903351 w 4546203"/>
              <a:gd name="connsiteY916" fmla="*/ 3093679 h 5092591"/>
              <a:gd name="connsiteX917" fmla="*/ 897382 w 4546203"/>
              <a:gd name="connsiteY917" fmla="*/ 3096464 h 5092591"/>
              <a:gd name="connsiteX918" fmla="*/ 986523 w 4546203"/>
              <a:gd name="connsiteY918" fmla="*/ 3279920 h 5092591"/>
              <a:gd name="connsiteX919" fmla="*/ 992492 w 4546203"/>
              <a:gd name="connsiteY919" fmla="*/ 3277135 h 5092591"/>
              <a:gd name="connsiteX920" fmla="*/ 903351 w 4546203"/>
              <a:gd name="connsiteY920" fmla="*/ 3093679 h 5092591"/>
              <a:gd name="connsiteX921" fmla="*/ 3796461 w 4546203"/>
              <a:gd name="connsiteY921" fmla="*/ 3085322 h 5092591"/>
              <a:gd name="connsiteX922" fmla="*/ 3790094 w 4546203"/>
              <a:gd name="connsiteY922" fmla="*/ 3106015 h 5092591"/>
              <a:gd name="connsiteX923" fmla="*/ 3812379 w 4546203"/>
              <a:gd name="connsiteY923" fmla="*/ 3113576 h 5092591"/>
              <a:gd name="connsiteX924" fmla="*/ 3819543 w 4546203"/>
              <a:gd name="connsiteY924" fmla="*/ 3093679 h 5092591"/>
              <a:gd name="connsiteX925" fmla="*/ 3796461 w 4546203"/>
              <a:gd name="connsiteY925" fmla="*/ 3085322 h 5092591"/>
              <a:gd name="connsiteX926" fmla="*/ 975778 w 4546203"/>
              <a:gd name="connsiteY926" fmla="*/ 3063036 h 5092591"/>
              <a:gd name="connsiteX927" fmla="*/ 969013 w 4546203"/>
              <a:gd name="connsiteY927" fmla="*/ 3066220 h 5092591"/>
              <a:gd name="connsiteX928" fmla="*/ 1037063 w 4546203"/>
              <a:gd name="connsiteY928" fmla="*/ 3215054 h 5092591"/>
              <a:gd name="connsiteX929" fmla="*/ 1013584 w 4546203"/>
              <a:gd name="connsiteY929" fmla="*/ 3227788 h 5092591"/>
              <a:gd name="connsiteX930" fmla="*/ 942748 w 4546203"/>
              <a:gd name="connsiteY930" fmla="*/ 3076169 h 5092591"/>
              <a:gd name="connsiteX931" fmla="*/ 936381 w 4546203"/>
              <a:gd name="connsiteY931" fmla="*/ 3079352 h 5092591"/>
              <a:gd name="connsiteX932" fmla="*/ 1023134 w 4546203"/>
              <a:gd name="connsiteY932" fmla="*/ 3261216 h 5092591"/>
              <a:gd name="connsiteX933" fmla="*/ 1060940 w 4546203"/>
              <a:gd name="connsiteY933" fmla="*/ 3238533 h 5092591"/>
              <a:gd name="connsiteX934" fmla="*/ 975778 w 4546203"/>
              <a:gd name="connsiteY934" fmla="*/ 3063036 h 5092591"/>
              <a:gd name="connsiteX935" fmla="*/ 734221 w 4546203"/>
              <a:gd name="connsiteY935" fmla="*/ 3062240 h 5092591"/>
              <a:gd name="connsiteX936" fmla="*/ 711538 w 4546203"/>
              <a:gd name="connsiteY936" fmla="*/ 3069801 h 5092591"/>
              <a:gd name="connsiteX937" fmla="*/ 719497 w 4546203"/>
              <a:gd name="connsiteY937" fmla="*/ 3089699 h 5092591"/>
              <a:gd name="connsiteX938" fmla="*/ 742180 w 4546203"/>
              <a:gd name="connsiteY938" fmla="*/ 3081342 h 5092591"/>
              <a:gd name="connsiteX939" fmla="*/ 734221 w 4546203"/>
              <a:gd name="connsiteY939" fmla="*/ 3062240 h 5092591"/>
              <a:gd name="connsiteX940" fmla="*/ 3673842 w 4546203"/>
              <a:gd name="connsiteY940" fmla="*/ 3042592 h 5092591"/>
              <a:gd name="connsiteX941" fmla="*/ 3663943 w 4546203"/>
              <a:gd name="connsiteY941" fmla="*/ 3059057 h 5092591"/>
              <a:gd name="connsiteX942" fmla="*/ 3685831 w 4546203"/>
              <a:gd name="connsiteY942" fmla="*/ 3067414 h 5092591"/>
              <a:gd name="connsiteX943" fmla="*/ 3691800 w 4546203"/>
              <a:gd name="connsiteY943" fmla="*/ 3049108 h 5092591"/>
              <a:gd name="connsiteX944" fmla="*/ 3673842 w 4546203"/>
              <a:gd name="connsiteY944" fmla="*/ 3042592 h 5092591"/>
              <a:gd name="connsiteX945" fmla="*/ 862760 w 4546203"/>
              <a:gd name="connsiteY945" fmla="*/ 3018466 h 5092591"/>
              <a:gd name="connsiteX946" fmla="*/ 840077 w 4546203"/>
              <a:gd name="connsiteY946" fmla="*/ 3027221 h 5092591"/>
              <a:gd name="connsiteX947" fmla="*/ 847638 w 4546203"/>
              <a:gd name="connsiteY947" fmla="*/ 3045129 h 5092591"/>
              <a:gd name="connsiteX948" fmla="*/ 869525 w 4546203"/>
              <a:gd name="connsiteY948" fmla="*/ 3036374 h 5092591"/>
              <a:gd name="connsiteX949" fmla="*/ 862760 w 4546203"/>
              <a:gd name="connsiteY949" fmla="*/ 3018466 h 5092591"/>
              <a:gd name="connsiteX950" fmla="*/ 755711 w 4546203"/>
              <a:gd name="connsiteY950" fmla="*/ 2994986 h 5092591"/>
              <a:gd name="connsiteX951" fmla="*/ 732630 w 4546203"/>
              <a:gd name="connsiteY951" fmla="*/ 3002548 h 5092591"/>
              <a:gd name="connsiteX952" fmla="*/ 739793 w 4546203"/>
              <a:gd name="connsiteY952" fmla="*/ 3022047 h 5092591"/>
              <a:gd name="connsiteX953" fmla="*/ 761680 w 4546203"/>
              <a:gd name="connsiteY953" fmla="*/ 3014884 h 5092591"/>
              <a:gd name="connsiteX954" fmla="*/ 755711 w 4546203"/>
              <a:gd name="connsiteY954" fmla="*/ 2994986 h 5092591"/>
              <a:gd name="connsiteX955" fmla="*/ 936182 w 4546203"/>
              <a:gd name="connsiteY955" fmla="*/ 2987376 h 5092591"/>
              <a:gd name="connsiteX956" fmla="*/ 916085 w 4546203"/>
              <a:gd name="connsiteY956" fmla="*/ 2994986 h 5092591"/>
              <a:gd name="connsiteX957" fmla="*/ 922453 w 4546203"/>
              <a:gd name="connsiteY957" fmla="*/ 3010905 h 5092591"/>
              <a:gd name="connsiteX958" fmla="*/ 943146 w 4546203"/>
              <a:gd name="connsiteY958" fmla="*/ 3003344 h 5092591"/>
              <a:gd name="connsiteX959" fmla="*/ 936182 w 4546203"/>
              <a:gd name="connsiteY959" fmla="*/ 2987376 h 5092591"/>
              <a:gd name="connsiteX960" fmla="*/ 695620 w 4546203"/>
              <a:gd name="connsiteY960" fmla="*/ 2958375 h 5092591"/>
              <a:gd name="connsiteX961" fmla="*/ 672937 w 4546203"/>
              <a:gd name="connsiteY961" fmla="*/ 2965538 h 5092591"/>
              <a:gd name="connsiteX962" fmla="*/ 679304 w 4546203"/>
              <a:gd name="connsiteY962" fmla="*/ 2985834 h 5092591"/>
              <a:gd name="connsiteX963" fmla="*/ 702783 w 4546203"/>
              <a:gd name="connsiteY963" fmla="*/ 2978272 h 5092591"/>
              <a:gd name="connsiteX964" fmla="*/ 695620 w 4546203"/>
              <a:gd name="connsiteY964" fmla="*/ 2958375 h 5092591"/>
              <a:gd name="connsiteX965" fmla="*/ 787149 w 4546203"/>
              <a:gd name="connsiteY965" fmla="*/ 2935294 h 5092591"/>
              <a:gd name="connsiteX966" fmla="*/ 766058 w 4546203"/>
              <a:gd name="connsiteY966" fmla="*/ 2941263 h 5092591"/>
              <a:gd name="connsiteX967" fmla="*/ 771231 w 4546203"/>
              <a:gd name="connsiteY967" fmla="*/ 2960365 h 5092591"/>
              <a:gd name="connsiteX968" fmla="*/ 787149 w 4546203"/>
              <a:gd name="connsiteY968" fmla="*/ 2935294 h 5092591"/>
              <a:gd name="connsiteX969" fmla="*/ 875096 w 4546203"/>
              <a:gd name="connsiteY969" fmla="*/ 2926141 h 5092591"/>
              <a:gd name="connsiteX970" fmla="*/ 852811 w 4546203"/>
              <a:gd name="connsiteY970" fmla="*/ 2932508 h 5092591"/>
              <a:gd name="connsiteX971" fmla="*/ 856791 w 4546203"/>
              <a:gd name="connsiteY971" fmla="*/ 2950814 h 5092591"/>
              <a:gd name="connsiteX972" fmla="*/ 880270 w 4546203"/>
              <a:gd name="connsiteY972" fmla="*/ 2944447 h 5092591"/>
              <a:gd name="connsiteX973" fmla="*/ 875096 w 4546203"/>
              <a:gd name="connsiteY973" fmla="*/ 2926141 h 5092591"/>
              <a:gd name="connsiteX974" fmla="*/ 3823920 w 4546203"/>
              <a:gd name="connsiteY974" fmla="*/ 2903060 h 5092591"/>
              <a:gd name="connsiteX975" fmla="*/ 3792084 w 4546203"/>
              <a:gd name="connsiteY975" fmla="*/ 3022047 h 5092591"/>
              <a:gd name="connsiteX976" fmla="*/ 3823920 w 4546203"/>
              <a:gd name="connsiteY976" fmla="*/ 2903060 h 5092591"/>
              <a:gd name="connsiteX977" fmla="*/ 3792880 w 4546203"/>
              <a:gd name="connsiteY977" fmla="*/ 2894305 h 5092591"/>
              <a:gd name="connsiteX978" fmla="*/ 3779748 w 4546203"/>
              <a:gd name="connsiteY978" fmla="*/ 2898682 h 5092591"/>
              <a:gd name="connsiteX979" fmla="*/ 3751493 w 4546203"/>
              <a:gd name="connsiteY979" fmla="*/ 3002150 h 5092591"/>
              <a:gd name="connsiteX980" fmla="*/ 3755075 w 4546203"/>
              <a:gd name="connsiteY980" fmla="*/ 3010507 h 5092591"/>
              <a:gd name="connsiteX981" fmla="*/ 3762238 w 4546203"/>
              <a:gd name="connsiteY981" fmla="*/ 3007721 h 5092591"/>
              <a:gd name="connsiteX982" fmla="*/ 3792880 w 4546203"/>
              <a:gd name="connsiteY982" fmla="*/ 2894305 h 5092591"/>
              <a:gd name="connsiteX983" fmla="*/ 3723238 w 4546203"/>
              <a:gd name="connsiteY983" fmla="*/ 2776909 h 5092591"/>
              <a:gd name="connsiteX984" fmla="*/ 3677872 w 4546203"/>
              <a:gd name="connsiteY984" fmla="*/ 2975089 h 5092591"/>
              <a:gd name="connsiteX985" fmla="*/ 3684239 w 4546203"/>
              <a:gd name="connsiteY985" fmla="*/ 2976681 h 5092591"/>
              <a:gd name="connsiteX986" fmla="*/ 3730004 w 4546203"/>
              <a:gd name="connsiteY986" fmla="*/ 2778899 h 5092591"/>
              <a:gd name="connsiteX987" fmla="*/ 3723238 w 4546203"/>
              <a:gd name="connsiteY987" fmla="*/ 2776909 h 5092591"/>
              <a:gd name="connsiteX988" fmla="*/ 3684239 w 4546203"/>
              <a:gd name="connsiteY988" fmla="*/ 2770144 h 5092591"/>
              <a:gd name="connsiteX989" fmla="*/ 3639270 w 4546203"/>
              <a:gd name="connsiteY989" fmla="*/ 2966334 h 5092591"/>
              <a:gd name="connsiteX990" fmla="*/ 3684239 w 4546203"/>
              <a:gd name="connsiteY990" fmla="*/ 2770144 h 5092591"/>
              <a:gd name="connsiteX991" fmla="*/ 3803227 w 4546203"/>
              <a:gd name="connsiteY991" fmla="*/ 2767358 h 5092591"/>
              <a:gd name="connsiteX992" fmla="*/ 3785319 w 4546203"/>
              <a:gd name="connsiteY992" fmla="*/ 2872019 h 5092591"/>
              <a:gd name="connsiteX993" fmla="*/ 3833869 w 4546203"/>
              <a:gd name="connsiteY993" fmla="*/ 2882366 h 5092591"/>
              <a:gd name="connsiteX994" fmla="*/ 3832675 w 4546203"/>
              <a:gd name="connsiteY994" fmla="*/ 2885152 h 5092591"/>
              <a:gd name="connsiteX995" fmla="*/ 3872868 w 4546203"/>
              <a:gd name="connsiteY995" fmla="*/ 2885152 h 5092591"/>
              <a:gd name="connsiteX996" fmla="*/ 3835461 w 4546203"/>
              <a:gd name="connsiteY996" fmla="*/ 3030802 h 5092591"/>
              <a:gd name="connsiteX997" fmla="*/ 3886001 w 4546203"/>
              <a:gd name="connsiteY997" fmla="*/ 3047516 h 5092591"/>
              <a:gd name="connsiteX998" fmla="*/ 3872868 w 4546203"/>
              <a:gd name="connsiteY998" fmla="*/ 3090495 h 5092591"/>
              <a:gd name="connsiteX999" fmla="*/ 3913062 w 4546203"/>
              <a:gd name="connsiteY999" fmla="*/ 3106015 h 5092591"/>
              <a:gd name="connsiteX1000" fmla="*/ 3859338 w 4546203"/>
              <a:gd name="connsiteY1000" fmla="*/ 3242513 h 5092591"/>
              <a:gd name="connsiteX1001" fmla="*/ 3819941 w 4546203"/>
              <a:gd name="connsiteY1001" fmla="*/ 3226197 h 5092591"/>
              <a:gd name="connsiteX1002" fmla="*/ 3798053 w 4546203"/>
              <a:gd name="connsiteY1002" fmla="*/ 3271961 h 5092591"/>
              <a:gd name="connsiteX1003" fmla="*/ 3526252 w 4546203"/>
              <a:gd name="connsiteY1003" fmla="*/ 3142627 h 5092591"/>
              <a:gd name="connsiteX1004" fmla="*/ 3509140 w 4546203"/>
              <a:gd name="connsiteY1004" fmla="*/ 3178044 h 5092591"/>
              <a:gd name="connsiteX1005" fmla="*/ 3582761 w 4546203"/>
              <a:gd name="connsiteY1005" fmla="*/ 3216646 h 5092591"/>
              <a:gd name="connsiteX1006" fmla="*/ 3501181 w 4546203"/>
              <a:gd name="connsiteY1006" fmla="*/ 3357123 h 5092591"/>
              <a:gd name="connsiteX1007" fmla="*/ 3507548 w 4546203"/>
              <a:gd name="connsiteY1007" fmla="*/ 3361102 h 5092591"/>
              <a:gd name="connsiteX1008" fmla="*/ 3588731 w 4546203"/>
              <a:gd name="connsiteY1008" fmla="*/ 3225799 h 5092591"/>
              <a:gd name="connsiteX1009" fmla="*/ 3668321 w 4546203"/>
              <a:gd name="connsiteY1009" fmla="*/ 3267186 h 5092591"/>
              <a:gd name="connsiteX1010" fmla="*/ 3592312 w 4546203"/>
              <a:gd name="connsiteY1010" fmla="*/ 3399306 h 5092591"/>
              <a:gd name="connsiteX1011" fmla="*/ 3596292 w 4546203"/>
              <a:gd name="connsiteY1011" fmla="*/ 3404081 h 5092591"/>
              <a:gd name="connsiteX1012" fmla="*/ 3609026 w 4546203"/>
              <a:gd name="connsiteY1012" fmla="*/ 3392938 h 5092591"/>
              <a:gd name="connsiteX1013" fmla="*/ 3677076 w 4546203"/>
              <a:gd name="connsiteY1013" fmla="*/ 3278328 h 5092591"/>
              <a:gd name="connsiteX1014" fmla="*/ 3754279 w 4546203"/>
              <a:gd name="connsiteY1014" fmla="*/ 3318919 h 5092591"/>
              <a:gd name="connsiteX1015" fmla="*/ 3687423 w 4546203"/>
              <a:gd name="connsiteY1015" fmla="*/ 3432734 h 5092591"/>
              <a:gd name="connsiteX1016" fmla="*/ 3693790 w 4546203"/>
              <a:gd name="connsiteY1016" fmla="*/ 3451437 h 5092591"/>
              <a:gd name="connsiteX1017" fmla="*/ 3764227 w 4546203"/>
              <a:gd name="connsiteY1017" fmla="*/ 3330858 h 5092591"/>
              <a:gd name="connsiteX1018" fmla="*/ 3839440 w 4546203"/>
              <a:gd name="connsiteY1018" fmla="*/ 3370653 h 5092591"/>
              <a:gd name="connsiteX1019" fmla="*/ 3767411 w 4546203"/>
              <a:gd name="connsiteY1019" fmla="*/ 3495212 h 5092591"/>
              <a:gd name="connsiteX1020" fmla="*/ 3780543 w 4546203"/>
              <a:gd name="connsiteY1020" fmla="*/ 3504763 h 5092591"/>
              <a:gd name="connsiteX1021" fmla="*/ 3851379 w 4546203"/>
              <a:gd name="connsiteY1021" fmla="*/ 3384183 h 5092591"/>
              <a:gd name="connsiteX1022" fmla="*/ 3924602 w 4546203"/>
              <a:gd name="connsiteY1022" fmla="*/ 3423183 h 5092591"/>
              <a:gd name="connsiteX1023" fmla="*/ 3849787 w 4546203"/>
              <a:gd name="connsiteY1023" fmla="*/ 3552517 h 5092591"/>
              <a:gd name="connsiteX1024" fmla="*/ 3864909 w 4546203"/>
              <a:gd name="connsiteY1024" fmla="*/ 3562466 h 5092591"/>
              <a:gd name="connsiteX1025" fmla="*/ 3937734 w 4546203"/>
              <a:gd name="connsiteY1025" fmla="*/ 3438305 h 5092591"/>
              <a:gd name="connsiteX1026" fmla="*/ 3992254 w 4546203"/>
              <a:gd name="connsiteY1026" fmla="*/ 3466560 h 5092591"/>
              <a:gd name="connsiteX1027" fmla="*/ 3803227 w 4546203"/>
              <a:gd name="connsiteY1027" fmla="*/ 2767358 h 5092591"/>
              <a:gd name="connsiteX1028" fmla="*/ 3645638 w 4546203"/>
              <a:gd name="connsiteY1028" fmla="*/ 2764970 h 5092591"/>
              <a:gd name="connsiteX1029" fmla="*/ 3602659 w 4546203"/>
              <a:gd name="connsiteY1029" fmla="*/ 2952406 h 5092591"/>
              <a:gd name="connsiteX1030" fmla="*/ 3645638 w 4546203"/>
              <a:gd name="connsiteY1030" fmla="*/ 2764970 h 5092591"/>
              <a:gd name="connsiteX1031" fmla="*/ 805057 w 4546203"/>
              <a:gd name="connsiteY1031" fmla="*/ 2683390 h 5092591"/>
              <a:gd name="connsiteX1032" fmla="*/ 798292 w 4546203"/>
              <a:gd name="connsiteY1032" fmla="*/ 2684186 h 5092591"/>
              <a:gd name="connsiteX1033" fmla="*/ 830924 w 4546203"/>
              <a:gd name="connsiteY1033" fmla="*/ 2885152 h 5092591"/>
              <a:gd name="connsiteX1034" fmla="*/ 837291 w 4546203"/>
              <a:gd name="connsiteY1034" fmla="*/ 2883958 h 5092591"/>
              <a:gd name="connsiteX1035" fmla="*/ 805057 w 4546203"/>
              <a:gd name="connsiteY1035" fmla="*/ 2683390 h 5092591"/>
              <a:gd name="connsiteX1036" fmla="*/ 844454 w 4546203"/>
              <a:gd name="connsiteY1036" fmla="*/ 2679808 h 5092591"/>
              <a:gd name="connsiteX1037" fmla="*/ 875892 w 4546203"/>
              <a:gd name="connsiteY1037" fmla="*/ 2875203 h 5092591"/>
              <a:gd name="connsiteX1038" fmla="*/ 844454 w 4546203"/>
              <a:gd name="connsiteY1038" fmla="*/ 2679808 h 5092591"/>
              <a:gd name="connsiteX1039" fmla="*/ 883055 w 4546203"/>
              <a:gd name="connsiteY1039" fmla="*/ 2676227 h 5092591"/>
              <a:gd name="connsiteX1040" fmla="*/ 913698 w 4546203"/>
              <a:gd name="connsiteY1040" fmla="*/ 2866448 h 5092591"/>
              <a:gd name="connsiteX1041" fmla="*/ 883055 w 4546203"/>
              <a:gd name="connsiteY1041" fmla="*/ 2676227 h 5092591"/>
              <a:gd name="connsiteX1042" fmla="*/ 3626138 w 4546203"/>
              <a:gd name="connsiteY1042" fmla="*/ 2225745 h 5092591"/>
              <a:gd name="connsiteX1043" fmla="*/ 3656780 w 4546203"/>
              <a:gd name="connsiteY1043" fmla="*/ 2415966 h 5092591"/>
              <a:gd name="connsiteX1044" fmla="*/ 3626138 w 4546203"/>
              <a:gd name="connsiteY1044" fmla="*/ 2225745 h 5092591"/>
              <a:gd name="connsiteX1045" fmla="*/ 3671107 w 4546203"/>
              <a:gd name="connsiteY1045" fmla="*/ 2215797 h 5092591"/>
              <a:gd name="connsiteX1046" fmla="*/ 3663943 w 4546203"/>
              <a:gd name="connsiteY1046" fmla="*/ 2216990 h 5092591"/>
              <a:gd name="connsiteX1047" fmla="*/ 3695382 w 4546203"/>
              <a:gd name="connsiteY1047" fmla="*/ 2412385 h 5092591"/>
              <a:gd name="connsiteX1048" fmla="*/ 3702545 w 4546203"/>
              <a:gd name="connsiteY1048" fmla="*/ 2411191 h 5092591"/>
              <a:gd name="connsiteX1049" fmla="*/ 3671107 w 4546203"/>
              <a:gd name="connsiteY1049" fmla="*/ 2215797 h 5092591"/>
              <a:gd name="connsiteX1050" fmla="*/ 3709310 w 4546203"/>
              <a:gd name="connsiteY1050" fmla="*/ 2207838 h 5092591"/>
              <a:gd name="connsiteX1051" fmla="*/ 3702545 w 4546203"/>
              <a:gd name="connsiteY1051" fmla="*/ 2208634 h 5092591"/>
              <a:gd name="connsiteX1052" fmla="*/ 3734779 w 4546203"/>
              <a:gd name="connsiteY1052" fmla="*/ 2409201 h 5092591"/>
              <a:gd name="connsiteX1053" fmla="*/ 3741544 w 4546203"/>
              <a:gd name="connsiteY1053" fmla="*/ 2408007 h 5092591"/>
              <a:gd name="connsiteX1054" fmla="*/ 3709310 w 4546203"/>
              <a:gd name="connsiteY1054" fmla="*/ 2207838 h 5092591"/>
              <a:gd name="connsiteX1055" fmla="*/ 3682647 w 4546203"/>
              <a:gd name="connsiteY1055" fmla="*/ 2141380 h 5092591"/>
              <a:gd name="connsiteX1056" fmla="*/ 3657576 w 4546203"/>
              <a:gd name="connsiteY1056" fmla="*/ 2148941 h 5092591"/>
              <a:gd name="connsiteX1057" fmla="*/ 3669117 w 4546203"/>
              <a:gd name="connsiteY1057" fmla="*/ 2164063 h 5092591"/>
              <a:gd name="connsiteX1058" fmla="*/ 3687821 w 4546203"/>
              <a:gd name="connsiteY1058" fmla="*/ 2159685 h 5092591"/>
              <a:gd name="connsiteX1059" fmla="*/ 3682647 w 4546203"/>
              <a:gd name="connsiteY1059" fmla="*/ 2141380 h 5092591"/>
              <a:gd name="connsiteX1060" fmla="*/ 930412 w 4546203"/>
              <a:gd name="connsiteY1060" fmla="*/ 2138594 h 5092591"/>
              <a:gd name="connsiteX1061" fmla="*/ 887433 w 4546203"/>
              <a:gd name="connsiteY1061" fmla="*/ 2326029 h 5092591"/>
              <a:gd name="connsiteX1062" fmla="*/ 894198 w 4546203"/>
              <a:gd name="connsiteY1062" fmla="*/ 2326825 h 5092591"/>
              <a:gd name="connsiteX1063" fmla="*/ 936779 w 4546203"/>
              <a:gd name="connsiteY1063" fmla="*/ 2140186 h 5092591"/>
              <a:gd name="connsiteX1064" fmla="*/ 930412 w 4546203"/>
              <a:gd name="connsiteY1064" fmla="*/ 2138594 h 5092591"/>
              <a:gd name="connsiteX1065" fmla="*/ 3768207 w 4546203"/>
              <a:gd name="connsiteY1065" fmla="*/ 2131033 h 5092591"/>
              <a:gd name="connsiteX1066" fmla="*/ 3744728 w 4546203"/>
              <a:gd name="connsiteY1066" fmla="*/ 2138594 h 5092591"/>
              <a:gd name="connsiteX1067" fmla="*/ 3751493 w 4546203"/>
              <a:gd name="connsiteY1067" fmla="*/ 2157696 h 5092591"/>
              <a:gd name="connsiteX1068" fmla="*/ 3773778 w 4546203"/>
              <a:gd name="connsiteY1068" fmla="*/ 2150532 h 5092591"/>
              <a:gd name="connsiteX1069" fmla="*/ 3768207 w 4546203"/>
              <a:gd name="connsiteY1069" fmla="*/ 2131033 h 5092591"/>
              <a:gd name="connsiteX1070" fmla="*/ 899769 w 4546203"/>
              <a:gd name="connsiteY1070" fmla="*/ 2128645 h 5092591"/>
              <a:gd name="connsiteX1071" fmla="*/ 855597 w 4546203"/>
              <a:gd name="connsiteY1071" fmla="*/ 2322050 h 5092591"/>
              <a:gd name="connsiteX1072" fmla="*/ 899769 w 4546203"/>
              <a:gd name="connsiteY1072" fmla="*/ 2128645 h 5092591"/>
              <a:gd name="connsiteX1073" fmla="*/ 855199 w 4546203"/>
              <a:gd name="connsiteY1073" fmla="*/ 2115911 h 5092591"/>
              <a:gd name="connsiteX1074" fmla="*/ 809832 w 4546203"/>
              <a:gd name="connsiteY1074" fmla="*/ 2313693 h 5092591"/>
              <a:gd name="connsiteX1075" fmla="*/ 816199 w 4546203"/>
              <a:gd name="connsiteY1075" fmla="*/ 2315285 h 5092591"/>
              <a:gd name="connsiteX1076" fmla="*/ 861566 w 4546203"/>
              <a:gd name="connsiteY1076" fmla="*/ 2117502 h 5092591"/>
              <a:gd name="connsiteX1077" fmla="*/ 855199 w 4546203"/>
              <a:gd name="connsiteY1077" fmla="*/ 2115911 h 5092591"/>
              <a:gd name="connsiteX1078" fmla="*/ 3860532 w 4546203"/>
              <a:gd name="connsiteY1078" fmla="*/ 2106758 h 5092591"/>
              <a:gd name="connsiteX1079" fmla="*/ 3837451 w 4546203"/>
              <a:gd name="connsiteY1079" fmla="*/ 2113125 h 5092591"/>
              <a:gd name="connsiteX1080" fmla="*/ 3843818 w 4546203"/>
              <a:gd name="connsiteY1080" fmla="*/ 2133420 h 5092591"/>
              <a:gd name="connsiteX1081" fmla="*/ 3867297 w 4546203"/>
              <a:gd name="connsiteY1081" fmla="*/ 2126655 h 5092591"/>
              <a:gd name="connsiteX1082" fmla="*/ 3860532 w 4546203"/>
              <a:gd name="connsiteY1082" fmla="*/ 2106758 h 5092591"/>
              <a:gd name="connsiteX1083" fmla="*/ 3617383 w 4546203"/>
              <a:gd name="connsiteY1083" fmla="*/ 2080891 h 5092591"/>
              <a:gd name="connsiteX1084" fmla="*/ 3591516 w 4546203"/>
              <a:gd name="connsiteY1084" fmla="*/ 2090840 h 5092591"/>
              <a:gd name="connsiteX1085" fmla="*/ 3607832 w 4546203"/>
              <a:gd name="connsiteY1085" fmla="*/ 2103574 h 5092591"/>
              <a:gd name="connsiteX1086" fmla="*/ 3624148 w 4546203"/>
              <a:gd name="connsiteY1086" fmla="*/ 2097605 h 5092591"/>
              <a:gd name="connsiteX1087" fmla="*/ 3617383 w 4546203"/>
              <a:gd name="connsiteY1087" fmla="*/ 2080891 h 5092591"/>
              <a:gd name="connsiteX1088" fmla="*/ 778394 w 4546203"/>
              <a:gd name="connsiteY1088" fmla="*/ 2080493 h 5092591"/>
              <a:gd name="connsiteX1089" fmla="*/ 747354 w 4546203"/>
              <a:gd name="connsiteY1089" fmla="*/ 2197491 h 5092591"/>
              <a:gd name="connsiteX1090" fmla="*/ 787945 w 4546203"/>
              <a:gd name="connsiteY1090" fmla="*/ 2091635 h 5092591"/>
              <a:gd name="connsiteX1091" fmla="*/ 778394 w 4546203"/>
              <a:gd name="connsiteY1091" fmla="*/ 2080493 h 5092591"/>
              <a:gd name="connsiteX1092" fmla="*/ 737405 w 4546203"/>
              <a:gd name="connsiteY1092" fmla="*/ 2071340 h 5092591"/>
              <a:gd name="connsiteX1093" fmla="*/ 707559 w 4546203"/>
              <a:gd name="connsiteY1093" fmla="*/ 2175205 h 5092591"/>
              <a:gd name="connsiteX1094" fmla="*/ 711140 w 4546203"/>
              <a:gd name="connsiteY1094" fmla="*/ 2187940 h 5092591"/>
              <a:gd name="connsiteX1095" fmla="*/ 716314 w 4546203"/>
              <a:gd name="connsiteY1095" fmla="*/ 2187144 h 5092591"/>
              <a:gd name="connsiteX1096" fmla="*/ 746956 w 4546203"/>
              <a:gd name="connsiteY1096" fmla="*/ 2074126 h 5092591"/>
              <a:gd name="connsiteX1097" fmla="*/ 737405 w 4546203"/>
              <a:gd name="connsiteY1097" fmla="*/ 2071340 h 5092591"/>
              <a:gd name="connsiteX1098" fmla="*/ 3800441 w 4546203"/>
              <a:gd name="connsiteY1098" fmla="*/ 2070146 h 5092591"/>
              <a:gd name="connsiteX1099" fmla="*/ 3776962 w 4546203"/>
              <a:gd name="connsiteY1099" fmla="*/ 2077309 h 5092591"/>
              <a:gd name="connsiteX1100" fmla="*/ 3784125 w 4546203"/>
              <a:gd name="connsiteY1100" fmla="*/ 2097207 h 5092591"/>
              <a:gd name="connsiteX1101" fmla="*/ 3806410 w 4546203"/>
              <a:gd name="connsiteY1101" fmla="*/ 2089646 h 5092591"/>
              <a:gd name="connsiteX1102" fmla="*/ 3800441 w 4546203"/>
              <a:gd name="connsiteY1102" fmla="*/ 2070146 h 5092591"/>
              <a:gd name="connsiteX1103" fmla="*/ 3692994 w 4546203"/>
              <a:gd name="connsiteY1103" fmla="*/ 2047065 h 5092591"/>
              <a:gd name="connsiteX1104" fmla="*/ 3671107 w 4546203"/>
              <a:gd name="connsiteY1104" fmla="*/ 2055422 h 5092591"/>
              <a:gd name="connsiteX1105" fmla="*/ 3677474 w 4546203"/>
              <a:gd name="connsiteY1105" fmla="*/ 2073728 h 5092591"/>
              <a:gd name="connsiteX1106" fmla="*/ 3700555 w 4546203"/>
              <a:gd name="connsiteY1106" fmla="*/ 2065769 h 5092591"/>
              <a:gd name="connsiteX1107" fmla="*/ 3692994 w 4546203"/>
              <a:gd name="connsiteY1107" fmla="*/ 2047065 h 5092591"/>
              <a:gd name="connsiteX1108" fmla="*/ 854005 w 4546203"/>
              <a:gd name="connsiteY1108" fmla="*/ 2025178 h 5092591"/>
              <a:gd name="connsiteX1109" fmla="*/ 847638 w 4546203"/>
              <a:gd name="connsiteY1109" fmla="*/ 2043881 h 5092591"/>
              <a:gd name="connsiteX1110" fmla="*/ 870321 w 4546203"/>
              <a:gd name="connsiteY1110" fmla="*/ 2051442 h 5092591"/>
              <a:gd name="connsiteX1111" fmla="*/ 876688 w 4546203"/>
              <a:gd name="connsiteY1111" fmla="*/ 2033137 h 5092591"/>
              <a:gd name="connsiteX1112" fmla="*/ 854005 w 4546203"/>
              <a:gd name="connsiteY1112" fmla="*/ 2025178 h 5092591"/>
              <a:gd name="connsiteX1113" fmla="*/ 3819941 w 4546203"/>
              <a:gd name="connsiteY1113" fmla="*/ 2002494 h 5092591"/>
              <a:gd name="connsiteX1114" fmla="*/ 3797655 w 4546203"/>
              <a:gd name="connsiteY1114" fmla="*/ 2010851 h 5092591"/>
              <a:gd name="connsiteX1115" fmla="*/ 3806410 w 4546203"/>
              <a:gd name="connsiteY1115" fmla="*/ 2030749 h 5092591"/>
              <a:gd name="connsiteX1116" fmla="*/ 3828298 w 4546203"/>
              <a:gd name="connsiteY1116" fmla="*/ 2021994 h 5092591"/>
              <a:gd name="connsiteX1117" fmla="*/ 3819941 w 4546203"/>
              <a:gd name="connsiteY1117" fmla="*/ 2002494 h 5092591"/>
              <a:gd name="connsiteX1118" fmla="*/ 727058 w 4546203"/>
              <a:gd name="connsiteY1118" fmla="*/ 1979015 h 5092591"/>
              <a:gd name="connsiteX1119" fmla="*/ 720691 w 4546203"/>
              <a:gd name="connsiteY1119" fmla="*/ 1999311 h 5092591"/>
              <a:gd name="connsiteX1120" fmla="*/ 742976 w 4546203"/>
              <a:gd name="connsiteY1120" fmla="*/ 2006474 h 5092591"/>
              <a:gd name="connsiteX1121" fmla="*/ 750537 w 4546203"/>
              <a:gd name="connsiteY1121" fmla="*/ 1986576 h 5092591"/>
              <a:gd name="connsiteX1122" fmla="*/ 727058 w 4546203"/>
              <a:gd name="connsiteY1122" fmla="*/ 1979015 h 5092591"/>
              <a:gd name="connsiteX1123" fmla="*/ 922851 w 4546203"/>
              <a:gd name="connsiteY1123" fmla="*/ 1959118 h 5092591"/>
              <a:gd name="connsiteX1124" fmla="*/ 916085 w 4546203"/>
              <a:gd name="connsiteY1124" fmla="*/ 1975036 h 5092591"/>
              <a:gd name="connsiteX1125" fmla="*/ 943146 w 4546203"/>
              <a:gd name="connsiteY1125" fmla="*/ 1968270 h 5092591"/>
              <a:gd name="connsiteX1126" fmla="*/ 922851 w 4546203"/>
              <a:gd name="connsiteY1126" fmla="*/ 1959118 h 5092591"/>
              <a:gd name="connsiteX1127" fmla="*/ 784363 w 4546203"/>
              <a:gd name="connsiteY1127" fmla="*/ 1944393 h 5092591"/>
              <a:gd name="connsiteX1128" fmla="*/ 776802 w 4546203"/>
              <a:gd name="connsiteY1128" fmla="*/ 1963893 h 5092591"/>
              <a:gd name="connsiteX1129" fmla="*/ 799087 w 4546203"/>
              <a:gd name="connsiteY1129" fmla="*/ 1972648 h 5092591"/>
              <a:gd name="connsiteX1130" fmla="*/ 806649 w 4546203"/>
              <a:gd name="connsiteY1130" fmla="*/ 1953546 h 5092591"/>
              <a:gd name="connsiteX1131" fmla="*/ 784363 w 4546203"/>
              <a:gd name="connsiteY1131" fmla="*/ 1944393 h 5092591"/>
              <a:gd name="connsiteX1132" fmla="*/ 850423 w 4546203"/>
              <a:gd name="connsiteY1132" fmla="*/ 1912159 h 5092591"/>
              <a:gd name="connsiteX1133" fmla="*/ 842066 w 4546203"/>
              <a:gd name="connsiteY1133" fmla="*/ 1930863 h 5092591"/>
              <a:gd name="connsiteX1134" fmla="*/ 865148 w 4546203"/>
              <a:gd name="connsiteY1134" fmla="*/ 1939618 h 5092591"/>
              <a:gd name="connsiteX1135" fmla="*/ 872311 w 4546203"/>
              <a:gd name="connsiteY1135" fmla="*/ 1921710 h 5092591"/>
              <a:gd name="connsiteX1136" fmla="*/ 850423 w 4546203"/>
              <a:gd name="connsiteY1136" fmla="*/ 1912159 h 5092591"/>
              <a:gd name="connsiteX1137" fmla="*/ 3665933 w 4546203"/>
              <a:gd name="connsiteY1137" fmla="*/ 1871568 h 5092591"/>
              <a:gd name="connsiteX1138" fmla="*/ 3711698 w 4546203"/>
              <a:gd name="connsiteY1138" fmla="*/ 1976229 h 5092591"/>
              <a:gd name="connsiteX1139" fmla="*/ 3718463 w 4546203"/>
              <a:gd name="connsiteY1139" fmla="*/ 1975434 h 5092591"/>
              <a:gd name="connsiteX1140" fmla="*/ 3717269 w 4546203"/>
              <a:gd name="connsiteY1140" fmla="*/ 1959913 h 5092591"/>
              <a:gd name="connsiteX1141" fmla="*/ 3665933 w 4546203"/>
              <a:gd name="connsiteY1141" fmla="*/ 1871568 h 5092591"/>
              <a:gd name="connsiteX1142" fmla="*/ 3709708 w 4546203"/>
              <a:gd name="connsiteY1142" fmla="*/ 1850875 h 5092591"/>
              <a:gd name="connsiteX1143" fmla="*/ 3708514 w 4546203"/>
              <a:gd name="connsiteY1143" fmla="*/ 1859630 h 5092591"/>
              <a:gd name="connsiteX1144" fmla="*/ 3754676 w 4546203"/>
              <a:gd name="connsiteY1144" fmla="*/ 1963495 h 5092591"/>
              <a:gd name="connsiteX1145" fmla="*/ 3761840 w 4546203"/>
              <a:gd name="connsiteY1145" fmla="*/ 1954740 h 5092591"/>
              <a:gd name="connsiteX1146" fmla="*/ 3718065 w 4546203"/>
              <a:gd name="connsiteY1146" fmla="*/ 1852864 h 5092591"/>
              <a:gd name="connsiteX1147" fmla="*/ 3709708 w 4546203"/>
              <a:gd name="connsiteY1147" fmla="*/ 1850875 h 5092591"/>
              <a:gd name="connsiteX1148" fmla="*/ 3516701 w 4546203"/>
              <a:gd name="connsiteY1148" fmla="*/ 1831375 h 5092591"/>
              <a:gd name="connsiteX1149" fmla="*/ 3478896 w 4546203"/>
              <a:gd name="connsiteY1149" fmla="*/ 1853660 h 5092591"/>
              <a:gd name="connsiteX1150" fmla="*/ 3564058 w 4546203"/>
              <a:gd name="connsiteY1150" fmla="*/ 2028759 h 5092591"/>
              <a:gd name="connsiteX1151" fmla="*/ 3570823 w 4546203"/>
              <a:gd name="connsiteY1151" fmla="*/ 2025576 h 5092591"/>
              <a:gd name="connsiteX1152" fmla="*/ 3502375 w 4546203"/>
              <a:gd name="connsiteY1152" fmla="*/ 1877139 h 5092591"/>
              <a:gd name="connsiteX1153" fmla="*/ 3525854 w 4546203"/>
              <a:gd name="connsiteY1153" fmla="*/ 1864803 h 5092591"/>
              <a:gd name="connsiteX1154" fmla="*/ 3597088 w 4546203"/>
              <a:gd name="connsiteY1154" fmla="*/ 2016025 h 5092591"/>
              <a:gd name="connsiteX1155" fmla="*/ 3603455 w 4546203"/>
              <a:gd name="connsiteY1155" fmla="*/ 2012841 h 5092591"/>
              <a:gd name="connsiteX1156" fmla="*/ 3516701 w 4546203"/>
              <a:gd name="connsiteY1156" fmla="*/ 1831375 h 5092591"/>
              <a:gd name="connsiteX1157" fmla="*/ 3553711 w 4546203"/>
              <a:gd name="connsiteY1157" fmla="*/ 1812671 h 5092591"/>
              <a:gd name="connsiteX1158" fmla="*/ 3547344 w 4546203"/>
              <a:gd name="connsiteY1158" fmla="*/ 1815457 h 5092591"/>
              <a:gd name="connsiteX1159" fmla="*/ 3636485 w 4546203"/>
              <a:gd name="connsiteY1159" fmla="*/ 1999311 h 5092591"/>
              <a:gd name="connsiteX1160" fmla="*/ 3642454 w 4546203"/>
              <a:gd name="connsiteY1160" fmla="*/ 1996525 h 5092591"/>
              <a:gd name="connsiteX1161" fmla="*/ 3553711 w 4546203"/>
              <a:gd name="connsiteY1161" fmla="*/ 1812671 h 5092591"/>
              <a:gd name="connsiteX1162" fmla="*/ 3500783 w 4546203"/>
              <a:gd name="connsiteY1162" fmla="*/ 1671000 h 5092591"/>
              <a:gd name="connsiteX1163" fmla="*/ 3466559 w 4546203"/>
              <a:gd name="connsiteY1163" fmla="*/ 1695275 h 5092591"/>
              <a:gd name="connsiteX1164" fmla="*/ 3486457 w 4546203"/>
              <a:gd name="connsiteY1164" fmla="*/ 1722734 h 5092591"/>
              <a:gd name="connsiteX1165" fmla="*/ 3520681 w 4546203"/>
              <a:gd name="connsiteY1165" fmla="*/ 1699255 h 5092591"/>
              <a:gd name="connsiteX1166" fmla="*/ 3500783 w 4546203"/>
              <a:gd name="connsiteY1166" fmla="*/ 1671000 h 5092591"/>
              <a:gd name="connsiteX1167" fmla="*/ 3596690 w 4546203"/>
              <a:gd name="connsiteY1167" fmla="*/ 1625236 h 5092591"/>
              <a:gd name="connsiteX1168" fmla="*/ 3562864 w 4546203"/>
              <a:gd name="connsiteY1168" fmla="*/ 1649511 h 5092591"/>
              <a:gd name="connsiteX1169" fmla="*/ 3583159 w 4546203"/>
              <a:gd name="connsiteY1169" fmla="*/ 1678959 h 5092591"/>
              <a:gd name="connsiteX1170" fmla="*/ 3617781 w 4546203"/>
              <a:gd name="connsiteY1170" fmla="*/ 1655878 h 5092591"/>
              <a:gd name="connsiteX1171" fmla="*/ 3596690 w 4546203"/>
              <a:gd name="connsiteY1171" fmla="*/ 1625236 h 5092591"/>
              <a:gd name="connsiteX1172" fmla="*/ 3271165 w 4546203"/>
              <a:gd name="connsiteY1172" fmla="*/ 1567135 h 5092591"/>
              <a:gd name="connsiteX1173" fmla="*/ 3264400 w 4546203"/>
              <a:gd name="connsiteY1173" fmla="*/ 1573502 h 5092591"/>
              <a:gd name="connsiteX1174" fmla="*/ 3302603 w 4546203"/>
              <a:gd name="connsiteY1174" fmla="*/ 1612899 h 5092591"/>
              <a:gd name="connsiteX1175" fmla="*/ 3308970 w 4546203"/>
              <a:gd name="connsiteY1175" fmla="*/ 1606930 h 5092591"/>
              <a:gd name="connsiteX1176" fmla="*/ 3271165 w 4546203"/>
              <a:gd name="connsiteY1176" fmla="*/ 1567135 h 5092591"/>
              <a:gd name="connsiteX1177" fmla="*/ 3471335 w 4546203"/>
              <a:gd name="connsiteY1177" fmla="*/ 1554002 h 5092591"/>
              <a:gd name="connsiteX1178" fmla="*/ 3439101 w 4546203"/>
              <a:gd name="connsiteY1178" fmla="*/ 1581063 h 5092591"/>
              <a:gd name="connsiteX1179" fmla="*/ 3460988 w 4546203"/>
              <a:gd name="connsiteY1179" fmla="*/ 1608124 h 5092591"/>
              <a:gd name="connsiteX1180" fmla="*/ 3493620 w 4546203"/>
              <a:gd name="connsiteY1180" fmla="*/ 1581461 h 5092591"/>
              <a:gd name="connsiteX1181" fmla="*/ 3471335 w 4546203"/>
              <a:gd name="connsiteY1181" fmla="*/ 1554002 h 5092591"/>
              <a:gd name="connsiteX1182" fmla="*/ 674926 w 4546203"/>
              <a:gd name="connsiteY1182" fmla="*/ 1529329 h 5092591"/>
              <a:gd name="connsiteX1183" fmla="*/ 601703 w 4546203"/>
              <a:gd name="connsiteY1183" fmla="*/ 1653093 h 5092591"/>
              <a:gd name="connsiteX1184" fmla="*/ 546388 w 4546203"/>
              <a:gd name="connsiteY1184" fmla="*/ 1624042 h 5092591"/>
              <a:gd name="connsiteX1185" fmla="*/ 537235 w 4546203"/>
              <a:gd name="connsiteY1185" fmla="*/ 1645133 h 5092591"/>
              <a:gd name="connsiteX1186" fmla="*/ 499430 w 4546203"/>
              <a:gd name="connsiteY1186" fmla="*/ 1969066 h 5092591"/>
              <a:gd name="connsiteX1187" fmla="*/ 711936 w 4546203"/>
              <a:gd name="connsiteY1187" fmla="*/ 2311703 h 5092591"/>
              <a:gd name="connsiteX1188" fmla="*/ 735813 w 4546203"/>
              <a:gd name="connsiteY1188" fmla="*/ 2326029 h 5092591"/>
              <a:gd name="connsiteX1189" fmla="*/ 756507 w 4546203"/>
              <a:gd name="connsiteY1189" fmla="*/ 2208634 h 5092591"/>
              <a:gd name="connsiteX1190" fmla="*/ 710344 w 4546203"/>
              <a:gd name="connsiteY1190" fmla="*/ 2205848 h 5092591"/>
              <a:gd name="connsiteX1191" fmla="*/ 667365 w 4546203"/>
              <a:gd name="connsiteY1191" fmla="*/ 2205848 h 5092591"/>
              <a:gd name="connsiteX1192" fmla="*/ 704773 w 4546203"/>
              <a:gd name="connsiteY1192" fmla="*/ 2060595 h 5092591"/>
              <a:gd name="connsiteX1193" fmla="*/ 654233 w 4546203"/>
              <a:gd name="connsiteY1193" fmla="*/ 2043483 h 5092591"/>
              <a:gd name="connsiteX1194" fmla="*/ 667365 w 4546203"/>
              <a:gd name="connsiteY1194" fmla="*/ 2000107 h 5092591"/>
              <a:gd name="connsiteX1195" fmla="*/ 627172 w 4546203"/>
              <a:gd name="connsiteY1195" fmla="*/ 1985382 h 5092591"/>
              <a:gd name="connsiteX1196" fmla="*/ 680498 w 4546203"/>
              <a:gd name="connsiteY1196" fmla="*/ 1848487 h 5092591"/>
              <a:gd name="connsiteX1197" fmla="*/ 719497 w 4546203"/>
              <a:gd name="connsiteY1197" fmla="*/ 1864803 h 5092591"/>
              <a:gd name="connsiteX1198" fmla="*/ 741782 w 4546203"/>
              <a:gd name="connsiteY1198" fmla="*/ 1819436 h 5092591"/>
              <a:gd name="connsiteX1199" fmla="*/ 1012788 w 4546203"/>
              <a:gd name="connsiteY1199" fmla="*/ 1948373 h 5092591"/>
              <a:gd name="connsiteX1200" fmla="*/ 1029900 w 4546203"/>
              <a:gd name="connsiteY1200" fmla="*/ 1912557 h 5092591"/>
              <a:gd name="connsiteX1201" fmla="*/ 956278 w 4546203"/>
              <a:gd name="connsiteY1201" fmla="*/ 1874354 h 5092591"/>
              <a:gd name="connsiteX1202" fmla="*/ 1037859 w 4546203"/>
              <a:gd name="connsiteY1202" fmla="*/ 1733479 h 5092591"/>
              <a:gd name="connsiteX1203" fmla="*/ 1031094 w 4546203"/>
              <a:gd name="connsiteY1203" fmla="*/ 1729499 h 5092591"/>
              <a:gd name="connsiteX1204" fmla="*/ 950309 w 4546203"/>
              <a:gd name="connsiteY1204" fmla="*/ 1865201 h 5092591"/>
              <a:gd name="connsiteX1205" fmla="*/ 870321 w 4546203"/>
              <a:gd name="connsiteY1205" fmla="*/ 1823814 h 5092591"/>
              <a:gd name="connsiteX1206" fmla="*/ 946728 w 4546203"/>
              <a:gd name="connsiteY1206" fmla="*/ 1691296 h 5092591"/>
              <a:gd name="connsiteX1207" fmla="*/ 942350 w 4546203"/>
              <a:gd name="connsiteY1207" fmla="*/ 1686520 h 5092591"/>
              <a:gd name="connsiteX1208" fmla="*/ 930412 w 4546203"/>
              <a:gd name="connsiteY1208" fmla="*/ 1696867 h 5092591"/>
              <a:gd name="connsiteX1209" fmla="*/ 861566 w 4546203"/>
              <a:gd name="connsiteY1209" fmla="*/ 1812671 h 5092591"/>
              <a:gd name="connsiteX1210" fmla="*/ 785955 w 4546203"/>
              <a:gd name="connsiteY1210" fmla="*/ 1773274 h 5092591"/>
              <a:gd name="connsiteX1211" fmla="*/ 795904 w 4546203"/>
              <a:gd name="connsiteY1211" fmla="*/ 1754172 h 5092591"/>
              <a:gd name="connsiteX1212" fmla="*/ 852413 w 4546203"/>
              <a:gd name="connsiteY1212" fmla="*/ 1655878 h 5092591"/>
              <a:gd name="connsiteX1213" fmla="*/ 852413 w 4546203"/>
              <a:gd name="connsiteY1213" fmla="*/ 1641552 h 5092591"/>
              <a:gd name="connsiteX1214" fmla="*/ 840872 w 4546203"/>
              <a:gd name="connsiteY1214" fmla="*/ 1648715 h 5092591"/>
              <a:gd name="connsiteX1215" fmla="*/ 833311 w 4546203"/>
              <a:gd name="connsiteY1215" fmla="*/ 1660256 h 5092591"/>
              <a:gd name="connsiteX1216" fmla="*/ 774812 w 4546203"/>
              <a:gd name="connsiteY1216" fmla="*/ 1760142 h 5092591"/>
              <a:gd name="connsiteX1217" fmla="*/ 699202 w 4546203"/>
              <a:gd name="connsiteY1217" fmla="*/ 1720346 h 5092591"/>
              <a:gd name="connsiteX1218" fmla="*/ 766058 w 4546203"/>
              <a:gd name="connsiteY1218" fmla="*/ 1606930 h 5092591"/>
              <a:gd name="connsiteX1219" fmla="*/ 756905 w 4546203"/>
              <a:gd name="connsiteY1219" fmla="*/ 1589420 h 5092591"/>
              <a:gd name="connsiteX1220" fmla="*/ 687661 w 4546203"/>
              <a:gd name="connsiteY1220" fmla="*/ 1707214 h 5092591"/>
              <a:gd name="connsiteX1221" fmla="*/ 614836 w 4546203"/>
              <a:gd name="connsiteY1221" fmla="*/ 1668215 h 5092591"/>
              <a:gd name="connsiteX1222" fmla="*/ 689651 w 4546203"/>
              <a:gd name="connsiteY1222" fmla="*/ 1539278 h 5092591"/>
              <a:gd name="connsiteX1223" fmla="*/ 674926 w 4546203"/>
              <a:gd name="connsiteY1223" fmla="*/ 1529329 h 5092591"/>
              <a:gd name="connsiteX1224" fmla="*/ 3598679 w 4546203"/>
              <a:gd name="connsiteY1224" fmla="*/ 1527340 h 5092591"/>
              <a:gd name="connsiteX1225" fmla="*/ 3566047 w 4546203"/>
              <a:gd name="connsiteY1225" fmla="*/ 1552809 h 5092591"/>
              <a:gd name="connsiteX1226" fmla="*/ 3588731 w 4546203"/>
              <a:gd name="connsiteY1226" fmla="*/ 1583053 h 5092591"/>
              <a:gd name="connsiteX1227" fmla="*/ 3622159 w 4546203"/>
              <a:gd name="connsiteY1227" fmla="*/ 1557584 h 5092591"/>
              <a:gd name="connsiteX1228" fmla="*/ 3598679 w 4546203"/>
              <a:gd name="connsiteY1228" fmla="*/ 1527340 h 5092591"/>
              <a:gd name="connsiteX1229" fmla="*/ 1238426 w 4546203"/>
              <a:gd name="connsiteY1229" fmla="*/ 1470433 h 5092591"/>
              <a:gd name="connsiteX1230" fmla="*/ 1213355 w 4546203"/>
              <a:gd name="connsiteY1230" fmla="*/ 1498289 h 5092591"/>
              <a:gd name="connsiteX1231" fmla="*/ 1236437 w 4546203"/>
              <a:gd name="connsiteY1231" fmla="*/ 1517391 h 5092591"/>
              <a:gd name="connsiteX1232" fmla="*/ 1260712 w 4546203"/>
              <a:gd name="connsiteY1232" fmla="*/ 1489932 h 5092591"/>
              <a:gd name="connsiteX1233" fmla="*/ 1238426 w 4546203"/>
              <a:gd name="connsiteY1233" fmla="*/ 1470433 h 5092591"/>
              <a:gd name="connsiteX1234" fmla="*/ 3599873 w 4546203"/>
              <a:gd name="connsiteY1234" fmla="*/ 1447749 h 5092591"/>
              <a:gd name="connsiteX1235" fmla="*/ 3567639 w 4546203"/>
              <a:gd name="connsiteY1235" fmla="*/ 1474412 h 5092591"/>
              <a:gd name="connsiteX1236" fmla="*/ 3591914 w 4546203"/>
              <a:gd name="connsiteY1236" fmla="*/ 1504258 h 5092591"/>
              <a:gd name="connsiteX1237" fmla="*/ 3624546 w 4546203"/>
              <a:gd name="connsiteY1237" fmla="*/ 1478392 h 5092591"/>
              <a:gd name="connsiteX1238" fmla="*/ 3599873 w 4546203"/>
              <a:gd name="connsiteY1238" fmla="*/ 1447749 h 5092591"/>
              <a:gd name="connsiteX1239" fmla="*/ 1199029 w 4546203"/>
              <a:gd name="connsiteY1239" fmla="*/ 1428648 h 5092591"/>
              <a:gd name="connsiteX1240" fmla="*/ 1171173 w 4546203"/>
              <a:gd name="connsiteY1240" fmla="*/ 1451331 h 5092591"/>
              <a:gd name="connsiteX1241" fmla="*/ 1195050 w 4546203"/>
              <a:gd name="connsiteY1241" fmla="*/ 1478392 h 5092591"/>
              <a:gd name="connsiteX1242" fmla="*/ 1224100 w 4546203"/>
              <a:gd name="connsiteY1242" fmla="*/ 1451729 h 5092591"/>
              <a:gd name="connsiteX1243" fmla="*/ 1199029 w 4546203"/>
              <a:gd name="connsiteY1243" fmla="*/ 1428648 h 5092591"/>
              <a:gd name="connsiteX1244" fmla="*/ 2320068 w 4546203"/>
              <a:gd name="connsiteY1244" fmla="*/ 1391331 h 5092591"/>
              <a:gd name="connsiteX1245" fmla="*/ 1854058 w 4546203"/>
              <a:gd name="connsiteY1245" fmla="*/ 1462871 h 5092591"/>
              <a:gd name="connsiteX1246" fmla="*/ 1206192 w 4546203"/>
              <a:gd name="connsiteY1246" fmla="*/ 2059799 h 5092591"/>
              <a:gd name="connsiteX1247" fmla="*/ 1138541 w 4546203"/>
              <a:gd name="connsiteY1247" fmla="*/ 2818296 h 5092591"/>
              <a:gd name="connsiteX1248" fmla="*/ 1487544 w 4546203"/>
              <a:gd name="connsiteY1248" fmla="*/ 3421591 h 5092591"/>
              <a:gd name="connsiteX1249" fmla="*/ 2232510 w 4546203"/>
              <a:gd name="connsiteY1249" fmla="*/ 3699760 h 5092591"/>
              <a:gd name="connsiteX1250" fmla="*/ 2608177 w 4546203"/>
              <a:gd name="connsiteY1250" fmla="*/ 3651607 h 5092591"/>
              <a:gd name="connsiteX1251" fmla="*/ 3310164 w 4546203"/>
              <a:gd name="connsiteY1251" fmla="*/ 3078159 h 5092591"/>
              <a:gd name="connsiteX1252" fmla="*/ 3402091 w 4546203"/>
              <a:gd name="connsiteY1252" fmla="*/ 2279469 h 5092591"/>
              <a:gd name="connsiteX1253" fmla="*/ 3032394 w 4546203"/>
              <a:gd name="connsiteY1253" fmla="*/ 1662245 h 5092591"/>
              <a:gd name="connsiteX1254" fmla="*/ 2320068 w 4546203"/>
              <a:gd name="connsiteY1254" fmla="*/ 1391331 h 5092591"/>
              <a:gd name="connsiteX1255" fmla="*/ 3350357 w 4546203"/>
              <a:gd name="connsiteY1255" fmla="*/ 1378904 h 5092591"/>
              <a:gd name="connsiteX1256" fmla="*/ 3316531 w 4546203"/>
              <a:gd name="connsiteY1256" fmla="*/ 1417107 h 5092591"/>
              <a:gd name="connsiteX1257" fmla="*/ 3345184 w 4546203"/>
              <a:gd name="connsiteY1257" fmla="*/ 1443770 h 5092591"/>
              <a:gd name="connsiteX1258" fmla="*/ 3379806 w 4546203"/>
              <a:gd name="connsiteY1258" fmla="*/ 1411138 h 5092591"/>
              <a:gd name="connsiteX1259" fmla="*/ 3350357 w 4546203"/>
              <a:gd name="connsiteY1259" fmla="*/ 1378904 h 5092591"/>
              <a:gd name="connsiteX1260" fmla="*/ 1431831 w 4546203"/>
              <a:gd name="connsiteY1260" fmla="*/ 1376914 h 5092591"/>
              <a:gd name="connsiteX1261" fmla="*/ 1402383 w 4546203"/>
              <a:gd name="connsiteY1261" fmla="*/ 1399199 h 5092591"/>
              <a:gd name="connsiteX1262" fmla="*/ 1398403 w 4546203"/>
              <a:gd name="connsiteY1262" fmla="*/ 1408352 h 5092591"/>
              <a:gd name="connsiteX1263" fmla="*/ 1409546 w 4546203"/>
              <a:gd name="connsiteY1263" fmla="*/ 1407556 h 5092591"/>
              <a:gd name="connsiteX1264" fmla="*/ 1433025 w 4546203"/>
              <a:gd name="connsiteY1264" fmla="*/ 1390046 h 5092591"/>
              <a:gd name="connsiteX1265" fmla="*/ 1437402 w 4546203"/>
              <a:gd name="connsiteY1265" fmla="*/ 1379699 h 5092591"/>
              <a:gd name="connsiteX1266" fmla="*/ 1431831 w 4546203"/>
              <a:gd name="connsiteY1266" fmla="*/ 1376914 h 5092591"/>
              <a:gd name="connsiteX1267" fmla="*/ 3303399 w 4546203"/>
              <a:gd name="connsiteY1267" fmla="*/ 1340302 h 5092591"/>
              <a:gd name="connsiteX1268" fmla="*/ 3271961 w 4546203"/>
              <a:gd name="connsiteY1268" fmla="*/ 1377312 h 5092591"/>
              <a:gd name="connsiteX1269" fmla="*/ 3303001 w 4546203"/>
              <a:gd name="connsiteY1269" fmla="*/ 1404373 h 5092591"/>
              <a:gd name="connsiteX1270" fmla="*/ 3335633 w 4546203"/>
              <a:gd name="connsiteY1270" fmla="*/ 1368557 h 5092591"/>
              <a:gd name="connsiteX1271" fmla="*/ 3303399 w 4546203"/>
              <a:gd name="connsiteY1271" fmla="*/ 1340302 h 5092591"/>
              <a:gd name="connsiteX1272" fmla="*/ 1285385 w 4546203"/>
              <a:gd name="connsiteY1272" fmla="*/ 1337517 h 5092591"/>
              <a:gd name="connsiteX1273" fmla="*/ 1255538 w 4546203"/>
              <a:gd name="connsiteY1273" fmla="*/ 1362986 h 5092591"/>
              <a:gd name="connsiteX1274" fmla="*/ 1277426 w 4546203"/>
              <a:gd name="connsiteY1274" fmla="*/ 1388454 h 5092591"/>
              <a:gd name="connsiteX1275" fmla="*/ 1306476 w 4546203"/>
              <a:gd name="connsiteY1275" fmla="*/ 1362588 h 5092591"/>
              <a:gd name="connsiteX1276" fmla="*/ 1285385 w 4546203"/>
              <a:gd name="connsiteY1276" fmla="*/ 1337517 h 5092591"/>
              <a:gd name="connsiteX1277" fmla="*/ 1111082 w 4546203"/>
              <a:gd name="connsiteY1277" fmla="*/ 1327966 h 5092591"/>
              <a:gd name="connsiteX1278" fmla="*/ 1082031 w 4546203"/>
              <a:gd name="connsiteY1278" fmla="*/ 1355027 h 5092591"/>
              <a:gd name="connsiteX1279" fmla="*/ 1106306 w 4546203"/>
              <a:gd name="connsiteY1279" fmla="*/ 1384077 h 5092591"/>
              <a:gd name="connsiteX1280" fmla="*/ 1134163 w 4546203"/>
              <a:gd name="connsiteY1280" fmla="*/ 1352241 h 5092591"/>
              <a:gd name="connsiteX1281" fmla="*/ 1111082 w 4546203"/>
              <a:gd name="connsiteY1281" fmla="*/ 1327966 h 5092591"/>
              <a:gd name="connsiteX1282" fmla="*/ 3398908 w 4546203"/>
              <a:gd name="connsiteY1282" fmla="*/ 1327568 h 5092591"/>
              <a:gd name="connsiteX1283" fmla="*/ 3364684 w 4546203"/>
              <a:gd name="connsiteY1283" fmla="*/ 1364577 h 5092591"/>
              <a:gd name="connsiteX1284" fmla="*/ 3393734 w 4546203"/>
              <a:gd name="connsiteY1284" fmla="*/ 1392036 h 5092591"/>
              <a:gd name="connsiteX1285" fmla="*/ 3426764 w 4546203"/>
              <a:gd name="connsiteY1285" fmla="*/ 1360200 h 5092591"/>
              <a:gd name="connsiteX1286" fmla="*/ 3398908 w 4546203"/>
              <a:gd name="connsiteY1286" fmla="*/ 1327568 h 5092591"/>
              <a:gd name="connsiteX1287" fmla="*/ 3256043 w 4546203"/>
              <a:gd name="connsiteY1287" fmla="*/ 1300905 h 5092591"/>
              <a:gd name="connsiteX1288" fmla="*/ 3225798 w 4546203"/>
              <a:gd name="connsiteY1288" fmla="*/ 1338710 h 5092591"/>
              <a:gd name="connsiteX1289" fmla="*/ 3258032 w 4546203"/>
              <a:gd name="connsiteY1289" fmla="*/ 1364975 h 5092591"/>
              <a:gd name="connsiteX1290" fmla="*/ 3289471 w 4546203"/>
              <a:gd name="connsiteY1290" fmla="*/ 1327170 h 5092591"/>
              <a:gd name="connsiteX1291" fmla="*/ 3256043 w 4546203"/>
              <a:gd name="connsiteY1291" fmla="*/ 1300905 h 5092591"/>
              <a:gd name="connsiteX1292" fmla="*/ 1247181 w 4546203"/>
              <a:gd name="connsiteY1292" fmla="*/ 1289762 h 5092591"/>
              <a:gd name="connsiteX1293" fmla="*/ 1215743 w 4546203"/>
              <a:gd name="connsiteY1293" fmla="*/ 1316823 h 5092591"/>
              <a:gd name="connsiteX1294" fmla="*/ 1240416 w 4546203"/>
              <a:gd name="connsiteY1294" fmla="*/ 1345078 h 5092591"/>
              <a:gd name="connsiteX1295" fmla="*/ 1271059 w 4546203"/>
              <a:gd name="connsiteY1295" fmla="*/ 1319211 h 5092591"/>
              <a:gd name="connsiteX1296" fmla="*/ 1247181 w 4546203"/>
              <a:gd name="connsiteY1296" fmla="*/ 1289762 h 5092591"/>
              <a:gd name="connsiteX1297" fmla="*/ 1533309 w 4546203"/>
              <a:gd name="connsiteY1297" fmla="*/ 1288171 h 5092591"/>
              <a:gd name="connsiteX1298" fmla="*/ 1509432 w 4546203"/>
              <a:gd name="connsiteY1298" fmla="*/ 1302497 h 5092591"/>
              <a:gd name="connsiteX1299" fmla="*/ 1528533 w 4546203"/>
              <a:gd name="connsiteY1299" fmla="*/ 1333537 h 5092591"/>
              <a:gd name="connsiteX1300" fmla="*/ 1551615 w 4546203"/>
              <a:gd name="connsiteY1300" fmla="*/ 1318813 h 5092591"/>
              <a:gd name="connsiteX1301" fmla="*/ 1533309 w 4546203"/>
              <a:gd name="connsiteY1301" fmla="*/ 1288171 h 5092591"/>
              <a:gd name="connsiteX1302" fmla="*/ 3349960 w 4546203"/>
              <a:gd name="connsiteY1302" fmla="*/ 1285783 h 5092591"/>
              <a:gd name="connsiteX1303" fmla="*/ 3318123 w 4546203"/>
              <a:gd name="connsiteY1303" fmla="*/ 1323190 h 5092591"/>
              <a:gd name="connsiteX1304" fmla="*/ 3350755 w 4546203"/>
              <a:gd name="connsiteY1304" fmla="*/ 1351047 h 5092591"/>
              <a:gd name="connsiteX1305" fmla="*/ 3382990 w 4546203"/>
              <a:gd name="connsiteY1305" fmla="*/ 1315231 h 5092591"/>
              <a:gd name="connsiteX1306" fmla="*/ 3349960 w 4546203"/>
              <a:gd name="connsiteY1306" fmla="*/ 1285783 h 5092591"/>
              <a:gd name="connsiteX1307" fmla="*/ 1071685 w 4546203"/>
              <a:gd name="connsiteY1307" fmla="*/ 1285783 h 5092591"/>
              <a:gd name="connsiteX1308" fmla="*/ 1042634 w 4546203"/>
              <a:gd name="connsiteY1308" fmla="*/ 1315231 h 5092591"/>
              <a:gd name="connsiteX1309" fmla="*/ 1064521 w 4546203"/>
              <a:gd name="connsiteY1309" fmla="*/ 1338710 h 5092591"/>
              <a:gd name="connsiteX1310" fmla="*/ 1094766 w 4546203"/>
              <a:gd name="connsiteY1310" fmla="*/ 1310058 h 5092591"/>
              <a:gd name="connsiteX1311" fmla="*/ 1071685 w 4546203"/>
              <a:gd name="connsiteY1311" fmla="*/ 1285783 h 5092591"/>
              <a:gd name="connsiteX1312" fmla="*/ 1352639 w 4546203"/>
              <a:gd name="connsiteY1312" fmla="*/ 1282599 h 5092591"/>
              <a:gd name="connsiteX1313" fmla="*/ 1320007 w 4546203"/>
              <a:gd name="connsiteY1313" fmla="*/ 1307272 h 5092591"/>
              <a:gd name="connsiteX1314" fmla="*/ 1378108 w 4546203"/>
              <a:gd name="connsiteY1314" fmla="*/ 1382485 h 5092591"/>
              <a:gd name="connsiteX1315" fmla="*/ 1421086 w 4546203"/>
              <a:gd name="connsiteY1315" fmla="*/ 1350649 h 5092591"/>
              <a:gd name="connsiteX1316" fmla="*/ 1352639 w 4546203"/>
              <a:gd name="connsiteY1316" fmla="*/ 1282599 h 5092591"/>
              <a:gd name="connsiteX1317" fmla="*/ 3446264 w 4546203"/>
              <a:gd name="connsiteY1317" fmla="*/ 1276630 h 5092591"/>
              <a:gd name="connsiteX1318" fmla="*/ 3414428 w 4546203"/>
              <a:gd name="connsiteY1318" fmla="*/ 1310854 h 5092591"/>
              <a:gd name="connsiteX1319" fmla="*/ 3442284 w 4546203"/>
              <a:gd name="connsiteY1319" fmla="*/ 1341496 h 5092591"/>
              <a:gd name="connsiteX1320" fmla="*/ 3479692 w 4546203"/>
              <a:gd name="connsiteY1320" fmla="*/ 1308466 h 5092591"/>
              <a:gd name="connsiteX1321" fmla="*/ 3446264 w 4546203"/>
              <a:gd name="connsiteY1321" fmla="*/ 1276630 h 5092591"/>
              <a:gd name="connsiteX1322" fmla="*/ 1473616 w 4546203"/>
              <a:gd name="connsiteY1322" fmla="*/ 1273446 h 5092591"/>
              <a:gd name="connsiteX1323" fmla="*/ 1449341 w 4546203"/>
              <a:gd name="connsiteY1323" fmla="*/ 1289364 h 5092591"/>
              <a:gd name="connsiteX1324" fmla="*/ 1469637 w 4546203"/>
              <a:gd name="connsiteY1324" fmla="*/ 1319211 h 5092591"/>
              <a:gd name="connsiteX1325" fmla="*/ 1493116 w 4546203"/>
              <a:gd name="connsiteY1325" fmla="*/ 1303691 h 5092591"/>
              <a:gd name="connsiteX1326" fmla="*/ 1473616 w 4546203"/>
              <a:gd name="connsiteY1326" fmla="*/ 1273446 h 5092591"/>
              <a:gd name="connsiteX1327" fmla="*/ 907579 w 4546203"/>
              <a:gd name="connsiteY1327" fmla="*/ 1265239 h 5092591"/>
              <a:gd name="connsiteX1328" fmla="*/ 843260 w 4546203"/>
              <a:gd name="connsiteY1328" fmla="*/ 1292548 h 5092591"/>
              <a:gd name="connsiteX1329" fmla="*/ 840077 w 4546203"/>
              <a:gd name="connsiteY1329" fmla="*/ 1294936 h 5092591"/>
              <a:gd name="connsiteX1330" fmla="*/ 835301 w 4546203"/>
              <a:gd name="connsiteY1330" fmla="*/ 1316425 h 5092591"/>
              <a:gd name="connsiteX1331" fmla="*/ 760884 w 4546203"/>
              <a:gd name="connsiteY1331" fmla="*/ 1409546 h 5092591"/>
              <a:gd name="connsiteX1332" fmla="*/ 758098 w 4546203"/>
              <a:gd name="connsiteY1332" fmla="*/ 1416311 h 5092591"/>
              <a:gd name="connsiteX1333" fmla="*/ 771629 w 4546203"/>
              <a:gd name="connsiteY1333" fmla="*/ 1424270 h 5092591"/>
              <a:gd name="connsiteX1334" fmla="*/ 863954 w 4546203"/>
              <a:gd name="connsiteY1334" fmla="*/ 1311252 h 5092591"/>
              <a:gd name="connsiteX1335" fmla="*/ 926034 w 4546203"/>
              <a:gd name="connsiteY1335" fmla="*/ 1365771 h 5092591"/>
              <a:gd name="connsiteX1336" fmla="*/ 840475 w 4546203"/>
              <a:gd name="connsiteY1336" fmla="*/ 1472024 h 5092591"/>
              <a:gd name="connsiteX1337" fmla="*/ 845250 w 4546203"/>
              <a:gd name="connsiteY1337" fmla="*/ 1479187 h 5092591"/>
              <a:gd name="connsiteX1338" fmla="*/ 861964 w 4546203"/>
              <a:gd name="connsiteY1338" fmla="*/ 1470830 h 5092591"/>
              <a:gd name="connsiteX1339" fmla="*/ 942748 w 4546203"/>
              <a:gd name="connsiteY1339" fmla="*/ 1371342 h 5092591"/>
              <a:gd name="connsiteX1340" fmla="*/ 1006420 w 4546203"/>
              <a:gd name="connsiteY1340" fmla="*/ 1427852 h 5092591"/>
              <a:gd name="connsiteX1341" fmla="*/ 927626 w 4546203"/>
              <a:gd name="connsiteY1341" fmla="*/ 1525350 h 5092591"/>
              <a:gd name="connsiteX1342" fmla="*/ 930014 w 4546203"/>
              <a:gd name="connsiteY1342" fmla="*/ 1543656 h 5092591"/>
              <a:gd name="connsiteX1343" fmla="*/ 1021543 w 4546203"/>
              <a:gd name="connsiteY1343" fmla="*/ 1433025 h 5092591"/>
              <a:gd name="connsiteX1344" fmla="*/ 1086409 w 4546203"/>
              <a:gd name="connsiteY1344" fmla="*/ 1491126 h 5092591"/>
              <a:gd name="connsiteX1345" fmla="*/ 1072879 w 4546203"/>
              <a:gd name="connsiteY1345" fmla="*/ 1507442 h 5092591"/>
              <a:gd name="connsiteX1346" fmla="*/ 1002839 w 4546203"/>
              <a:gd name="connsiteY1346" fmla="*/ 1594196 h 5092591"/>
              <a:gd name="connsiteX1347" fmla="*/ 997666 w 4546203"/>
              <a:gd name="connsiteY1347" fmla="*/ 1609318 h 5092591"/>
              <a:gd name="connsiteX1348" fmla="*/ 1003237 w 4546203"/>
              <a:gd name="connsiteY1348" fmla="*/ 1611308 h 5092591"/>
              <a:gd name="connsiteX1349" fmla="*/ 1099143 w 4546203"/>
              <a:gd name="connsiteY1349" fmla="*/ 1494708 h 5092591"/>
              <a:gd name="connsiteX1350" fmla="*/ 1165999 w 4546203"/>
              <a:gd name="connsiteY1350" fmla="*/ 1554798 h 5092591"/>
              <a:gd name="connsiteX1351" fmla="*/ 1129388 w 4546203"/>
              <a:gd name="connsiteY1351" fmla="*/ 1597777 h 5092591"/>
              <a:gd name="connsiteX1352" fmla="*/ 1097153 w 4546203"/>
              <a:gd name="connsiteY1352" fmla="*/ 1637970 h 5092591"/>
              <a:gd name="connsiteX1353" fmla="*/ 1075266 w 4546203"/>
              <a:gd name="connsiteY1353" fmla="*/ 1681347 h 5092591"/>
              <a:gd name="connsiteX1354" fmla="*/ 1178336 w 4546203"/>
              <a:gd name="connsiteY1354" fmla="*/ 1557982 h 5092591"/>
              <a:gd name="connsiteX1355" fmla="*/ 1240416 w 4546203"/>
              <a:gd name="connsiteY1355" fmla="*/ 1613695 h 5092591"/>
              <a:gd name="connsiteX1356" fmla="*/ 1263099 w 4546203"/>
              <a:gd name="connsiteY1356" fmla="*/ 1589022 h 5092591"/>
              <a:gd name="connsiteX1357" fmla="*/ 1245192 w 4546203"/>
              <a:gd name="connsiteY1357" fmla="*/ 1572706 h 5092591"/>
              <a:gd name="connsiteX1358" fmla="*/ 963840 w 4546203"/>
              <a:gd name="connsiteY1358" fmla="*/ 1305680 h 5092591"/>
              <a:gd name="connsiteX1359" fmla="*/ 907579 w 4546203"/>
              <a:gd name="connsiteY1359" fmla="*/ 1265239 h 5092591"/>
              <a:gd name="connsiteX1360" fmla="*/ 3207493 w 4546203"/>
              <a:gd name="connsiteY1360" fmla="*/ 1263100 h 5092591"/>
              <a:gd name="connsiteX1361" fmla="*/ 3178840 w 4546203"/>
              <a:gd name="connsiteY1361" fmla="*/ 1302497 h 5092591"/>
              <a:gd name="connsiteX1362" fmla="*/ 3211472 w 4546203"/>
              <a:gd name="connsiteY1362" fmla="*/ 1327170 h 5092591"/>
              <a:gd name="connsiteX1363" fmla="*/ 3241318 w 4546203"/>
              <a:gd name="connsiteY1363" fmla="*/ 1288568 h 5092591"/>
              <a:gd name="connsiteX1364" fmla="*/ 3207493 w 4546203"/>
              <a:gd name="connsiteY1364" fmla="*/ 1263100 h 5092591"/>
              <a:gd name="connsiteX1365" fmla="*/ 1414719 w 4546203"/>
              <a:gd name="connsiteY1365" fmla="*/ 1254345 h 5092591"/>
              <a:gd name="connsiteX1366" fmla="*/ 1389648 w 4546203"/>
              <a:gd name="connsiteY1366" fmla="*/ 1271457 h 5092591"/>
              <a:gd name="connsiteX1367" fmla="*/ 1411138 w 4546203"/>
              <a:gd name="connsiteY1367" fmla="*/ 1300905 h 5092591"/>
              <a:gd name="connsiteX1368" fmla="*/ 1434617 w 4546203"/>
              <a:gd name="connsiteY1368" fmla="*/ 1284589 h 5092591"/>
              <a:gd name="connsiteX1369" fmla="*/ 1414719 w 4546203"/>
              <a:gd name="connsiteY1369" fmla="*/ 1254345 h 5092591"/>
              <a:gd name="connsiteX1370" fmla="*/ 1269467 w 4546203"/>
              <a:gd name="connsiteY1370" fmla="*/ 1247977 h 5092591"/>
              <a:gd name="connsiteX1371" fmla="*/ 1267079 w 4546203"/>
              <a:gd name="connsiteY1371" fmla="*/ 1251957 h 5092591"/>
              <a:gd name="connsiteX1372" fmla="*/ 1302497 w 4546203"/>
              <a:gd name="connsiteY1372" fmla="*/ 1297323 h 5092591"/>
              <a:gd name="connsiteX1373" fmla="*/ 1331945 w 4546203"/>
              <a:gd name="connsiteY1373" fmla="*/ 1274640 h 5092591"/>
              <a:gd name="connsiteX1374" fmla="*/ 1269467 w 4546203"/>
              <a:gd name="connsiteY1374" fmla="*/ 1247977 h 5092591"/>
              <a:gd name="connsiteX1375" fmla="*/ 3300216 w 4546203"/>
              <a:gd name="connsiteY1375" fmla="*/ 1244794 h 5092591"/>
              <a:gd name="connsiteX1376" fmla="*/ 3269971 w 4546203"/>
              <a:gd name="connsiteY1376" fmla="*/ 1283395 h 5092591"/>
              <a:gd name="connsiteX1377" fmla="*/ 3303399 w 4546203"/>
              <a:gd name="connsiteY1377" fmla="*/ 1310456 h 5092591"/>
              <a:gd name="connsiteX1378" fmla="*/ 3334439 w 4546203"/>
              <a:gd name="connsiteY1378" fmla="*/ 1273446 h 5092591"/>
              <a:gd name="connsiteX1379" fmla="*/ 3300216 w 4546203"/>
              <a:gd name="connsiteY1379" fmla="*/ 1244794 h 5092591"/>
              <a:gd name="connsiteX1380" fmla="*/ 3396122 w 4546203"/>
              <a:gd name="connsiteY1380" fmla="*/ 1232457 h 5092591"/>
              <a:gd name="connsiteX1381" fmla="*/ 3364286 w 4546203"/>
              <a:gd name="connsiteY1381" fmla="*/ 1269467 h 5092591"/>
              <a:gd name="connsiteX1382" fmla="*/ 3398509 w 4546203"/>
              <a:gd name="connsiteY1382" fmla="*/ 1299313 h 5092591"/>
              <a:gd name="connsiteX1383" fmla="*/ 3431142 w 4546203"/>
              <a:gd name="connsiteY1383" fmla="*/ 1262702 h 5092591"/>
              <a:gd name="connsiteX1384" fmla="*/ 3396122 w 4546203"/>
              <a:gd name="connsiteY1384" fmla="*/ 1232457 h 5092591"/>
              <a:gd name="connsiteX1385" fmla="*/ 3494814 w 4546203"/>
              <a:gd name="connsiteY1385" fmla="*/ 1224100 h 5092591"/>
              <a:gd name="connsiteX1386" fmla="*/ 3460988 w 4546203"/>
              <a:gd name="connsiteY1386" fmla="*/ 1260712 h 5092591"/>
              <a:gd name="connsiteX1387" fmla="*/ 3493620 w 4546203"/>
              <a:gd name="connsiteY1387" fmla="*/ 1291354 h 5092591"/>
              <a:gd name="connsiteX1388" fmla="*/ 3528242 w 4546203"/>
              <a:gd name="connsiteY1388" fmla="*/ 1259916 h 5092591"/>
              <a:gd name="connsiteX1389" fmla="*/ 3494814 w 4546203"/>
              <a:gd name="connsiteY1389" fmla="*/ 1224100 h 5092591"/>
              <a:gd name="connsiteX1390" fmla="*/ 1707612 w 4546203"/>
              <a:gd name="connsiteY1390" fmla="*/ 1223304 h 5092591"/>
              <a:gd name="connsiteX1391" fmla="*/ 1674582 w 4546203"/>
              <a:gd name="connsiteY1391" fmla="*/ 1238427 h 5092591"/>
              <a:gd name="connsiteX1392" fmla="*/ 1690500 w 4546203"/>
              <a:gd name="connsiteY1392" fmla="*/ 1273048 h 5092591"/>
              <a:gd name="connsiteX1393" fmla="*/ 1722734 w 4546203"/>
              <a:gd name="connsiteY1393" fmla="*/ 1258722 h 5092591"/>
              <a:gd name="connsiteX1394" fmla="*/ 1707612 w 4546203"/>
              <a:gd name="connsiteY1394" fmla="*/ 1223304 h 5092591"/>
              <a:gd name="connsiteX1395" fmla="*/ 1747009 w 4546203"/>
              <a:gd name="connsiteY1395" fmla="*/ 1207386 h 5092591"/>
              <a:gd name="connsiteX1396" fmla="*/ 1713979 w 4546203"/>
              <a:gd name="connsiteY1396" fmla="*/ 1221315 h 5092591"/>
              <a:gd name="connsiteX1397" fmla="*/ 1728703 w 4546203"/>
              <a:gd name="connsiteY1397" fmla="*/ 1257130 h 5092591"/>
              <a:gd name="connsiteX1398" fmla="*/ 1761335 w 4546203"/>
              <a:gd name="connsiteY1398" fmla="*/ 1243202 h 5092591"/>
              <a:gd name="connsiteX1399" fmla="*/ 1747009 w 4546203"/>
              <a:gd name="connsiteY1399" fmla="*/ 1207386 h 5092591"/>
              <a:gd name="connsiteX1400" fmla="*/ 3249278 w 4546203"/>
              <a:gd name="connsiteY1400" fmla="*/ 1206590 h 5092591"/>
              <a:gd name="connsiteX1401" fmla="*/ 3220625 w 4546203"/>
              <a:gd name="connsiteY1401" fmla="*/ 1245590 h 5092591"/>
              <a:gd name="connsiteX1402" fmla="*/ 3254849 w 4546203"/>
              <a:gd name="connsiteY1402" fmla="*/ 1271457 h 5092591"/>
              <a:gd name="connsiteX1403" fmla="*/ 3285093 w 4546203"/>
              <a:gd name="connsiteY1403" fmla="*/ 1233253 h 5092591"/>
              <a:gd name="connsiteX1404" fmla="*/ 3249278 w 4546203"/>
              <a:gd name="connsiteY1404" fmla="*/ 1206590 h 5092591"/>
              <a:gd name="connsiteX1405" fmla="*/ 1507840 w 4546203"/>
              <a:gd name="connsiteY1405" fmla="*/ 1197438 h 5092591"/>
              <a:gd name="connsiteX1406" fmla="*/ 1481973 w 4546203"/>
              <a:gd name="connsiteY1406" fmla="*/ 1212162 h 5092591"/>
              <a:gd name="connsiteX1407" fmla="*/ 1500677 w 4546203"/>
              <a:gd name="connsiteY1407" fmla="*/ 1243600 h 5092591"/>
              <a:gd name="connsiteX1408" fmla="*/ 1525748 w 4546203"/>
              <a:gd name="connsiteY1408" fmla="*/ 1228478 h 5092591"/>
              <a:gd name="connsiteX1409" fmla="*/ 1507840 w 4546203"/>
              <a:gd name="connsiteY1409" fmla="*/ 1197438 h 5092591"/>
              <a:gd name="connsiteX1410" fmla="*/ 1423872 w 4546203"/>
              <a:gd name="connsiteY1410" fmla="*/ 1194254 h 5092591"/>
              <a:gd name="connsiteX1411" fmla="*/ 1398005 w 4546203"/>
              <a:gd name="connsiteY1411" fmla="*/ 1210570 h 5092591"/>
              <a:gd name="connsiteX1412" fmla="*/ 1418699 w 4546203"/>
              <a:gd name="connsiteY1412" fmla="*/ 1240814 h 5092591"/>
              <a:gd name="connsiteX1413" fmla="*/ 1443770 w 4546203"/>
              <a:gd name="connsiteY1413" fmla="*/ 1224100 h 5092591"/>
              <a:gd name="connsiteX1414" fmla="*/ 1423872 w 4546203"/>
              <a:gd name="connsiteY1414" fmla="*/ 1194254 h 5092591"/>
              <a:gd name="connsiteX1415" fmla="*/ 1786804 w 4546203"/>
              <a:gd name="connsiteY1415" fmla="*/ 1192264 h 5092591"/>
              <a:gd name="connsiteX1416" fmla="*/ 1753376 w 4546203"/>
              <a:gd name="connsiteY1416" fmla="*/ 1205795 h 5092591"/>
              <a:gd name="connsiteX1417" fmla="*/ 1767305 w 4546203"/>
              <a:gd name="connsiteY1417" fmla="*/ 1241212 h 5092591"/>
              <a:gd name="connsiteX1418" fmla="*/ 1799937 w 4546203"/>
              <a:gd name="connsiteY1418" fmla="*/ 1228478 h 5092591"/>
              <a:gd name="connsiteX1419" fmla="*/ 1786804 w 4546203"/>
              <a:gd name="connsiteY1419" fmla="*/ 1192264 h 5092591"/>
              <a:gd name="connsiteX1420" fmla="*/ 1619664 w 4546203"/>
              <a:gd name="connsiteY1420" fmla="*/ 1191070 h 5092591"/>
              <a:gd name="connsiteX1421" fmla="*/ 1568727 w 4546203"/>
              <a:gd name="connsiteY1421" fmla="*/ 1217335 h 5092591"/>
              <a:gd name="connsiteX1422" fmla="*/ 1620858 w 4546203"/>
              <a:gd name="connsiteY1422" fmla="*/ 1316027 h 5092591"/>
              <a:gd name="connsiteX1423" fmla="*/ 1667817 w 4546203"/>
              <a:gd name="connsiteY1423" fmla="*/ 1290956 h 5092591"/>
              <a:gd name="connsiteX1424" fmla="*/ 1619664 w 4546203"/>
              <a:gd name="connsiteY1424" fmla="*/ 1191070 h 5092591"/>
              <a:gd name="connsiteX1425" fmla="*/ 3344388 w 4546203"/>
              <a:gd name="connsiteY1425" fmla="*/ 1189478 h 5092591"/>
              <a:gd name="connsiteX1426" fmla="*/ 3314144 w 4546203"/>
              <a:gd name="connsiteY1426" fmla="*/ 1227682 h 5092591"/>
              <a:gd name="connsiteX1427" fmla="*/ 3349164 w 4546203"/>
              <a:gd name="connsiteY1427" fmla="*/ 1255936 h 5092591"/>
              <a:gd name="connsiteX1428" fmla="*/ 3380602 w 4546203"/>
              <a:gd name="connsiteY1428" fmla="*/ 1218529 h 5092591"/>
              <a:gd name="connsiteX1429" fmla="*/ 3344388 w 4546203"/>
              <a:gd name="connsiteY1429" fmla="*/ 1189478 h 5092591"/>
              <a:gd name="connsiteX1430" fmla="*/ 2835010 w 4546203"/>
              <a:gd name="connsiteY1430" fmla="*/ 1183509 h 5092591"/>
              <a:gd name="connsiteX1431" fmla="*/ 2817500 w 4546203"/>
              <a:gd name="connsiteY1431" fmla="*/ 1225692 h 5092591"/>
              <a:gd name="connsiteX1432" fmla="*/ 2877591 w 4546203"/>
              <a:gd name="connsiteY1432" fmla="*/ 1251957 h 5092591"/>
              <a:gd name="connsiteX1433" fmla="*/ 2896692 w 4546203"/>
              <a:gd name="connsiteY1433" fmla="*/ 1211366 h 5092591"/>
              <a:gd name="connsiteX1434" fmla="*/ 2835010 w 4546203"/>
              <a:gd name="connsiteY1434" fmla="*/ 1183509 h 5092591"/>
              <a:gd name="connsiteX1435" fmla="*/ 1826997 w 4546203"/>
              <a:gd name="connsiteY1435" fmla="*/ 1179132 h 5092591"/>
              <a:gd name="connsiteX1436" fmla="*/ 1792774 w 4546203"/>
              <a:gd name="connsiteY1436" fmla="*/ 1191070 h 5092591"/>
              <a:gd name="connsiteX1437" fmla="*/ 1806304 w 4546203"/>
              <a:gd name="connsiteY1437" fmla="*/ 1226886 h 5092591"/>
              <a:gd name="connsiteX1438" fmla="*/ 1838936 w 4546203"/>
              <a:gd name="connsiteY1438" fmla="*/ 1215345 h 5092591"/>
              <a:gd name="connsiteX1439" fmla="*/ 1826997 w 4546203"/>
              <a:gd name="connsiteY1439" fmla="*/ 1179132 h 5092591"/>
              <a:gd name="connsiteX1440" fmla="*/ 3442284 w 4546203"/>
              <a:gd name="connsiteY1440" fmla="*/ 1178336 h 5092591"/>
              <a:gd name="connsiteX1441" fmla="*/ 3410448 w 4546203"/>
              <a:gd name="connsiteY1441" fmla="*/ 1215345 h 5092591"/>
              <a:gd name="connsiteX1442" fmla="*/ 3445468 w 4546203"/>
              <a:gd name="connsiteY1442" fmla="*/ 1246386 h 5092591"/>
              <a:gd name="connsiteX1443" fmla="*/ 3478100 w 4546203"/>
              <a:gd name="connsiteY1443" fmla="*/ 1210570 h 5092591"/>
              <a:gd name="connsiteX1444" fmla="*/ 3442284 w 4546203"/>
              <a:gd name="connsiteY1444" fmla="*/ 1178336 h 5092591"/>
              <a:gd name="connsiteX1445" fmla="*/ 1362587 w 4546203"/>
              <a:gd name="connsiteY1445" fmla="*/ 1176346 h 5092591"/>
              <a:gd name="connsiteX1446" fmla="*/ 1336721 w 4546203"/>
              <a:gd name="connsiteY1446" fmla="*/ 1194652 h 5092591"/>
              <a:gd name="connsiteX1447" fmla="*/ 1357414 w 4546203"/>
              <a:gd name="connsiteY1447" fmla="*/ 1224100 h 5092591"/>
              <a:gd name="connsiteX1448" fmla="*/ 1382883 w 4546203"/>
              <a:gd name="connsiteY1448" fmla="*/ 1206590 h 5092591"/>
              <a:gd name="connsiteX1449" fmla="*/ 1362587 w 4546203"/>
              <a:gd name="connsiteY1449" fmla="*/ 1176346 h 5092591"/>
              <a:gd name="connsiteX1450" fmla="*/ 3542568 w 4546203"/>
              <a:gd name="connsiteY1450" fmla="*/ 1173162 h 5092591"/>
              <a:gd name="connsiteX1451" fmla="*/ 3509538 w 4546203"/>
              <a:gd name="connsiteY1451" fmla="*/ 1208978 h 5092591"/>
              <a:gd name="connsiteX1452" fmla="*/ 3541772 w 4546203"/>
              <a:gd name="connsiteY1452" fmla="*/ 1239222 h 5092591"/>
              <a:gd name="connsiteX1453" fmla="*/ 3579976 w 4546203"/>
              <a:gd name="connsiteY1453" fmla="*/ 1208182 h 5092591"/>
              <a:gd name="connsiteX1454" fmla="*/ 3542568 w 4546203"/>
              <a:gd name="connsiteY1454" fmla="*/ 1173162 h 5092591"/>
              <a:gd name="connsiteX1455" fmla="*/ 1685724 w 4546203"/>
              <a:gd name="connsiteY1455" fmla="*/ 1172366 h 5092591"/>
              <a:gd name="connsiteX1456" fmla="*/ 1651501 w 4546203"/>
              <a:gd name="connsiteY1456" fmla="*/ 1187887 h 5092591"/>
              <a:gd name="connsiteX1457" fmla="*/ 1667021 w 4546203"/>
              <a:gd name="connsiteY1457" fmla="*/ 1221315 h 5092591"/>
              <a:gd name="connsiteX1458" fmla="*/ 1700449 w 4546203"/>
              <a:gd name="connsiteY1458" fmla="*/ 1206590 h 5092591"/>
              <a:gd name="connsiteX1459" fmla="*/ 1685724 w 4546203"/>
              <a:gd name="connsiteY1459" fmla="*/ 1172366 h 5092591"/>
              <a:gd name="connsiteX1460" fmla="*/ 1867190 w 4546203"/>
              <a:gd name="connsiteY1460" fmla="*/ 1166795 h 5092591"/>
              <a:gd name="connsiteX1461" fmla="*/ 1832569 w 4546203"/>
              <a:gd name="connsiteY1461" fmla="*/ 1176744 h 5092591"/>
              <a:gd name="connsiteX1462" fmla="*/ 1845701 w 4546203"/>
              <a:gd name="connsiteY1462" fmla="*/ 1213356 h 5092591"/>
              <a:gd name="connsiteX1463" fmla="*/ 1878333 w 4546203"/>
              <a:gd name="connsiteY1463" fmla="*/ 1202611 h 5092591"/>
              <a:gd name="connsiteX1464" fmla="*/ 1867190 w 4546203"/>
              <a:gd name="connsiteY1464" fmla="*/ 1166795 h 5092591"/>
              <a:gd name="connsiteX1465" fmla="*/ 1109888 w 4546203"/>
              <a:gd name="connsiteY1465" fmla="*/ 1158438 h 5092591"/>
              <a:gd name="connsiteX1466" fmla="*/ 1095164 w 4546203"/>
              <a:gd name="connsiteY1466" fmla="*/ 1169979 h 5092591"/>
              <a:gd name="connsiteX1467" fmla="*/ 1076062 w 4546203"/>
              <a:gd name="connsiteY1467" fmla="*/ 1186693 h 5092591"/>
              <a:gd name="connsiteX1468" fmla="*/ 1130582 w 4546203"/>
              <a:gd name="connsiteY1468" fmla="*/ 1183111 h 5092591"/>
              <a:gd name="connsiteX1469" fmla="*/ 1109888 w 4546203"/>
              <a:gd name="connsiteY1469" fmla="*/ 1158438 h 5092591"/>
              <a:gd name="connsiteX1470" fmla="*/ 1726713 w 4546203"/>
              <a:gd name="connsiteY1470" fmla="*/ 1155653 h 5092591"/>
              <a:gd name="connsiteX1471" fmla="*/ 1692092 w 4546203"/>
              <a:gd name="connsiteY1471" fmla="*/ 1170377 h 5092591"/>
              <a:gd name="connsiteX1472" fmla="*/ 1706816 w 4546203"/>
              <a:gd name="connsiteY1472" fmla="*/ 1204203 h 5092591"/>
              <a:gd name="connsiteX1473" fmla="*/ 1740642 w 4546203"/>
              <a:gd name="connsiteY1473" fmla="*/ 1190274 h 5092591"/>
              <a:gd name="connsiteX1474" fmla="*/ 1726713 w 4546203"/>
              <a:gd name="connsiteY1474" fmla="*/ 1155653 h 5092591"/>
              <a:gd name="connsiteX1475" fmla="*/ 2743481 w 4546203"/>
              <a:gd name="connsiteY1475" fmla="*/ 1149683 h 5092591"/>
              <a:gd name="connsiteX1476" fmla="*/ 2729552 w 4546203"/>
              <a:gd name="connsiteY1476" fmla="*/ 1192662 h 5092591"/>
              <a:gd name="connsiteX1477" fmla="*/ 2790837 w 4546203"/>
              <a:gd name="connsiteY1477" fmla="*/ 1214947 h 5092591"/>
              <a:gd name="connsiteX1478" fmla="*/ 2807153 w 4546203"/>
              <a:gd name="connsiteY1478" fmla="*/ 1172764 h 5092591"/>
              <a:gd name="connsiteX1479" fmla="*/ 2743481 w 4546203"/>
              <a:gd name="connsiteY1479" fmla="*/ 1149683 h 5092591"/>
              <a:gd name="connsiteX1480" fmla="*/ 3291062 w 4546203"/>
              <a:gd name="connsiteY1480" fmla="*/ 1149285 h 5092591"/>
              <a:gd name="connsiteX1481" fmla="*/ 3262410 w 4546203"/>
              <a:gd name="connsiteY1481" fmla="*/ 1188285 h 5092591"/>
              <a:gd name="connsiteX1482" fmla="*/ 3298624 w 4546203"/>
              <a:gd name="connsiteY1482" fmla="*/ 1215345 h 5092591"/>
              <a:gd name="connsiteX1483" fmla="*/ 3328072 w 4546203"/>
              <a:gd name="connsiteY1483" fmla="*/ 1176346 h 5092591"/>
              <a:gd name="connsiteX1484" fmla="*/ 3291062 w 4546203"/>
              <a:gd name="connsiteY1484" fmla="*/ 1149285 h 5092591"/>
              <a:gd name="connsiteX1485" fmla="*/ 1767305 w 4546203"/>
              <a:gd name="connsiteY1485" fmla="*/ 1139734 h 5092591"/>
              <a:gd name="connsiteX1486" fmla="*/ 1733081 w 4546203"/>
              <a:gd name="connsiteY1486" fmla="*/ 1154061 h 5092591"/>
              <a:gd name="connsiteX1487" fmla="*/ 1746611 w 4546203"/>
              <a:gd name="connsiteY1487" fmla="*/ 1187489 h 5092591"/>
              <a:gd name="connsiteX1488" fmla="*/ 1780835 w 4546203"/>
              <a:gd name="connsiteY1488" fmla="*/ 1174754 h 5092591"/>
              <a:gd name="connsiteX1489" fmla="*/ 1767305 w 4546203"/>
              <a:gd name="connsiteY1489" fmla="*/ 1139734 h 5092591"/>
              <a:gd name="connsiteX1490" fmla="*/ 3388561 w 4546203"/>
              <a:gd name="connsiteY1490" fmla="*/ 1133765 h 5092591"/>
              <a:gd name="connsiteX1491" fmla="*/ 3358316 w 4546203"/>
              <a:gd name="connsiteY1491" fmla="*/ 1171969 h 5092591"/>
              <a:gd name="connsiteX1492" fmla="*/ 3394530 w 4546203"/>
              <a:gd name="connsiteY1492" fmla="*/ 1201815 h 5092591"/>
              <a:gd name="connsiteX1493" fmla="*/ 3425968 w 4546203"/>
              <a:gd name="connsiteY1493" fmla="*/ 1164407 h 5092591"/>
              <a:gd name="connsiteX1494" fmla="*/ 3388561 w 4546203"/>
              <a:gd name="connsiteY1494" fmla="*/ 1133765 h 5092591"/>
              <a:gd name="connsiteX1495" fmla="*/ 1809487 w 4546203"/>
              <a:gd name="connsiteY1495" fmla="*/ 1126204 h 5092591"/>
              <a:gd name="connsiteX1496" fmla="*/ 1774070 w 4546203"/>
              <a:gd name="connsiteY1496" fmla="*/ 1138541 h 5092591"/>
              <a:gd name="connsiteX1497" fmla="*/ 1787600 w 4546203"/>
              <a:gd name="connsiteY1497" fmla="*/ 1173162 h 5092591"/>
              <a:gd name="connsiteX1498" fmla="*/ 1821028 w 4546203"/>
              <a:gd name="connsiteY1498" fmla="*/ 1161224 h 5092591"/>
              <a:gd name="connsiteX1499" fmla="*/ 1809487 w 4546203"/>
              <a:gd name="connsiteY1499" fmla="*/ 1126204 h 5092591"/>
              <a:gd name="connsiteX1500" fmla="*/ 1492320 w 4546203"/>
              <a:gd name="connsiteY1500" fmla="*/ 1125806 h 5092591"/>
              <a:gd name="connsiteX1501" fmla="*/ 1465657 w 4546203"/>
              <a:gd name="connsiteY1501" fmla="*/ 1141724 h 5092591"/>
              <a:gd name="connsiteX1502" fmla="*/ 1483963 w 4546203"/>
              <a:gd name="connsiteY1502" fmla="*/ 1172366 h 5092591"/>
              <a:gd name="connsiteX1503" fmla="*/ 1510626 w 4546203"/>
              <a:gd name="connsiteY1503" fmla="*/ 1157642 h 5092591"/>
              <a:gd name="connsiteX1504" fmla="*/ 1492320 w 4546203"/>
              <a:gd name="connsiteY1504" fmla="*/ 1125806 h 5092591"/>
              <a:gd name="connsiteX1505" fmla="*/ 3488049 w 4546203"/>
              <a:gd name="connsiteY1505" fmla="*/ 1124612 h 5092591"/>
              <a:gd name="connsiteX1506" fmla="*/ 3456611 w 4546203"/>
              <a:gd name="connsiteY1506" fmla="*/ 1161622 h 5092591"/>
              <a:gd name="connsiteX1507" fmla="*/ 3493620 w 4546203"/>
              <a:gd name="connsiteY1507" fmla="*/ 1193856 h 5092591"/>
              <a:gd name="connsiteX1508" fmla="*/ 3525854 w 4546203"/>
              <a:gd name="connsiteY1508" fmla="*/ 1156846 h 5092591"/>
              <a:gd name="connsiteX1509" fmla="*/ 3488049 w 4546203"/>
              <a:gd name="connsiteY1509" fmla="*/ 1124612 h 5092591"/>
              <a:gd name="connsiteX1510" fmla="*/ 1252355 w 4546203"/>
              <a:gd name="connsiteY1510" fmla="*/ 1122622 h 5092591"/>
              <a:gd name="connsiteX1511" fmla="*/ 1197437 w 4546203"/>
              <a:gd name="connsiteY1511" fmla="*/ 1162816 h 5092591"/>
              <a:gd name="connsiteX1512" fmla="*/ 1245988 w 4546203"/>
              <a:gd name="connsiteY1512" fmla="*/ 1219723 h 5092591"/>
              <a:gd name="connsiteX1513" fmla="*/ 1347465 w 4546203"/>
              <a:gd name="connsiteY1513" fmla="*/ 1261906 h 5092591"/>
              <a:gd name="connsiteX1514" fmla="*/ 1350649 w 4546203"/>
              <a:gd name="connsiteY1514" fmla="*/ 1259916 h 5092591"/>
              <a:gd name="connsiteX1515" fmla="*/ 1252355 w 4546203"/>
              <a:gd name="connsiteY1515" fmla="*/ 1122622 h 5092591"/>
              <a:gd name="connsiteX1516" fmla="*/ 2649962 w 4546203"/>
              <a:gd name="connsiteY1516" fmla="*/ 1121429 h 5092591"/>
              <a:gd name="connsiteX1517" fmla="*/ 2638819 w 4546203"/>
              <a:gd name="connsiteY1517" fmla="*/ 1165203 h 5092591"/>
              <a:gd name="connsiteX1518" fmla="*/ 2701298 w 4546203"/>
              <a:gd name="connsiteY1518" fmla="*/ 1182713 h 5092591"/>
              <a:gd name="connsiteX1519" fmla="*/ 2714828 w 4546203"/>
              <a:gd name="connsiteY1519" fmla="*/ 1140132 h 5092591"/>
              <a:gd name="connsiteX1520" fmla="*/ 2649962 w 4546203"/>
              <a:gd name="connsiteY1520" fmla="*/ 1121429 h 5092591"/>
              <a:gd name="connsiteX1521" fmla="*/ 3591118 w 4546203"/>
              <a:gd name="connsiteY1521" fmla="*/ 1119837 h 5092591"/>
              <a:gd name="connsiteX1522" fmla="*/ 3557292 w 4546203"/>
              <a:gd name="connsiteY1522" fmla="*/ 1156448 h 5092591"/>
              <a:gd name="connsiteX1523" fmla="*/ 3591118 w 4546203"/>
              <a:gd name="connsiteY1523" fmla="*/ 1187887 h 5092591"/>
              <a:gd name="connsiteX1524" fmla="*/ 3624944 w 4546203"/>
              <a:gd name="connsiteY1524" fmla="*/ 1158040 h 5092591"/>
              <a:gd name="connsiteX1525" fmla="*/ 3591118 w 4546203"/>
              <a:gd name="connsiteY1525" fmla="*/ 1119837 h 5092591"/>
              <a:gd name="connsiteX1526" fmla="*/ 1375322 w 4546203"/>
              <a:gd name="connsiteY1526" fmla="*/ 1116653 h 5092591"/>
              <a:gd name="connsiteX1527" fmla="*/ 1348261 w 4546203"/>
              <a:gd name="connsiteY1527" fmla="*/ 1134561 h 5092591"/>
              <a:gd name="connsiteX1528" fmla="*/ 1368159 w 4546203"/>
              <a:gd name="connsiteY1528" fmla="*/ 1164407 h 5092591"/>
              <a:gd name="connsiteX1529" fmla="*/ 1394822 w 4546203"/>
              <a:gd name="connsiteY1529" fmla="*/ 1147296 h 5092591"/>
              <a:gd name="connsiteX1530" fmla="*/ 1375322 w 4546203"/>
              <a:gd name="connsiteY1530" fmla="*/ 1116653 h 5092591"/>
              <a:gd name="connsiteX1531" fmla="*/ 1851272 w 4546203"/>
              <a:gd name="connsiteY1531" fmla="*/ 1113072 h 5092591"/>
              <a:gd name="connsiteX1532" fmla="*/ 1815855 w 4546203"/>
              <a:gd name="connsiteY1532" fmla="*/ 1124612 h 5092591"/>
              <a:gd name="connsiteX1533" fmla="*/ 1827395 w 4546203"/>
              <a:gd name="connsiteY1533" fmla="*/ 1159234 h 5092591"/>
              <a:gd name="connsiteX1534" fmla="*/ 1862017 w 4546203"/>
              <a:gd name="connsiteY1534" fmla="*/ 1148489 h 5092591"/>
              <a:gd name="connsiteX1535" fmla="*/ 1851272 w 4546203"/>
              <a:gd name="connsiteY1535" fmla="*/ 1113072 h 5092591"/>
              <a:gd name="connsiteX1536" fmla="*/ 1071287 w 4546203"/>
              <a:gd name="connsiteY1536" fmla="*/ 1112276 h 5092591"/>
              <a:gd name="connsiteX1537" fmla="*/ 1035471 w 4546203"/>
              <a:gd name="connsiteY1537" fmla="*/ 1143714 h 5092591"/>
              <a:gd name="connsiteX1538" fmla="*/ 1059348 w 4546203"/>
              <a:gd name="connsiteY1538" fmla="*/ 1170377 h 5092591"/>
              <a:gd name="connsiteX1539" fmla="*/ 1094368 w 4546203"/>
              <a:gd name="connsiteY1539" fmla="*/ 1140132 h 5092591"/>
              <a:gd name="connsiteX1540" fmla="*/ 1071287 w 4546203"/>
              <a:gd name="connsiteY1540" fmla="*/ 1112276 h 5092591"/>
              <a:gd name="connsiteX1541" fmla="*/ 1312445 w 4546203"/>
              <a:gd name="connsiteY1541" fmla="*/ 1100337 h 5092591"/>
              <a:gd name="connsiteX1542" fmla="*/ 1284987 w 4546203"/>
              <a:gd name="connsiteY1542" fmla="*/ 1119439 h 5092591"/>
              <a:gd name="connsiteX1543" fmla="*/ 1305680 w 4546203"/>
              <a:gd name="connsiteY1543" fmla="*/ 1148887 h 5092591"/>
              <a:gd name="connsiteX1544" fmla="*/ 1332741 w 4546203"/>
              <a:gd name="connsiteY1544" fmla="*/ 1130184 h 5092591"/>
              <a:gd name="connsiteX1545" fmla="*/ 1312445 w 4546203"/>
              <a:gd name="connsiteY1545" fmla="*/ 1100337 h 5092591"/>
              <a:gd name="connsiteX1546" fmla="*/ 3332847 w 4546203"/>
              <a:gd name="connsiteY1546" fmla="*/ 1091582 h 5092591"/>
              <a:gd name="connsiteX1547" fmla="*/ 3304195 w 4546203"/>
              <a:gd name="connsiteY1547" fmla="*/ 1131377 h 5092591"/>
              <a:gd name="connsiteX1548" fmla="*/ 3341602 w 4546203"/>
              <a:gd name="connsiteY1548" fmla="*/ 1159234 h 5092591"/>
              <a:gd name="connsiteX1549" fmla="*/ 3371449 w 4546203"/>
              <a:gd name="connsiteY1549" fmla="*/ 1120633 h 5092591"/>
              <a:gd name="connsiteX1550" fmla="*/ 3332847 w 4546203"/>
              <a:gd name="connsiteY1550" fmla="*/ 1091582 h 5092591"/>
              <a:gd name="connsiteX1551" fmla="*/ 1440188 w 4546203"/>
              <a:gd name="connsiteY1551" fmla="*/ 1078450 h 5092591"/>
              <a:gd name="connsiteX1552" fmla="*/ 1412331 w 4546203"/>
              <a:gd name="connsiteY1552" fmla="*/ 1094766 h 5092591"/>
              <a:gd name="connsiteX1553" fmla="*/ 1431433 w 4546203"/>
              <a:gd name="connsiteY1553" fmla="*/ 1125806 h 5092591"/>
              <a:gd name="connsiteX1554" fmla="*/ 1458494 w 4546203"/>
              <a:gd name="connsiteY1554" fmla="*/ 1109490 h 5092591"/>
              <a:gd name="connsiteX1555" fmla="*/ 1440188 w 4546203"/>
              <a:gd name="connsiteY1555" fmla="*/ 1078450 h 5092591"/>
              <a:gd name="connsiteX1556" fmla="*/ 3432335 w 4546203"/>
              <a:gd name="connsiteY1556" fmla="*/ 1078052 h 5092591"/>
              <a:gd name="connsiteX1557" fmla="*/ 3402489 w 4546203"/>
              <a:gd name="connsiteY1557" fmla="*/ 1116653 h 5092591"/>
              <a:gd name="connsiteX1558" fmla="*/ 3440294 w 4546203"/>
              <a:gd name="connsiteY1558" fmla="*/ 1147296 h 5092591"/>
              <a:gd name="connsiteX1559" fmla="*/ 3471335 w 4546203"/>
              <a:gd name="connsiteY1559" fmla="*/ 1109490 h 5092591"/>
              <a:gd name="connsiteX1560" fmla="*/ 3432335 w 4546203"/>
              <a:gd name="connsiteY1560" fmla="*/ 1078052 h 5092591"/>
              <a:gd name="connsiteX1561" fmla="*/ 1645929 w 4546203"/>
              <a:gd name="connsiteY1561" fmla="*/ 1078052 h 5092591"/>
              <a:gd name="connsiteX1562" fmla="*/ 1608920 w 4546203"/>
              <a:gd name="connsiteY1562" fmla="*/ 1094766 h 5092591"/>
              <a:gd name="connsiteX1563" fmla="*/ 1648317 w 4546203"/>
              <a:gd name="connsiteY1563" fmla="*/ 1180326 h 5092591"/>
              <a:gd name="connsiteX1564" fmla="*/ 1682939 w 4546203"/>
              <a:gd name="connsiteY1564" fmla="*/ 1164407 h 5092591"/>
              <a:gd name="connsiteX1565" fmla="*/ 1645929 w 4546203"/>
              <a:gd name="connsiteY1565" fmla="*/ 1078052 h 5092591"/>
              <a:gd name="connsiteX1566" fmla="*/ 3534609 w 4546203"/>
              <a:gd name="connsiteY1566" fmla="*/ 1071287 h 5092591"/>
              <a:gd name="connsiteX1567" fmla="*/ 3503171 w 4546203"/>
              <a:gd name="connsiteY1567" fmla="*/ 1107898 h 5092591"/>
              <a:gd name="connsiteX1568" fmla="*/ 3540976 w 4546203"/>
              <a:gd name="connsiteY1568" fmla="*/ 1142122 h 5092591"/>
              <a:gd name="connsiteX1569" fmla="*/ 3573608 w 4546203"/>
              <a:gd name="connsiteY1569" fmla="*/ 1105113 h 5092591"/>
              <a:gd name="connsiteX1570" fmla="*/ 3534609 w 4546203"/>
              <a:gd name="connsiteY1570" fmla="*/ 1071287 h 5092591"/>
              <a:gd name="connsiteX1571" fmla="*/ 3639270 w 4546203"/>
              <a:gd name="connsiteY1571" fmla="*/ 1068899 h 5092591"/>
              <a:gd name="connsiteX1572" fmla="*/ 3605843 w 4546203"/>
              <a:gd name="connsiteY1572" fmla="*/ 1104715 h 5092591"/>
              <a:gd name="connsiteX1573" fmla="*/ 3642056 w 4546203"/>
              <a:gd name="connsiteY1573" fmla="*/ 1138541 h 5092591"/>
              <a:gd name="connsiteX1574" fmla="*/ 3677474 w 4546203"/>
              <a:gd name="connsiteY1574" fmla="*/ 1105113 h 5092591"/>
              <a:gd name="connsiteX1575" fmla="*/ 3639270 w 4546203"/>
              <a:gd name="connsiteY1575" fmla="*/ 1068899 h 5092591"/>
              <a:gd name="connsiteX1576" fmla="*/ 1561961 w 4546203"/>
              <a:gd name="connsiteY1576" fmla="*/ 1068103 h 5092591"/>
              <a:gd name="connsiteX1577" fmla="*/ 1505054 w 4546203"/>
              <a:gd name="connsiteY1577" fmla="*/ 1097154 h 5092591"/>
              <a:gd name="connsiteX1578" fmla="*/ 1555594 w 4546203"/>
              <a:gd name="connsiteY1578" fmla="*/ 1192662 h 5092591"/>
              <a:gd name="connsiteX1579" fmla="*/ 1608920 w 4546203"/>
              <a:gd name="connsiteY1579" fmla="*/ 1165601 h 5092591"/>
              <a:gd name="connsiteX1580" fmla="*/ 1561961 w 4546203"/>
              <a:gd name="connsiteY1580" fmla="*/ 1068103 h 5092591"/>
              <a:gd name="connsiteX1581" fmla="*/ 2885151 w 4546203"/>
              <a:gd name="connsiteY1581" fmla="*/ 1063328 h 5092591"/>
              <a:gd name="connsiteX1582" fmla="*/ 2868040 w 4546203"/>
              <a:gd name="connsiteY1582" fmla="*/ 1104715 h 5092591"/>
              <a:gd name="connsiteX1583" fmla="*/ 2932906 w 4546203"/>
              <a:gd name="connsiteY1583" fmla="*/ 1133765 h 5092591"/>
              <a:gd name="connsiteX1584" fmla="*/ 2952803 w 4546203"/>
              <a:gd name="connsiteY1584" fmla="*/ 1092776 h 5092591"/>
              <a:gd name="connsiteX1585" fmla="*/ 2885151 w 4546203"/>
              <a:gd name="connsiteY1585" fmla="*/ 1063328 h 5092591"/>
              <a:gd name="connsiteX1586" fmla="*/ 1689704 w 4546203"/>
              <a:gd name="connsiteY1586" fmla="*/ 1060144 h 5092591"/>
              <a:gd name="connsiteX1587" fmla="*/ 1652296 w 4546203"/>
              <a:gd name="connsiteY1587" fmla="*/ 1075664 h 5092591"/>
              <a:gd name="connsiteX1588" fmla="*/ 1689306 w 4546203"/>
              <a:gd name="connsiteY1588" fmla="*/ 1162418 h 5092591"/>
              <a:gd name="connsiteX1589" fmla="*/ 1723928 w 4546203"/>
              <a:gd name="connsiteY1589" fmla="*/ 1147694 h 5092591"/>
              <a:gd name="connsiteX1590" fmla="*/ 1689704 w 4546203"/>
              <a:gd name="connsiteY1590" fmla="*/ 1060144 h 5092591"/>
              <a:gd name="connsiteX1591" fmla="*/ 2666278 w 4546203"/>
              <a:gd name="connsiteY1591" fmla="*/ 1058552 h 5092591"/>
              <a:gd name="connsiteX1592" fmla="*/ 2655135 w 4546203"/>
              <a:gd name="connsiteY1592" fmla="*/ 1101929 h 5092591"/>
              <a:gd name="connsiteX1593" fmla="*/ 2720797 w 4546203"/>
              <a:gd name="connsiteY1593" fmla="*/ 1120633 h 5092591"/>
              <a:gd name="connsiteX1594" fmla="*/ 2734328 w 4546203"/>
              <a:gd name="connsiteY1594" fmla="*/ 1077654 h 5092591"/>
              <a:gd name="connsiteX1595" fmla="*/ 2666278 w 4546203"/>
              <a:gd name="connsiteY1595" fmla="*/ 1058552 h 5092591"/>
              <a:gd name="connsiteX1596" fmla="*/ 1385271 w 4546203"/>
              <a:gd name="connsiteY1596" fmla="*/ 1054175 h 5092591"/>
              <a:gd name="connsiteX1597" fmla="*/ 1357414 w 4546203"/>
              <a:gd name="connsiteY1597" fmla="*/ 1072083 h 5092591"/>
              <a:gd name="connsiteX1598" fmla="*/ 1376516 w 4546203"/>
              <a:gd name="connsiteY1598" fmla="*/ 1102725 h 5092591"/>
              <a:gd name="connsiteX1599" fmla="*/ 1404372 w 4546203"/>
              <a:gd name="connsiteY1599" fmla="*/ 1085215 h 5092591"/>
              <a:gd name="connsiteX1600" fmla="*/ 1385271 w 4546203"/>
              <a:gd name="connsiteY1600" fmla="*/ 1054175 h 5092591"/>
              <a:gd name="connsiteX1601" fmla="*/ 2051840 w 4546203"/>
              <a:gd name="connsiteY1601" fmla="*/ 1052185 h 5092591"/>
              <a:gd name="connsiteX1602" fmla="*/ 2018014 w 4546203"/>
              <a:gd name="connsiteY1602" fmla="*/ 1056563 h 5092591"/>
              <a:gd name="connsiteX1603" fmla="*/ 2024779 w 4546203"/>
              <a:gd name="connsiteY1603" fmla="*/ 1097950 h 5092591"/>
              <a:gd name="connsiteX1604" fmla="*/ 2057810 w 4546203"/>
              <a:gd name="connsiteY1604" fmla="*/ 1092378 h 5092591"/>
              <a:gd name="connsiteX1605" fmla="*/ 2051840 w 4546203"/>
              <a:gd name="connsiteY1605" fmla="*/ 1052185 h 5092591"/>
              <a:gd name="connsiteX1606" fmla="*/ 1627623 w 4546203"/>
              <a:gd name="connsiteY1606" fmla="*/ 1036665 h 5092591"/>
              <a:gd name="connsiteX1607" fmla="*/ 1590216 w 4546203"/>
              <a:gd name="connsiteY1607" fmla="*/ 1054573 h 5092591"/>
              <a:gd name="connsiteX1608" fmla="*/ 1606134 w 4546203"/>
              <a:gd name="connsiteY1608" fmla="*/ 1087205 h 5092591"/>
              <a:gd name="connsiteX1609" fmla="*/ 1642746 w 4546203"/>
              <a:gd name="connsiteY1609" fmla="*/ 1070889 h 5092591"/>
              <a:gd name="connsiteX1610" fmla="*/ 1627623 w 4546203"/>
              <a:gd name="connsiteY1610" fmla="*/ 1036665 h 5092591"/>
              <a:gd name="connsiteX1611" fmla="*/ 2566790 w 4546203"/>
              <a:gd name="connsiteY1611" fmla="*/ 1035073 h 5092591"/>
              <a:gd name="connsiteX1612" fmla="*/ 2559627 w 4546203"/>
              <a:gd name="connsiteY1612" fmla="*/ 1079644 h 5092591"/>
              <a:gd name="connsiteX1613" fmla="*/ 2625687 w 4546203"/>
              <a:gd name="connsiteY1613" fmla="*/ 1093970 h 5092591"/>
              <a:gd name="connsiteX1614" fmla="*/ 2636432 w 4546203"/>
              <a:gd name="connsiteY1614" fmla="*/ 1050195 h 5092591"/>
              <a:gd name="connsiteX1615" fmla="*/ 2566790 w 4546203"/>
              <a:gd name="connsiteY1615" fmla="*/ 1035073 h 5092591"/>
              <a:gd name="connsiteX1616" fmla="*/ 3375030 w 4546203"/>
              <a:gd name="connsiteY1616" fmla="*/ 1034277 h 5092591"/>
              <a:gd name="connsiteX1617" fmla="*/ 3346378 w 4546203"/>
              <a:gd name="connsiteY1617" fmla="*/ 1074072 h 5092591"/>
              <a:gd name="connsiteX1618" fmla="*/ 3384979 w 4546203"/>
              <a:gd name="connsiteY1618" fmla="*/ 1103123 h 5092591"/>
              <a:gd name="connsiteX1619" fmla="*/ 3414826 w 4546203"/>
              <a:gd name="connsiteY1619" fmla="*/ 1064124 h 5092591"/>
              <a:gd name="connsiteX1620" fmla="*/ 3375030 w 4546203"/>
              <a:gd name="connsiteY1620" fmla="*/ 1034277 h 5092591"/>
              <a:gd name="connsiteX1621" fmla="*/ 1778447 w 4546203"/>
              <a:gd name="connsiteY1621" fmla="*/ 1029104 h 5092591"/>
              <a:gd name="connsiteX1622" fmla="*/ 1740244 w 4546203"/>
              <a:gd name="connsiteY1622" fmla="*/ 1041838 h 5092591"/>
              <a:gd name="connsiteX1623" fmla="*/ 1771682 w 4546203"/>
              <a:gd name="connsiteY1623" fmla="*/ 1130582 h 5092591"/>
              <a:gd name="connsiteX1624" fmla="*/ 1807498 w 4546203"/>
              <a:gd name="connsiteY1624" fmla="*/ 1118643 h 5092591"/>
              <a:gd name="connsiteX1625" fmla="*/ 1778447 w 4546203"/>
              <a:gd name="connsiteY1625" fmla="*/ 1029104 h 5092591"/>
              <a:gd name="connsiteX1626" fmla="*/ 3199932 w 4546203"/>
              <a:gd name="connsiteY1626" fmla="*/ 1025522 h 5092591"/>
              <a:gd name="connsiteX1627" fmla="*/ 3188789 w 4546203"/>
              <a:gd name="connsiteY1627" fmla="*/ 1044624 h 5092591"/>
              <a:gd name="connsiteX1628" fmla="*/ 3272757 w 4546203"/>
              <a:gd name="connsiteY1628" fmla="*/ 1099541 h 5092591"/>
              <a:gd name="connsiteX1629" fmla="*/ 3285491 w 4546203"/>
              <a:gd name="connsiteY1629" fmla="*/ 1081633 h 5092591"/>
              <a:gd name="connsiteX1630" fmla="*/ 3199932 w 4546203"/>
              <a:gd name="connsiteY1630" fmla="*/ 1025522 h 5092591"/>
              <a:gd name="connsiteX1631" fmla="*/ 2785664 w 4546203"/>
              <a:gd name="connsiteY1631" fmla="*/ 1025522 h 5092591"/>
              <a:gd name="connsiteX1632" fmla="*/ 2770939 w 4546203"/>
              <a:gd name="connsiteY1632" fmla="*/ 1068103 h 5092591"/>
              <a:gd name="connsiteX1633" fmla="*/ 2838193 w 4546203"/>
              <a:gd name="connsiteY1633" fmla="*/ 1092378 h 5092591"/>
              <a:gd name="connsiteX1634" fmla="*/ 2854509 w 4546203"/>
              <a:gd name="connsiteY1634" fmla="*/ 1050593 h 5092591"/>
              <a:gd name="connsiteX1635" fmla="*/ 2785664 w 4546203"/>
              <a:gd name="connsiteY1635" fmla="*/ 1025522 h 5092591"/>
              <a:gd name="connsiteX1636" fmla="*/ 1934444 w 4546203"/>
              <a:gd name="connsiteY1636" fmla="*/ 1023930 h 5092591"/>
              <a:gd name="connsiteX1637" fmla="*/ 1900221 w 4546203"/>
              <a:gd name="connsiteY1637" fmla="*/ 1031889 h 5092591"/>
              <a:gd name="connsiteX1638" fmla="*/ 1910169 w 4546203"/>
              <a:gd name="connsiteY1638" fmla="*/ 1072481 h 5092591"/>
              <a:gd name="connsiteX1639" fmla="*/ 1944393 w 4546203"/>
              <a:gd name="connsiteY1639" fmla="*/ 1064522 h 5092591"/>
              <a:gd name="connsiteX1640" fmla="*/ 1934444 w 4546203"/>
              <a:gd name="connsiteY1640" fmla="*/ 1023930 h 5092591"/>
              <a:gd name="connsiteX1641" fmla="*/ 3476906 w 4546203"/>
              <a:gd name="connsiteY1641" fmla="*/ 1023134 h 5092591"/>
              <a:gd name="connsiteX1642" fmla="*/ 3446264 w 4546203"/>
              <a:gd name="connsiteY1642" fmla="*/ 1061338 h 5092591"/>
              <a:gd name="connsiteX1643" fmla="*/ 3485661 w 4546203"/>
              <a:gd name="connsiteY1643" fmla="*/ 1093174 h 5092591"/>
              <a:gd name="connsiteX1644" fmla="*/ 3517099 w 4546203"/>
              <a:gd name="connsiteY1644" fmla="*/ 1055767 h 5092591"/>
              <a:gd name="connsiteX1645" fmla="*/ 3476906 w 4546203"/>
              <a:gd name="connsiteY1645" fmla="*/ 1023134 h 5092591"/>
              <a:gd name="connsiteX1646" fmla="*/ 1672592 w 4546203"/>
              <a:gd name="connsiteY1646" fmla="*/ 1018757 h 5092591"/>
              <a:gd name="connsiteX1647" fmla="*/ 1634787 w 4546203"/>
              <a:gd name="connsiteY1647" fmla="*/ 1034675 h 5092591"/>
              <a:gd name="connsiteX1648" fmla="*/ 1649113 w 4546203"/>
              <a:gd name="connsiteY1648" fmla="*/ 1068103 h 5092591"/>
              <a:gd name="connsiteX1649" fmla="*/ 1686520 w 4546203"/>
              <a:gd name="connsiteY1649" fmla="*/ 1052981 h 5092591"/>
              <a:gd name="connsiteX1650" fmla="*/ 1672592 w 4546203"/>
              <a:gd name="connsiteY1650" fmla="*/ 1018757 h 5092591"/>
              <a:gd name="connsiteX1651" fmla="*/ 2384130 w 4546203"/>
              <a:gd name="connsiteY1651" fmla="*/ 1017961 h 5092591"/>
              <a:gd name="connsiteX1652" fmla="*/ 2380549 w 4546203"/>
              <a:gd name="connsiteY1652" fmla="*/ 1082031 h 5092591"/>
              <a:gd name="connsiteX1653" fmla="*/ 2430691 w 4546203"/>
              <a:gd name="connsiteY1653" fmla="*/ 1086409 h 5092591"/>
              <a:gd name="connsiteX1654" fmla="*/ 2437456 w 4546203"/>
              <a:gd name="connsiteY1654" fmla="*/ 1023532 h 5092591"/>
              <a:gd name="connsiteX1655" fmla="*/ 2384130 w 4546203"/>
              <a:gd name="connsiteY1655" fmla="*/ 1017961 h 5092591"/>
              <a:gd name="connsiteX1656" fmla="*/ 3580772 w 4546203"/>
              <a:gd name="connsiteY1656" fmla="*/ 1016767 h 5092591"/>
              <a:gd name="connsiteX1657" fmla="*/ 3548936 w 4546203"/>
              <a:gd name="connsiteY1657" fmla="*/ 1054175 h 5092591"/>
              <a:gd name="connsiteX1658" fmla="*/ 3588333 w 4546203"/>
              <a:gd name="connsiteY1658" fmla="*/ 1088797 h 5092591"/>
              <a:gd name="connsiteX1659" fmla="*/ 3620965 w 4546203"/>
              <a:gd name="connsiteY1659" fmla="*/ 1052185 h 5092591"/>
              <a:gd name="connsiteX1660" fmla="*/ 3580772 w 4546203"/>
              <a:gd name="connsiteY1660" fmla="*/ 1016767 h 5092591"/>
              <a:gd name="connsiteX1661" fmla="*/ 2205450 w 4546203"/>
              <a:gd name="connsiteY1661" fmla="*/ 1015175 h 5092591"/>
              <a:gd name="connsiteX1662" fmla="*/ 2152124 w 4546203"/>
              <a:gd name="connsiteY1662" fmla="*/ 1018757 h 5092591"/>
              <a:gd name="connsiteX1663" fmla="*/ 2156899 w 4546203"/>
              <a:gd name="connsiteY1663" fmla="*/ 1082031 h 5092591"/>
              <a:gd name="connsiteX1664" fmla="*/ 2205450 w 4546203"/>
              <a:gd name="connsiteY1664" fmla="*/ 1078848 h 5092591"/>
              <a:gd name="connsiteX1665" fmla="*/ 2205450 w 4546203"/>
              <a:gd name="connsiteY1665" fmla="*/ 1015175 h 5092591"/>
              <a:gd name="connsiteX1666" fmla="*/ 1823018 w 4546203"/>
              <a:gd name="connsiteY1666" fmla="*/ 1015175 h 5092591"/>
              <a:gd name="connsiteX1667" fmla="*/ 1784417 w 4546203"/>
              <a:gd name="connsiteY1667" fmla="*/ 1027512 h 5092591"/>
              <a:gd name="connsiteX1668" fmla="*/ 1813467 w 4546203"/>
              <a:gd name="connsiteY1668" fmla="*/ 1116653 h 5092591"/>
              <a:gd name="connsiteX1669" fmla="*/ 1849681 w 4546203"/>
              <a:gd name="connsiteY1669" fmla="*/ 1105511 h 5092591"/>
              <a:gd name="connsiteX1670" fmla="*/ 1823018 w 4546203"/>
              <a:gd name="connsiteY1670" fmla="*/ 1015175 h 5092591"/>
              <a:gd name="connsiteX1671" fmla="*/ 2306927 w 4546203"/>
              <a:gd name="connsiteY1671" fmla="*/ 1014380 h 5092591"/>
              <a:gd name="connsiteX1672" fmla="*/ 2306927 w 4546203"/>
              <a:gd name="connsiteY1672" fmla="*/ 1077654 h 5092591"/>
              <a:gd name="connsiteX1673" fmla="*/ 2356274 w 4546203"/>
              <a:gd name="connsiteY1673" fmla="*/ 1080042 h 5092591"/>
              <a:gd name="connsiteX1674" fmla="*/ 2360253 w 4546203"/>
              <a:gd name="connsiteY1674" fmla="*/ 1016767 h 5092591"/>
              <a:gd name="connsiteX1675" fmla="*/ 2306927 w 4546203"/>
              <a:gd name="connsiteY1675" fmla="*/ 1014380 h 5092591"/>
              <a:gd name="connsiteX1676" fmla="*/ 1718356 w 4546203"/>
              <a:gd name="connsiteY1676" fmla="*/ 1001645 h 5092591"/>
              <a:gd name="connsiteX1677" fmla="*/ 1679755 w 4546203"/>
              <a:gd name="connsiteY1677" fmla="*/ 1016369 h 5092591"/>
              <a:gd name="connsiteX1678" fmla="*/ 1692888 w 4546203"/>
              <a:gd name="connsiteY1678" fmla="*/ 1050991 h 5092591"/>
              <a:gd name="connsiteX1679" fmla="*/ 1730693 w 4546203"/>
              <a:gd name="connsiteY1679" fmla="*/ 1036267 h 5092591"/>
              <a:gd name="connsiteX1680" fmla="*/ 1718356 w 4546203"/>
              <a:gd name="connsiteY1680" fmla="*/ 1001645 h 5092591"/>
              <a:gd name="connsiteX1681" fmla="*/ 2476057 w 4546203"/>
              <a:gd name="connsiteY1681" fmla="*/ 995676 h 5092591"/>
              <a:gd name="connsiteX1682" fmla="*/ 2453374 w 4546203"/>
              <a:gd name="connsiteY1682" fmla="*/ 1167193 h 5092591"/>
              <a:gd name="connsiteX1683" fmla="*/ 2507495 w 4546203"/>
              <a:gd name="connsiteY1683" fmla="*/ 1175152 h 5092591"/>
              <a:gd name="connsiteX1684" fmla="*/ 2536944 w 4546203"/>
              <a:gd name="connsiteY1684" fmla="*/ 1004431 h 5092591"/>
              <a:gd name="connsiteX1685" fmla="*/ 2476057 w 4546203"/>
              <a:gd name="connsiteY1685" fmla="*/ 995676 h 5092591"/>
              <a:gd name="connsiteX1686" fmla="*/ 1044226 w 4546203"/>
              <a:gd name="connsiteY1686" fmla="*/ 994084 h 5092591"/>
              <a:gd name="connsiteX1687" fmla="*/ 1006022 w 4546203"/>
              <a:gd name="connsiteY1687" fmla="*/ 1026318 h 5092591"/>
              <a:gd name="connsiteX1688" fmla="*/ 1027114 w 4546203"/>
              <a:gd name="connsiteY1688" fmla="*/ 1051787 h 5092591"/>
              <a:gd name="connsiteX1689" fmla="*/ 1065317 w 4546203"/>
              <a:gd name="connsiteY1689" fmla="*/ 1020747 h 5092591"/>
              <a:gd name="connsiteX1690" fmla="*/ 1044226 w 4546203"/>
              <a:gd name="connsiteY1690" fmla="*/ 994084 h 5092591"/>
              <a:gd name="connsiteX1691" fmla="*/ 1764519 w 4546203"/>
              <a:gd name="connsiteY1691" fmla="*/ 985727 h 5092591"/>
              <a:gd name="connsiteX1692" fmla="*/ 1725122 w 4546203"/>
              <a:gd name="connsiteY1692" fmla="*/ 999257 h 5092591"/>
              <a:gd name="connsiteX1693" fmla="*/ 1737856 w 4546203"/>
              <a:gd name="connsiteY1693" fmla="*/ 1034277 h 5092591"/>
              <a:gd name="connsiteX1694" fmla="*/ 1776059 w 4546203"/>
              <a:gd name="connsiteY1694" fmla="*/ 1020349 h 5092591"/>
              <a:gd name="connsiteX1695" fmla="*/ 1764519 w 4546203"/>
              <a:gd name="connsiteY1695" fmla="*/ 985727 h 5092591"/>
              <a:gd name="connsiteX1696" fmla="*/ 1606134 w 4546203"/>
              <a:gd name="connsiteY1696" fmla="*/ 984931 h 5092591"/>
              <a:gd name="connsiteX1697" fmla="*/ 1567135 w 4546203"/>
              <a:gd name="connsiteY1697" fmla="*/ 1002043 h 5092591"/>
              <a:gd name="connsiteX1698" fmla="*/ 1583053 w 4546203"/>
              <a:gd name="connsiteY1698" fmla="*/ 1036665 h 5092591"/>
              <a:gd name="connsiteX1699" fmla="*/ 1621256 w 4546203"/>
              <a:gd name="connsiteY1699" fmla="*/ 1019951 h 5092591"/>
              <a:gd name="connsiteX1700" fmla="*/ 1606134 w 4546203"/>
              <a:gd name="connsiteY1700" fmla="*/ 984931 h 5092591"/>
              <a:gd name="connsiteX1701" fmla="*/ 3416815 w 4546203"/>
              <a:gd name="connsiteY1701" fmla="*/ 976972 h 5092591"/>
              <a:gd name="connsiteX1702" fmla="*/ 3388561 w 4546203"/>
              <a:gd name="connsiteY1702" fmla="*/ 1016767 h 5092591"/>
              <a:gd name="connsiteX1703" fmla="*/ 3428754 w 4546203"/>
              <a:gd name="connsiteY1703" fmla="*/ 1047012 h 5092591"/>
              <a:gd name="connsiteX1704" fmla="*/ 3458600 w 4546203"/>
              <a:gd name="connsiteY1704" fmla="*/ 1008410 h 5092591"/>
              <a:gd name="connsiteX1705" fmla="*/ 3416815 w 4546203"/>
              <a:gd name="connsiteY1705" fmla="*/ 976972 h 5092591"/>
              <a:gd name="connsiteX1706" fmla="*/ 1810681 w 4546203"/>
              <a:gd name="connsiteY1706" fmla="*/ 971799 h 5092591"/>
              <a:gd name="connsiteX1707" fmla="*/ 1771682 w 4546203"/>
              <a:gd name="connsiteY1707" fmla="*/ 984135 h 5092591"/>
              <a:gd name="connsiteX1708" fmla="*/ 1782825 w 4546203"/>
              <a:gd name="connsiteY1708" fmla="*/ 1018757 h 5092591"/>
              <a:gd name="connsiteX1709" fmla="*/ 1821426 w 4546203"/>
              <a:gd name="connsiteY1709" fmla="*/ 1007216 h 5092591"/>
              <a:gd name="connsiteX1710" fmla="*/ 1810681 w 4546203"/>
              <a:gd name="connsiteY1710" fmla="*/ 971799 h 5092591"/>
              <a:gd name="connsiteX1711" fmla="*/ 3520681 w 4546203"/>
              <a:gd name="connsiteY1711" fmla="*/ 967023 h 5092591"/>
              <a:gd name="connsiteX1712" fmla="*/ 3490437 w 4546203"/>
              <a:gd name="connsiteY1712" fmla="*/ 1005227 h 5092591"/>
              <a:gd name="connsiteX1713" fmla="*/ 3531426 w 4546203"/>
              <a:gd name="connsiteY1713" fmla="*/ 1038655 h 5092591"/>
              <a:gd name="connsiteX1714" fmla="*/ 3562466 w 4546203"/>
              <a:gd name="connsiteY1714" fmla="*/ 1000849 h 5092591"/>
              <a:gd name="connsiteX1715" fmla="*/ 3520681 w 4546203"/>
              <a:gd name="connsiteY1715" fmla="*/ 967023 h 5092591"/>
              <a:gd name="connsiteX1716" fmla="*/ 1652296 w 4546203"/>
              <a:gd name="connsiteY1716" fmla="*/ 965034 h 5092591"/>
              <a:gd name="connsiteX1717" fmla="*/ 1612899 w 4546203"/>
              <a:gd name="connsiteY1717" fmla="*/ 982145 h 5092591"/>
              <a:gd name="connsiteX1718" fmla="*/ 1628419 w 4546203"/>
              <a:gd name="connsiteY1718" fmla="*/ 1017165 h 5092591"/>
              <a:gd name="connsiteX1719" fmla="*/ 1666623 w 4546203"/>
              <a:gd name="connsiteY1719" fmla="*/ 1000849 h 5092591"/>
              <a:gd name="connsiteX1720" fmla="*/ 1652296 w 4546203"/>
              <a:gd name="connsiteY1720" fmla="*/ 965034 h 5092591"/>
              <a:gd name="connsiteX1721" fmla="*/ 1699255 w 4546203"/>
              <a:gd name="connsiteY1721" fmla="*/ 947922 h 5092591"/>
              <a:gd name="connsiteX1722" fmla="*/ 1659460 w 4546203"/>
              <a:gd name="connsiteY1722" fmla="*/ 963044 h 5092591"/>
              <a:gd name="connsiteX1723" fmla="*/ 1673388 w 4546203"/>
              <a:gd name="connsiteY1723" fmla="*/ 998859 h 5092591"/>
              <a:gd name="connsiteX1724" fmla="*/ 1712387 w 4546203"/>
              <a:gd name="connsiteY1724" fmla="*/ 984135 h 5092591"/>
              <a:gd name="connsiteX1725" fmla="*/ 1699255 w 4546203"/>
              <a:gd name="connsiteY1725" fmla="*/ 947922 h 5092591"/>
              <a:gd name="connsiteX1726" fmla="*/ 1006818 w 4546203"/>
              <a:gd name="connsiteY1726" fmla="*/ 947126 h 5092591"/>
              <a:gd name="connsiteX1727" fmla="*/ 967421 w 4546203"/>
              <a:gd name="connsiteY1727" fmla="*/ 979758 h 5092591"/>
              <a:gd name="connsiteX1728" fmla="*/ 991298 w 4546203"/>
              <a:gd name="connsiteY1728" fmla="*/ 1008410 h 5092591"/>
              <a:gd name="connsiteX1729" fmla="*/ 1030298 w 4546203"/>
              <a:gd name="connsiteY1729" fmla="*/ 976176 h 5092591"/>
              <a:gd name="connsiteX1730" fmla="*/ 1006818 w 4546203"/>
              <a:gd name="connsiteY1730" fmla="*/ 947126 h 5092591"/>
              <a:gd name="connsiteX1731" fmla="*/ 2055422 w 4546203"/>
              <a:gd name="connsiteY1731" fmla="*/ 944738 h 5092591"/>
              <a:gd name="connsiteX1732" fmla="*/ 2018810 w 4546203"/>
              <a:gd name="connsiteY1732" fmla="*/ 951105 h 5092591"/>
              <a:gd name="connsiteX1733" fmla="*/ 2025177 w 4546203"/>
              <a:gd name="connsiteY1733" fmla="*/ 991298 h 5092591"/>
              <a:gd name="connsiteX1734" fmla="*/ 2060595 w 4546203"/>
              <a:gd name="connsiteY1734" fmla="*/ 986523 h 5092591"/>
              <a:gd name="connsiteX1735" fmla="*/ 2055422 w 4546203"/>
              <a:gd name="connsiteY1735" fmla="*/ 944738 h 5092591"/>
              <a:gd name="connsiteX1736" fmla="*/ 2935294 w 4546203"/>
              <a:gd name="connsiteY1736" fmla="*/ 942350 h 5092591"/>
              <a:gd name="connsiteX1737" fmla="*/ 2917784 w 4546203"/>
              <a:gd name="connsiteY1737" fmla="*/ 984135 h 5092591"/>
              <a:gd name="connsiteX1738" fmla="*/ 2989017 w 4546203"/>
              <a:gd name="connsiteY1738" fmla="*/ 1015175 h 5092591"/>
              <a:gd name="connsiteX1739" fmla="*/ 3008119 w 4546203"/>
              <a:gd name="connsiteY1739" fmla="*/ 974982 h 5092591"/>
              <a:gd name="connsiteX1740" fmla="*/ 2935294 w 4546203"/>
              <a:gd name="connsiteY1740" fmla="*/ 942350 h 5092591"/>
              <a:gd name="connsiteX1741" fmla="*/ 2700502 w 4546203"/>
              <a:gd name="connsiteY1741" fmla="*/ 931606 h 5092591"/>
              <a:gd name="connsiteX1742" fmla="*/ 2688961 w 4546203"/>
              <a:gd name="connsiteY1742" fmla="*/ 975380 h 5092591"/>
              <a:gd name="connsiteX1743" fmla="*/ 2760593 w 4546203"/>
              <a:gd name="connsiteY1743" fmla="*/ 995676 h 5092591"/>
              <a:gd name="connsiteX1744" fmla="*/ 2773327 w 4546203"/>
              <a:gd name="connsiteY1744" fmla="*/ 953095 h 5092591"/>
              <a:gd name="connsiteX1745" fmla="*/ 2700502 w 4546203"/>
              <a:gd name="connsiteY1745" fmla="*/ 931606 h 5092591"/>
              <a:gd name="connsiteX1746" fmla="*/ 1747009 w 4546203"/>
              <a:gd name="connsiteY1746" fmla="*/ 931606 h 5092591"/>
              <a:gd name="connsiteX1747" fmla="*/ 1706418 w 4546203"/>
              <a:gd name="connsiteY1747" fmla="*/ 945534 h 5092591"/>
              <a:gd name="connsiteX1748" fmla="*/ 1719550 w 4546203"/>
              <a:gd name="connsiteY1748" fmla="*/ 981747 h 5092591"/>
              <a:gd name="connsiteX1749" fmla="*/ 1758948 w 4546203"/>
              <a:gd name="connsiteY1749" fmla="*/ 968217 h 5092591"/>
              <a:gd name="connsiteX1750" fmla="*/ 1747009 w 4546203"/>
              <a:gd name="connsiteY1750" fmla="*/ 931606 h 5092591"/>
              <a:gd name="connsiteX1751" fmla="*/ 2309713 w 4546203"/>
              <a:gd name="connsiteY1751" fmla="*/ 924442 h 5092591"/>
              <a:gd name="connsiteX1752" fmla="*/ 2309713 w 4546203"/>
              <a:gd name="connsiteY1752" fmla="*/ 985329 h 5092591"/>
              <a:gd name="connsiteX1753" fmla="*/ 2362243 w 4546203"/>
              <a:gd name="connsiteY1753" fmla="*/ 987717 h 5092591"/>
              <a:gd name="connsiteX1754" fmla="*/ 2365824 w 4546203"/>
              <a:gd name="connsiteY1754" fmla="*/ 924442 h 5092591"/>
              <a:gd name="connsiteX1755" fmla="*/ 2309713 w 4546203"/>
              <a:gd name="connsiteY1755" fmla="*/ 924442 h 5092591"/>
              <a:gd name="connsiteX1756" fmla="*/ 2228531 w 4546203"/>
              <a:gd name="connsiteY1756" fmla="*/ 923647 h 5092591"/>
              <a:gd name="connsiteX1757" fmla="*/ 2228531 w 4546203"/>
              <a:gd name="connsiteY1757" fmla="*/ 984533 h 5092591"/>
              <a:gd name="connsiteX1758" fmla="*/ 2282254 w 4546203"/>
              <a:gd name="connsiteY1758" fmla="*/ 984533 h 5092591"/>
              <a:gd name="connsiteX1759" fmla="*/ 2282254 w 4546203"/>
              <a:gd name="connsiteY1759" fmla="*/ 923647 h 5092591"/>
              <a:gd name="connsiteX1760" fmla="*/ 2228531 w 4546203"/>
              <a:gd name="connsiteY1760" fmla="*/ 923647 h 5092591"/>
              <a:gd name="connsiteX1761" fmla="*/ 2201470 w 4546203"/>
              <a:gd name="connsiteY1761" fmla="*/ 923249 h 5092591"/>
              <a:gd name="connsiteX1762" fmla="*/ 2145359 w 4546203"/>
              <a:gd name="connsiteY1762" fmla="*/ 926830 h 5092591"/>
              <a:gd name="connsiteX1763" fmla="*/ 2150532 w 4546203"/>
              <a:gd name="connsiteY1763" fmla="*/ 990502 h 5092591"/>
              <a:gd name="connsiteX1764" fmla="*/ 2204256 w 4546203"/>
              <a:gd name="connsiteY1764" fmla="*/ 986523 h 5092591"/>
              <a:gd name="connsiteX1765" fmla="*/ 2201470 w 4546203"/>
              <a:gd name="connsiteY1765" fmla="*/ 923249 h 5092591"/>
              <a:gd name="connsiteX1766" fmla="*/ 3458998 w 4546203"/>
              <a:gd name="connsiteY1766" fmla="*/ 919667 h 5092591"/>
              <a:gd name="connsiteX1767" fmla="*/ 3430346 w 4546203"/>
              <a:gd name="connsiteY1767" fmla="*/ 959462 h 5092591"/>
              <a:gd name="connsiteX1768" fmla="*/ 3472131 w 4546203"/>
              <a:gd name="connsiteY1768" fmla="*/ 990900 h 5092591"/>
              <a:gd name="connsiteX1769" fmla="*/ 3501977 w 4546203"/>
              <a:gd name="connsiteY1769" fmla="*/ 951901 h 5092591"/>
              <a:gd name="connsiteX1770" fmla="*/ 3458998 w 4546203"/>
              <a:gd name="connsiteY1770" fmla="*/ 919667 h 5092591"/>
              <a:gd name="connsiteX1771" fmla="*/ 1794365 w 4546203"/>
              <a:gd name="connsiteY1771" fmla="*/ 917279 h 5092591"/>
              <a:gd name="connsiteX1772" fmla="*/ 1753774 w 4546203"/>
              <a:gd name="connsiteY1772" fmla="*/ 929218 h 5092591"/>
              <a:gd name="connsiteX1773" fmla="*/ 1765315 w 4546203"/>
              <a:gd name="connsiteY1773" fmla="*/ 966625 h 5092591"/>
              <a:gd name="connsiteX1774" fmla="*/ 1805508 w 4546203"/>
              <a:gd name="connsiteY1774" fmla="*/ 953493 h 5092591"/>
              <a:gd name="connsiteX1775" fmla="*/ 1794365 w 4546203"/>
              <a:gd name="connsiteY1775" fmla="*/ 917279 h 5092591"/>
              <a:gd name="connsiteX1776" fmla="*/ 2592657 w 4546203"/>
              <a:gd name="connsiteY1776" fmla="*/ 906933 h 5092591"/>
              <a:gd name="connsiteX1777" fmla="*/ 2583902 w 4546203"/>
              <a:gd name="connsiteY1777" fmla="*/ 950707 h 5092591"/>
              <a:gd name="connsiteX1778" fmla="*/ 2656727 w 4546203"/>
              <a:gd name="connsiteY1778" fmla="*/ 967023 h 5092591"/>
              <a:gd name="connsiteX1779" fmla="*/ 2667472 w 4546203"/>
              <a:gd name="connsiteY1779" fmla="*/ 923647 h 5092591"/>
              <a:gd name="connsiteX1780" fmla="*/ 2592657 w 4546203"/>
              <a:gd name="connsiteY1780" fmla="*/ 906933 h 5092591"/>
              <a:gd name="connsiteX1781" fmla="*/ 2827847 w 4546203"/>
              <a:gd name="connsiteY1781" fmla="*/ 901361 h 5092591"/>
              <a:gd name="connsiteX1782" fmla="*/ 2813122 w 4546203"/>
              <a:gd name="connsiteY1782" fmla="*/ 944340 h 5092591"/>
              <a:gd name="connsiteX1783" fmla="*/ 2886346 w 4546203"/>
              <a:gd name="connsiteY1783" fmla="*/ 971003 h 5092591"/>
              <a:gd name="connsiteX1784" fmla="*/ 2902264 w 4546203"/>
              <a:gd name="connsiteY1784" fmla="*/ 929218 h 5092591"/>
              <a:gd name="connsiteX1785" fmla="*/ 2827847 w 4546203"/>
              <a:gd name="connsiteY1785" fmla="*/ 901361 h 5092591"/>
              <a:gd name="connsiteX1786" fmla="*/ 1969066 w 4546203"/>
              <a:gd name="connsiteY1786" fmla="*/ 898178 h 5092591"/>
              <a:gd name="connsiteX1787" fmla="*/ 1931261 w 4546203"/>
              <a:gd name="connsiteY1787" fmla="*/ 906137 h 5092591"/>
              <a:gd name="connsiteX1788" fmla="*/ 1940016 w 4546203"/>
              <a:gd name="connsiteY1788" fmla="*/ 946728 h 5092591"/>
              <a:gd name="connsiteX1789" fmla="*/ 1976627 w 4546203"/>
              <a:gd name="connsiteY1789" fmla="*/ 939167 h 5092591"/>
              <a:gd name="connsiteX1790" fmla="*/ 1969066 w 4546203"/>
              <a:gd name="connsiteY1790" fmla="*/ 898178 h 5092591"/>
              <a:gd name="connsiteX1791" fmla="*/ 1565941 w 4546203"/>
              <a:gd name="connsiteY1791" fmla="*/ 890617 h 5092591"/>
              <a:gd name="connsiteX1792" fmla="*/ 1524156 w 4546203"/>
              <a:gd name="connsiteY1792" fmla="*/ 908922 h 5092591"/>
              <a:gd name="connsiteX1793" fmla="*/ 1563553 w 4546203"/>
              <a:gd name="connsiteY1793" fmla="*/ 994880 h 5092591"/>
              <a:gd name="connsiteX1794" fmla="*/ 1602950 w 4546203"/>
              <a:gd name="connsiteY1794" fmla="*/ 977370 h 5092591"/>
              <a:gd name="connsiteX1795" fmla="*/ 1565941 w 4546203"/>
              <a:gd name="connsiteY1795" fmla="*/ 890617 h 5092591"/>
              <a:gd name="connsiteX1796" fmla="*/ 2960762 w 4546203"/>
              <a:gd name="connsiteY1796" fmla="*/ 882259 h 5092591"/>
              <a:gd name="connsiteX1797" fmla="*/ 2943253 w 4546203"/>
              <a:gd name="connsiteY1797" fmla="*/ 923647 h 5092591"/>
              <a:gd name="connsiteX1798" fmla="*/ 3016874 w 4546203"/>
              <a:gd name="connsiteY1798" fmla="*/ 956279 h 5092591"/>
              <a:gd name="connsiteX1799" fmla="*/ 3036373 w 4546203"/>
              <a:gd name="connsiteY1799" fmla="*/ 915687 h 5092591"/>
              <a:gd name="connsiteX1800" fmla="*/ 2960762 w 4546203"/>
              <a:gd name="connsiteY1800" fmla="*/ 882259 h 5092591"/>
              <a:gd name="connsiteX1801" fmla="*/ 2491975 w 4546203"/>
              <a:gd name="connsiteY1801" fmla="*/ 875096 h 5092591"/>
              <a:gd name="connsiteX1802" fmla="*/ 2480832 w 4546203"/>
              <a:gd name="connsiteY1802" fmla="*/ 958666 h 5092591"/>
              <a:gd name="connsiteX1803" fmla="*/ 2542913 w 4546203"/>
              <a:gd name="connsiteY1803" fmla="*/ 967819 h 5092591"/>
              <a:gd name="connsiteX1804" fmla="*/ 2557239 w 4546203"/>
              <a:gd name="connsiteY1804" fmla="*/ 884647 h 5092591"/>
              <a:gd name="connsiteX1805" fmla="*/ 2491975 w 4546203"/>
              <a:gd name="connsiteY1805" fmla="*/ 875096 h 5092591"/>
              <a:gd name="connsiteX1806" fmla="*/ 1614889 w 4546203"/>
              <a:gd name="connsiteY1806" fmla="*/ 870321 h 5092591"/>
              <a:gd name="connsiteX1807" fmla="*/ 1573104 w 4546203"/>
              <a:gd name="connsiteY1807" fmla="*/ 887831 h 5092591"/>
              <a:gd name="connsiteX1808" fmla="*/ 1609716 w 4546203"/>
              <a:gd name="connsiteY1808" fmla="*/ 974584 h 5092591"/>
              <a:gd name="connsiteX1809" fmla="*/ 1649511 w 4546203"/>
              <a:gd name="connsiteY1809" fmla="*/ 957870 h 5092591"/>
              <a:gd name="connsiteX1810" fmla="*/ 1614889 w 4546203"/>
              <a:gd name="connsiteY1810" fmla="*/ 870321 h 5092591"/>
              <a:gd name="connsiteX1811" fmla="*/ 1879527 w 4546203"/>
              <a:gd name="connsiteY1811" fmla="*/ 858382 h 5092591"/>
              <a:gd name="connsiteX1812" fmla="*/ 1841722 w 4546203"/>
              <a:gd name="connsiteY1812" fmla="*/ 867933 h 5092591"/>
              <a:gd name="connsiteX1813" fmla="*/ 1852864 w 4546203"/>
              <a:gd name="connsiteY1813" fmla="*/ 908524 h 5092591"/>
              <a:gd name="connsiteX1814" fmla="*/ 1889874 w 4546203"/>
              <a:gd name="connsiteY1814" fmla="*/ 898178 h 5092591"/>
              <a:gd name="connsiteX1815" fmla="*/ 1879527 w 4546203"/>
              <a:gd name="connsiteY1815" fmla="*/ 858382 h 5092591"/>
              <a:gd name="connsiteX1816" fmla="*/ 2848938 w 4546203"/>
              <a:gd name="connsiteY1816" fmla="*/ 840077 h 5092591"/>
              <a:gd name="connsiteX1817" fmla="*/ 2833816 w 4546203"/>
              <a:gd name="connsiteY1817" fmla="*/ 882657 h 5092591"/>
              <a:gd name="connsiteX1818" fmla="*/ 2909825 w 4546203"/>
              <a:gd name="connsiteY1818" fmla="*/ 910514 h 5092591"/>
              <a:gd name="connsiteX1819" fmla="*/ 2926141 w 4546203"/>
              <a:gd name="connsiteY1819" fmla="*/ 868331 h 5092591"/>
              <a:gd name="connsiteX1820" fmla="*/ 2848938 w 4546203"/>
              <a:gd name="connsiteY1820" fmla="*/ 840077 h 5092591"/>
              <a:gd name="connsiteX1821" fmla="*/ 1715173 w 4546203"/>
              <a:gd name="connsiteY1821" fmla="*/ 834505 h 5092591"/>
              <a:gd name="connsiteX1822" fmla="*/ 1672194 w 4546203"/>
              <a:gd name="connsiteY1822" fmla="*/ 849230 h 5092591"/>
              <a:gd name="connsiteX1823" fmla="*/ 1703632 w 4546203"/>
              <a:gd name="connsiteY1823" fmla="*/ 937973 h 5092591"/>
              <a:gd name="connsiteX1824" fmla="*/ 1744621 w 4546203"/>
              <a:gd name="connsiteY1824" fmla="*/ 924044 h 5092591"/>
              <a:gd name="connsiteX1825" fmla="*/ 1715173 w 4546203"/>
              <a:gd name="connsiteY1825" fmla="*/ 834505 h 5092591"/>
              <a:gd name="connsiteX1826" fmla="*/ 2398058 w 4546203"/>
              <a:gd name="connsiteY1826" fmla="*/ 834107 h 5092591"/>
              <a:gd name="connsiteX1827" fmla="*/ 2393283 w 4546203"/>
              <a:gd name="connsiteY1827" fmla="*/ 897382 h 5092591"/>
              <a:gd name="connsiteX1828" fmla="*/ 2450588 w 4546203"/>
              <a:gd name="connsiteY1828" fmla="*/ 902953 h 5092591"/>
              <a:gd name="connsiteX1829" fmla="*/ 2457353 w 4546203"/>
              <a:gd name="connsiteY1829" fmla="*/ 839679 h 5092591"/>
              <a:gd name="connsiteX1830" fmla="*/ 2398058 w 4546203"/>
              <a:gd name="connsiteY1830" fmla="*/ 834107 h 5092591"/>
              <a:gd name="connsiteX1831" fmla="*/ 2311305 w 4546203"/>
              <a:gd name="connsiteY1831" fmla="*/ 832515 h 5092591"/>
              <a:gd name="connsiteX1832" fmla="*/ 2311305 w 4546203"/>
              <a:gd name="connsiteY1832" fmla="*/ 893402 h 5092591"/>
              <a:gd name="connsiteX1833" fmla="*/ 2367814 w 4546203"/>
              <a:gd name="connsiteY1833" fmla="*/ 893402 h 5092591"/>
              <a:gd name="connsiteX1834" fmla="*/ 2370600 w 4546203"/>
              <a:gd name="connsiteY1834" fmla="*/ 832515 h 5092591"/>
              <a:gd name="connsiteX1835" fmla="*/ 2311305 w 4546203"/>
              <a:gd name="connsiteY1835" fmla="*/ 832515 h 5092591"/>
              <a:gd name="connsiteX1836" fmla="*/ 2197889 w 4546203"/>
              <a:gd name="connsiteY1836" fmla="*/ 830526 h 5092591"/>
              <a:gd name="connsiteX1837" fmla="*/ 2137798 w 4546203"/>
              <a:gd name="connsiteY1837" fmla="*/ 833709 h 5092591"/>
              <a:gd name="connsiteX1838" fmla="*/ 2143369 w 4546203"/>
              <a:gd name="connsiteY1838" fmla="*/ 897780 h 5092591"/>
              <a:gd name="connsiteX1839" fmla="*/ 2197889 w 4546203"/>
              <a:gd name="connsiteY1839" fmla="*/ 893800 h 5092591"/>
              <a:gd name="connsiteX1840" fmla="*/ 2197889 w 4546203"/>
              <a:gd name="connsiteY1840" fmla="*/ 830526 h 5092591"/>
              <a:gd name="connsiteX1841" fmla="*/ 1766111 w 4546203"/>
              <a:gd name="connsiteY1841" fmla="*/ 819383 h 5092591"/>
              <a:gd name="connsiteX1842" fmla="*/ 1722734 w 4546203"/>
              <a:gd name="connsiteY1842" fmla="*/ 832515 h 5092591"/>
              <a:gd name="connsiteX1843" fmla="*/ 1751387 w 4546203"/>
              <a:gd name="connsiteY1843" fmla="*/ 922055 h 5092591"/>
              <a:gd name="connsiteX1844" fmla="*/ 1792774 w 4546203"/>
              <a:gd name="connsiteY1844" fmla="*/ 908922 h 5092591"/>
              <a:gd name="connsiteX1845" fmla="*/ 1766111 w 4546203"/>
              <a:gd name="connsiteY1845" fmla="*/ 819383 h 5092591"/>
              <a:gd name="connsiteX1846" fmla="*/ 2733930 w 4546203"/>
              <a:gd name="connsiteY1846" fmla="*/ 805853 h 5092591"/>
              <a:gd name="connsiteX1847" fmla="*/ 2722389 w 4546203"/>
              <a:gd name="connsiteY1847" fmla="*/ 849230 h 5092591"/>
              <a:gd name="connsiteX1848" fmla="*/ 2799990 w 4546203"/>
              <a:gd name="connsiteY1848" fmla="*/ 871515 h 5092591"/>
              <a:gd name="connsiteX1849" fmla="*/ 2813122 w 4546203"/>
              <a:gd name="connsiteY1849" fmla="*/ 828536 h 5092591"/>
              <a:gd name="connsiteX1850" fmla="*/ 2733930 w 4546203"/>
              <a:gd name="connsiteY1850" fmla="*/ 805853 h 5092591"/>
              <a:gd name="connsiteX1851" fmla="*/ 2617330 w 4546203"/>
              <a:gd name="connsiteY1851" fmla="*/ 778792 h 5092591"/>
              <a:gd name="connsiteX1852" fmla="*/ 2608575 w 4546203"/>
              <a:gd name="connsiteY1852" fmla="*/ 822965 h 5092591"/>
              <a:gd name="connsiteX1853" fmla="*/ 2687370 w 4546203"/>
              <a:gd name="connsiteY1853" fmla="*/ 840077 h 5092591"/>
              <a:gd name="connsiteX1854" fmla="*/ 2697716 w 4546203"/>
              <a:gd name="connsiteY1854" fmla="*/ 796302 h 5092591"/>
              <a:gd name="connsiteX1855" fmla="*/ 2617330 w 4546203"/>
              <a:gd name="connsiteY1855" fmla="*/ 778792 h 5092591"/>
              <a:gd name="connsiteX1856" fmla="*/ 2869233 w 4546203"/>
              <a:gd name="connsiteY1856" fmla="*/ 777996 h 5092591"/>
              <a:gd name="connsiteX1857" fmla="*/ 2854907 w 4546203"/>
              <a:gd name="connsiteY1857" fmla="*/ 820577 h 5092591"/>
              <a:gd name="connsiteX1858" fmla="*/ 2933304 w 4546203"/>
              <a:gd name="connsiteY1858" fmla="*/ 848832 h 5092591"/>
              <a:gd name="connsiteX1859" fmla="*/ 2950018 w 4546203"/>
              <a:gd name="connsiteY1859" fmla="*/ 807047 h 5092591"/>
              <a:gd name="connsiteX1860" fmla="*/ 2869233 w 4546203"/>
              <a:gd name="connsiteY1860" fmla="*/ 777996 h 5092591"/>
              <a:gd name="connsiteX1861" fmla="*/ 1577879 w 4546203"/>
              <a:gd name="connsiteY1861" fmla="*/ 775210 h 5092591"/>
              <a:gd name="connsiteX1862" fmla="*/ 1533309 w 4546203"/>
              <a:gd name="connsiteY1862" fmla="*/ 793516 h 5092591"/>
              <a:gd name="connsiteX1863" fmla="*/ 1569920 w 4546203"/>
              <a:gd name="connsiteY1863" fmla="*/ 880668 h 5092591"/>
              <a:gd name="connsiteX1864" fmla="*/ 1612103 w 4546203"/>
              <a:gd name="connsiteY1864" fmla="*/ 862362 h 5092591"/>
              <a:gd name="connsiteX1865" fmla="*/ 1577879 w 4546203"/>
              <a:gd name="connsiteY1865" fmla="*/ 775210 h 5092591"/>
              <a:gd name="connsiteX1866" fmla="*/ 3010506 w 4546203"/>
              <a:gd name="connsiteY1866" fmla="*/ 761282 h 5092591"/>
              <a:gd name="connsiteX1867" fmla="*/ 2992997 w 4546203"/>
              <a:gd name="connsiteY1867" fmla="*/ 803067 h 5092591"/>
              <a:gd name="connsiteX1868" fmla="*/ 3072189 w 4546203"/>
              <a:gd name="connsiteY1868" fmla="*/ 838087 h 5092591"/>
              <a:gd name="connsiteX1869" fmla="*/ 3091689 w 4546203"/>
              <a:gd name="connsiteY1869" fmla="*/ 797496 h 5092591"/>
              <a:gd name="connsiteX1870" fmla="*/ 3010506 w 4546203"/>
              <a:gd name="connsiteY1870" fmla="*/ 761282 h 5092591"/>
              <a:gd name="connsiteX1871" fmla="*/ 1630807 w 4546203"/>
              <a:gd name="connsiteY1871" fmla="*/ 755313 h 5092591"/>
              <a:gd name="connsiteX1872" fmla="*/ 1585441 w 4546203"/>
              <a:gd name="connsiteY1872" fmla="*/ 772823 h 5092591"/>
              <a:gd name="connsiteX1873" fmla="*/ 1619664 w 4546203"/>
              <a:gd name="connsiteY1873" fmla="*/ 860372 h 5092591"/>
              <a:gd name="connsiteX1874" fmla="*/ 1662643 w 4546203"/>
              <a:gd name="connsiteY1874" fmla="*/ 844056 h 5092591"/>
              <a:gd name="connsiteX1875" fmla="*/ 1630807 w 4546203"/>
              <a:gd name="connsiteY1875" fmla="*/ 755313 h 5092591"/>
              <a:gd name="connsiteX1876" fmla="*/ 2750644 w 4546203"/>
              <a:gd name="connsiteY1876" fmla="*/ 742578 h 5092591"/>
              <a:gd name="connsiteX1877" fmla="*/ 2739103 w 4546203"/>
              <a:gd name="connsiteY1877" fmla="*/ 785955 h 5092591"/>
              <a:gd name="connsiteX1878" fmla="*/ 2819489 w 4546203"/>
              <a:gd name="connsiteY1878" fmla="*/ 809036 h 5092591"/>
              <a:gd name="connsiteX1879" fmla="*/ 2832622 w 4546203"/>
              <a:gd name="connsiteY1879" fmla="*/ 766058 h 5092591"/>
              <a:gd name="connsiteX1880" fmla="*/ 2750644 w 4546203"/>
              <a:gd name="connsiteY1880" fmla="*/ 742578 h 5092591"/>
              <a:gd name="connsiteX1881" fmla="*/ 2404824 w 4546203"/>
              <a:gd name="connsiteY1881" fmla="*/ 742180 h 5092591"/>
              <a:gd name="connsiteX1882" fmla="*/ 2400844 w 4546203"/>
              <a:gd name="connsiteY1882" fmla="*/ 805455 h 5092591"/>
              <a:gd name="connsiteX1883" fmla="*/ 2460935 w 4546203"/>
              <a:gd name="connsiteY1883" fmla="*/ 810628 h 5092591"/>
              <a:gd name="connsiteX1884" fmla="*/ 2467700 w 4546203"/>
              <a:gd name="connsiteY1884" fmla="*/ 747354 h 5092591"/>
              <a:gd name="connsiteX1885" fmla="*/ 2404824 w 4546203"/>
              <a:gd name="connsiteY1885" fmla="*/ 742180 h 5092591"/>
              <a:gd name="connsiteX1886" fmla="*/ 2313693 w 4546203"/>
              <a:gd name="connsiteY1886" fmla="*/ 739793 h 5092591"/>
              <a:gd name="connsiteX1887" fmla="*/ 2313693 w 4546203"/>
              <a:gd name="connsiteY1887" fmla="*/ 801077 h 5092591"/>
              <a:gd name="connsiteX1888" fmla="*/ 2372988 w 4546203"/>
              <a:gd name="connsiteY1888" fmla="*/ 801077 h 5092591"/>
              <a:gd name="connsiteX1889" fmla="*/ 2376569 w 4546203"/>
              <a:gd name="connsiteY1889" fmla="*/ 739793 h 5092591"/>
              <a:gd name="connsiteX1890" fmla="*/ 2313693 w 4546203"/>
              <a:gd name="connsiteY1890" fmla="*/ 739793 h 5092591"/>
              <a:gd name="connsiteX1891" fmla="*/ 2224153 w 4546203"/>
              <a:gd name="connsiteY1891" fmla="*/ 738997 h 5092591"/>
              <a:gd name="connsiteX1892" fmla="*/ 2224153 w 4546203"/>
              <a:gd name="connsiteY1892" fmla="*/ 799486 h 5092591"/>
              <a:gd name="connsiteX1893" fmla="*/ 2284642 w 4546203"/>
              <a:gd name="connsiteY1893" fmla="*/ 799486 h 5092591"/>
              <a:gd name="connsiteX1894" fmla="*/ 2284642 w 4546203"/>
              <a:gd name="connsiteY1894" fmla="*/ 738997 h 5092591"/>
              <a:gd name="connsiteX1895" fmla="*/ 2224153 w 4546203"/>
              <a:gd name="connsiteY1895" fmla="*/ 738997 h 5092591"/>
              <a:gd name="connsiteX1896" fmla="*/ 1684133 w 4546203"/>
              <a:gd name="connsiteY1896" fmla="*/ 737405 h 5092591"/>
              <a:gd name="connsiteX1897" fmla="*/ 1638766 w 4546203"/>
              <a:gd name="connsiteY1897" fmla="*/ 752925 h 5092591"/>
              <a:gd name="connsiteX1898" fmla="*/ 1669806 w 4546203"/>
              <a:gd name="connsiteY1898" fmla="*/ 841668 h 5092591"/>
              <a:gd name="connsiteX1899" fmla="*/ 1713183 w 4546203"/>
              <a:gd name="connsiteY1899" fmla="*/ 826546 h 5092591"/>
              <a:gd name="connsiteX1900" fmla="*/ 1684133 w 4546203"/>
              <a:gd name="connsiteY1900" fmla="*/ 737405 h 5092591"/>
              <a:gd name="connsiteX1901" fmla="*/ 1737856 w 4546203"/>
              <a:gd name="connsiteY1901" fmla="*/ 720691 h 5092591"/>
              <a:gd name="connsiteX1902" fmla="*/ 1691694 w 4546203"/>
              <a:gd name="connsiteY1902" fmla="*/ 734619 h 5092591"/>
              <a:gd name="connsiteX1903" fmla="*/ 1720744 w 4546203"/>
              <a:gd name="connsiteY1903" fmla="*/ 824556 h 5092591"/>
              <a:gd name="connsiteX1904" fmla="*/ 1764121 w 4546203"/>
              <a:gd name="connsiteY1904" fmla="*/ 810628 h 5092591"/>
              <a:gd name="connsiteX1905" fmla="*/ 1737856 w 4546203"/>
              <a:gd name="connsiteY1905" fmla="*/ 720691 h 5092591"/>
              <a:gd name="connsiteX1906" fmla="*/ 2630064 w 4546203"/>
              <a:gd name="connsiteY1906" fmla="*/ 714722 h 5092591"/>
              <a:gd name="connsiteX1907" fmla="*/ 2621708 w 4546203"/>
              <a:gd name="connsiteY1907" fmla="*/ 759292 h 5092591"/>
              <a:gd name="connsiteX1908" fmla="*/ 2703288 w 4546203"/>
              <a:gd name="connsiteY1908" fmla="*/ 776802 h 5092591"/>
              <a:gd name="connsiteX1909" fmla="*/ 2713634 w 4546203"/>
              <a:gd name="connsiteY1909" fmla="*/ 733028 h 5092591"/>
              <a:gd name="connsiteX1910" fmla="*/ 2630064 w 4546203"/>
              <a:gd name="connsiteY1910" fmla="*/ 714722 h 5092591"/>
              <a:gd name="connsiteX1911" fmla="*/ 1485953 w 4546203"/>
              <a:gd name="connsiteY1911" fmla="*/ 701987 h 5092591"/>
              <a:gd name="connsiteX1912" fmla="*/ 1439392 w 4546203"/>
              <a:gd name="connsiteY1912" fmla="*/ 722681 h 5092591"/>
              <a:gd name="connsiteX1913" fmla="*/ 1478789 w 4546203"/>
              <a:gd name="connsiteY1913" fmla="*/ 808638 h 5092591"/>
              <a:gd name="connsiteX1914" fmla="*/ 1522962 w 4546203"/>
              <a:gd name="connsiteY1914" fmla="*/ 788343 h 5092591"/>
              <a:gd name="connsiteX1915" fmla="*/ 1485953 w 4546203"/>
              <a:gd name="connsiteY1915" fmla="*/ 701987 h 5092591"/>
              <a:gd name="connsiteX1916" fmla="*/ 1540870 w 4546203"/>
              <a:gd name="connsiteY1916" fmla="*/ 680100 h 5092591"/>
              <a:gd name="connsiteX1917" fmla="*/ 1493514 w 4546203"/>
              <a:gd name="connsiteY1917" fmla="*/ 698804 h 5092591"/>
              <a:gd name="connsiteX1918" fmla="*/ 1530523 w 4546203"/>
              <a:gd name="connsiteY1918" fmla="*/ 785955 h 5092591"/>
              <a:gd name="connsiteX1919" fmla="*/ 1575094 w 4546203"/>
              <a:gd name="connsiteY1919" fmla="*/ 767251 h 5092591"/>
              <a:gd name="connsiteX1920" fmla="*/ 1540870 w 4546203"/>
              <a:gd name="connsiteY1920" fmla="*/ 680100 h 5092591"/>
              <a:gd name="connsiteX1921" fmla="*/ 1468841 w 4546203"/>
              <a:gd name="connsiteY1921" fmla="*/ 662590 h 5092591"/>
              <a:gd name="connsiteX1922" fmla="*/ 1421882 w 4546203"/>
              <a:gd name="connsiteY1922" fmla="*/ 684079 h 5092591"/>
              <a:gd name="connsiteX1923" fmla="*/ 1436607 w 4546203"/>
              <a:gd name="connsiteY1923" fmla="*/ 715916 h 5092591"/>
              <a:gd name="connsiteX1924" fmla="*/ 1483167 w 4546203"/>
              <a:gd name="connsiteY1924" fmla="*/ 694824 h 5092591"/>
              <a:gd name="connsiteX1925" fmla="*/ 1468841 w 4546203"/>
              <a:gd name="connsiteY1925" fmla="*/ 662590 h 5092591"/>
              <a:gd name="connsiteX1926" fmla="*/ 1596185 w 4546203"/>
              <a:gd name="connsiteY1926" fmla="*/ 659008 h 5092591"/>
              <a:gd name="connsiteX1927" fmla="*/ 1548829 w 4546203"/>
              <a:gd name="connsiteY1927" fmla="*/ 676916 h 5092591"/>
              <a:gd name="connsiteX1928" fmla="*/ 1582655 w 4546203"/>
              <a:gd name="connsiteY1928" fmla="*/ 764864 h 5092591"/>
              <a:gd name="connsiteX1929" fmla="*/ 1628021 w 4546203"/>
              <a:gd name="connsiteY1929" fmla="*/ 747354 h 5092591"/>
              <a:gd name="connsiteX1930" fmla="*/ 1596185 w 4546203"/>
              <a:gd name="connsiteY1930" fmla="*/ 659008 h 5092591"/>
              <a:gd name="connsiteX1931" fmla="*/ 2911018 w 4546203"/>
              <a:gd name="connsiteY1931" fmla="*/ 654233 h 5092591"/>
              <a:gd name="connsiteX1932" fmla="*/ 2897090 w 4546203"/>
              <a:gd name="connsiteY1932" fmla="*/ 696814 h 5092591"/>
              <a:gd name="connsiteX1933" fmla="*/ 2981058 w 4546203"/>
              <a:gd name="connsiteY1933" fmla="*/ 727854 h 5092591"/>
              <a:gd name="connsiteX1934" fmla="*/ 2997374 w 4546203"/>
              <a:gd name="connsiteY1934" fmla="*/ 685671 h 5092591"/>
              <a:gd name="connsiteX1935" fmla="*/ 2911018 w 4546203"/>
              <a:gd name="connsiteY1935" fmla="*/ 654233 h 5092591"/>
              <a:gd name="connsiteX1936" fmla="*/ 2191123 w 4546203"/>
              <a:gd name="connsiteY1936" fmla="*/ 646672 h 5092591"/>
              <a:gd name="connsiteX1937" fmla="*/ 2124268 w 4546203"/>
              <a:gd name="connsiteY1937" fmla="*/ 649856 h 5092591"/>
              <a:gd name="connsiteX1938" fmla="*/ 2128645 w 4546203"/>
              <a:gd name="connsiteY1938" fmla="*/ 713528 h 5092591"/>
              <a:gd name="connsiteX1939" fmla="*/ 2191123 w 4546203"/>
              <a:gd name="connsiteY1939" fmla="*/ 709946 h 5092591"/>
              <a:gd name="connsiteX1940" fmla="*/ 2191123 w 4546203"/>
              <a:gd name="connsiteY1940" fmla="*/ 646672 h 5092591"/>
              <a:gd name="connsiteX1941" fmla="*/ 2315682 w 4546203"/>
              <a:gd name="connsiteY1941" fmla="*/ 645080 h 5092591"/>
              <a:gd name="connsiteX1942" fmla="*/ 2315682 w 4546203"/>
              <a:gd name="connsiteY1942" fmla="*/ 708752 h 5092591"/>
              <a:gd name="connsiteX1943" fmla="*/ 2378161 w 4546203"/>
              <a:gd name="connsiteY1943" fmla="*/ 711538 h 5092591"/>
              <a:gd name="connsiteX1944" fmla="*/ 2381742 w 4546203"/>
              <a:gd name="connsiteY1944" fmla="*/ 647866 h 5092591"/>
              <a:gd name="connsiteX1945" fmla="*/ 2315682 w 4546203"/>
              <a:gd name="connsiteY1945" fmla="*/ 645080 h 5092591"/>
              <a:gd name="connsiteX1946" fmla="*/ 3060648 w 4546203"/>
              <a:gd name="connsiteY1946" fmla="*/ 640703 h 5092591"/>
              <a:gd name="connsiteX1947" fmla="*/ 3043138 w 4546203"/>
              <a:gd name="connsiteY1947" fmla="*/ 682090 h 5092591"/>
              <a:gd name="connsiteX1948" fmla="*/ 3127902 w 4546203"/>
              <a:gd name="connsiteY1948" fmla="*/ 719895 h 5092591"/>
              <a:gd name="connsiteX1949" fmla="*/ 3147004 w 4546203"/>
              <a:gd name="connsiteY1949" fmla="*/ 678906 h 5092591"/>
              <a:gd name="connsiteX1950" fmla="*/ 3060648 w 4546203"/>
              <a:gd name="connsiteY1950" fmla="*/ 640703 h 5092591"/>
              <a:gd name="connsiteX1951" fmla="*/ 1651899 w 4546203"/>
              <a:gd name="connsiteY1951" fmla="*/ 640305 h 5092591"/>
              <a:gd name="connsiteX1952" fmla="*/ 1604144 w 4546203"/>
              <a:gd name="connsiteY1952" fmla="*/ 656621 h 5092591"/>
              <a:gd name="connsiteX1953" fmla="*/ 1635583 w 4546203"/>
              <a:gd name="connsiteY1953" fmla="*/ 745364 h 5092591"/>
              <a:gd name="connsiteX1954" fmla="*/ 1681347 w 4546203"/>
              <a:gd name="connsiteY1954" fmla="*/ 729844 h 5092591"/>
              <a:gd name="connsiteX1955" fmla="*/ 1651899 w 4546203"/>
              <a:gd name="connsiteY1955" fmla="*/ 640305 h 5092591"/>
              <a:gd name="connsiteX1956" fmla="*/ 1524554 w 4546203"/>
              <a:gd name="connsiteY1956" fmla="*/ 639907 h 5092591"/>
              <a:gd name="connsiteX1957" fmla="*/ 1477198 w 4546203"/>
              <a:gd name="connsiteY1957" fmla="*/ 659804 h 5092591"/>
              <a:gd name="connsiteX1958" fmla="*/ 1491126 w 4546203"/>
              <a:gd name="connsiteY1958" fmla="*/ 691641 h 5092591"/>
              <a:gd name="connsiteX1959" fmla="*/ 1538482 w 4546203"/>
              <a:gd name="connsiteY1959" fmla="*/ 672539 h 5092591"/>
              <a:gd name="connsiteX1960" fmla="*/ 1524554 w 4546203"/>
              <a:gd name="connsiteY1960" fmla="*/ 639907 h 5092591"/>
              <a:gd name="connsiteX1961" fmla="*/ 1580665 w 4546203"/>
              <a:gd name="connsiteY1961" fmla="*/ 618019 h 5092591"/>
              <a:gd name="connsiteX1962" fmla="*/ 1532911 w 4546203"/>
              <a:gd name="connsiteY1962" fmla="*/ 636325 h 5092591"/>
              <a:gd name="connsiteX1963" fmla="*/ 1545645 w 4546203"/>
              <a:gd name="connsiteY1963" fmla="*/ 669355 h 5092591"/>
              <a:gd name="connsiteX1964" fmla="*/ 1593798 w 4546203"/>
              <a:gd name="connsiteY1964" fmla="*/ 651049 h 5092591"/>
              <a:gd name="connsiteX1965" fmla="*/ 1580665 w 4546203"/>
              <a:gd name="connsiteY1965" fmla="*/ 618019 h 5092591"/>
              <a:gd name="connsiteX1966" fmla="*/ 2784470 w 4546203"/>
              <a:gd name="connsiteY1966" fmla="*/ 616030 h 5092591"/>
              <a:gd name="connsiteX1967" fmla="*/ 2772531 w 4546203"/>
              <a:gd name="connsiteY1967" fmla="*/ 659008 h 5092591"/>
              <a:gd name="connsiteX1968" fmla="*/ 2858887 w 4546203"/>
              <a:gd name="connsiteY1968" fmla="*/ 684079 h 5092591"/>
              <a:gd name="connsiteX1969" fmla="*/ 2872417 w 4546203"/>
              <a:gd name="connsiteY1969" fmla="*/ 641499 h 5092591"/>
              <a:gd name="connsiteX1970" fmla="*/ 2784470 w 4546203"/>
              <a:gd name="connsiteY1970" fmla="*/ 616030 h 5092591"/>
              <a:gd name="connsiteX1971" fmla="*/ 1445759 w 4546203"/>
              <a:gd name="connsiteY1971" fmla="*/ 608071 h 5092591"/>
              <a:gd name="connsiteX1972" fmla="*/ 1396811 w 4546203"/>
              <a:gd name="connsiteY1972" fmla="*/ 630356 h 5092591"/>
              <a:gd name="connsiteX1973" fmla="*/ 1414321 w 4546203"/>
              <a:gd name="connsiteY1973" fmla="*/ 666172 h 5092591"/>
              <a:gd name="connsiteX1974" fmla="*/ 1461677 w 4546203"/>
              <a:gd name="connsiteY1974" fmla="*/ 645080 h 5092591"/>
              <a:gd name="connsiteX1975" fmla="*/ 1445759 w 4546203"/>
              <a:gd name="connsiteY1975" fmla="*/ 608071 h 5092591"/>
              <a:gd name="connsiteX1976" fmla="*/ 1639164 w 4546203"/>
              <a:gd name="connsiteY1976" fmla="*/ 598918 h 5092591"/>
              <a:gd name="connsiteX1977" fmla="*/ 1590216 w 4546203"/>
              <a:gd name="connsiteY1977" fmla="*/ 616030 h 5092591"/>
              <a:gd name="connsiteX1978" fmla="*/ 1602552 w 4546203"/>
              <a:gd name="connsiteY1978" fmla="*/ 649060 h 5092591"/>
              <a:gd name="connsiteX1979" fmla="*/ 1650307 w 4546203"/>
              <a:gd name="connsiteY1979" fmla="*/ 632744 h 5092591"/>
              <a:gd name="connsiteX1980" fmla="*/ 1639164 w 4546203"/>
              <a:gd name="connsiteY1980" fmla="*/ 598918 h 5092591"/>
              <a:gd name="connsiteX1981" fmla="*/ 2932110 w 4546203"/>
              <a:gd name="connsiteY1981" fmla="*/ 592551 h 5092591"/>
              <a:gd name="connsiteX1982" fmla="*/ 2917386 w 4546203"/>
              <a:gd name="connsiteY1982" fmla="*/ 635131 h 5092591"/>
              <a:gd name="connsiteX1983" fmla="*/ 3004935 w 4546203"/>
              <a:gd name="connsiteY1983" fmla="*/ 666968 h 5092591"/>
              <a:gd name="connsiteX1984" fmla="*/ 3020853 w 4546203"/>
              <a:gd name="connsiteY1984" fmla="*/ 625183 h 5092591"/>
              <a:gd name="connsiteX1985" fmla="*/ 2932110 w 4546203"/>
              <a:gd name="connsiteY1985" fmla="*/ 592551 h 5092591"/>
              <a:gd name="connsiteX1986" fmla="*/ 2654737 w 4546203"/>
              <a:gd name="connsiteY1986" fmla="*/ 586581 h 5092591"/>
              <a:gd name="connsiteX1987" fmla="*/ 2646778 w 4546203"/>
              <a:gd name="connsiteY1987" fmla="*/ 630754 h 5092591"/>
              <a:gd name="connsiteX1988" fmla="*/ 2733930 w 4546203"/>
              <a:gd name="connsiteY1988" fmla="*/ 649856 h 5092591"/>
              <a:gd name="connsiteX1989" fmla="*/ 2744675 w 4546203"/>
              <a:gd name="connsiteY1989" fmla="*/ 606081 h 5092591"/>
              <a:gd name="connsiteX1990" fmla="*/ 2654737 w 4546203"/>
              <a:gd name="connsiteY1990" fmla="*/ 586581 h 5092591"/>
              <a:gd name="connsiteX1991" fmla="*/ 1503860 w 4546203"/>
              <a:gd name="connsiteY1991" fmla="*/ 584989 h 5092591"/>
              <a:gd name="connsiteX1992" fmla="*/ 1454514 w 4546203"/>
              <a:gd name="connsiteY1992" fmla="*/ 605285 h 5092591"/>
              <a:gd name="connsiteX1993" fmla="*/ 1470034 w 4546203"/>
              <a:gd name="connsiteY1993" fmla="*/ 642295 h 5092591"/>
              <a:gd name="connsiteX1994" fmla="*/ 1518585 w 4546203"/>
              <a:gd name="connsiteY1994" fmla="*/ 622397 h 5092591"/>
              <a:gd name="connsiteX1995" fmla="*/ 1503860 w 4546203"/>
              <a:gd name="connsiteY1995" fmla="*/ 584989 h 5092591"/>
              <a:gd name="connsiteX1996" fmla="*/ 1696469 w 4546203"/>
              <a:gd name="connsiteY1996" fmla="*/ 581010 h 5092591"/>
              <a:gd name="connsiteX1997" fmla="*/ 1647123 w 4546203"/>
              <a:gd name="connsiteY1997" fmla="*/ 596132 h 5092591"/>
              <a:gd name="connsiteX1998" fmla="*/ 1658266 w 4546203"/>
              <a:gd name="connsiteY1998" fmla="*/ 629560 h 5092591"/>
              <a:gd name="connsiteX1999" fmla="*/ 1706816 w 4546203"/>
              <a:gd name="connsiteY1999" fmla="*/ 614836 h 5092591"/>
              <a:gd name="connsiteX2000" fmla="*/ 1696469 w 4546203"/>
              <a:gd name="connsiteY2000" fmla="*/ 581010 h 5092591"/>
              <a:gd name="connsiteX2001" fmla="*/ 1561563 w 4546203"/>
              <a:gd name="connsiteY2001" fmla="*/ 563102 h 5092591"/>
              <a:gd name="connsiteX2002" fmla="*/ 1511819 w 4546203"/>
              <a:gd name="connsiteY2002" fmla="*/ 582602 h 5092591"/>
              <a:gd name="connsiteX2003" fmla="*/ 1526942 w 4546203"/>
              <a:gd name="connsiteY2003" fmla="*/ 619611 h 5092591"/>
              <a:gd name="connsiteX2004" fmla="*/ 1575492 w 4546203"/>
              <a:gd name="connsiteY2004" fmla="*/ 600907 h 5092591"/>
              <a:gd name="connsiteX2005" fmla="*/ 1561563 w 4546203"/>
              <a:gd name="connsiteY2005" fmla="*/ 563102 h 5092591"/>
              <a:gd name="connsiteX2006" fmla="*/ 2418354 w 4546203"/>
              <a:gd name="connsiteY2006" fmla="*/ 557929 h 5092591"/>
              <a:gd name="connsiteX2007" fmla="*/ 2413977 w 4546203"/>
              <a:gd name="connsiteY2007" fmla="*/ 621203 h 5092591"/>
              <a:gd name="connsiteX2008" fmla="*/ 2480832 w 4546203"/>
              <a:gd name="connsiteY2008" fmla="*/ 627570 h 5092591"/>
              <a:gd name="connsiteX2009" fmla="*/ 2487200 w 4546203"/>
              <a:gd name="connsiteY2009" fmla="*/ 563898 h 5092591"/>
              <a:gd name="connsiteX2010" fmla="*/ 2418354 w 4546203"/>
              <a:gd name="connsiteY2010" fmla="*/ 557929 h 5092591"/>
              <a:gd name="connsiteX2011" fmla="*/ 2219378 w 4546203"/>
              <a:gd name="connsiteY2011" fmla="*/ 553551 h 5092591"/>
              <a:gd name="connsiteX2012" fmla="*/ 2219378 w 4546203"/>
              <a:gd name="connsiteY2012" fmla="*/ 614836 h 5092591"/>
              <a:gd name="connsiteX2013" fmla="*/ 2284642 w 4546203"/>
              <a:gd name="connsiteY2013" fmla="*/ 614836 h 5092591"/>
              <a:gd name="connsiteX2014" fmla="*/ 2284642 w 4546203"/>
              <a:gd name="connsiteY2014" fmla="*/ 553551 h 5092591"/>
              <a:gd name="connsiteX2015" fmla="*/ 2219378 w 4546203"/>
              <a:gd name="connsiteY2015" fmla="*/ 553551 h 5092591"/>
              <a:gd name="connsiteX2016" fmla="*/ 2318070 w 4546203"/>
              <a:gd name="connsiteY2016" fmla="*/ 552755 h 5092591"/>
              <a:gd name="connsiteX2017" fmla="*/ 2317672 w 4546203"/>
              <a:gd name="connsiteY2017" fmla="*/ 616030 h 5092591"/>
              <a:gd name="connsiteX2018" fmla="*/ 2383732 w 4546203"/>
              <a:gd name="connsiteY2018" fmla="*/ 619611 h 5092591"/>
              <a:gd name="connsiteX2019" fmla="*/ 2386916 w 4546203"/>
              <a:gd name="connsiteY2019" fmla="*/ 555939 h 5092591"/>
              <a:gd name="connsiteX2020" fmla="*/ 2318070 w 4546203"/>
              <a:gd name="connsiteY2020" fmla="*/ 552755 h 5092591"/>
              <a:gd name="connsiteX2021" fmla="*/ 1621256 w 4546203"/>
              <a:gd name="connsiteY2021" fmla="*/ 542807 h 5092591"/>
              <a:gd name="connsiteX2022" fmla="*/ 1570716 w 4546203"/>
              <a:gd name="connsiteY2022" fmla="*/ 560316 h 5092591"/>
              <a:gd name="connsiteX2023" fmla="*/ 1584247 w 4546203"/>
              <a:gd name="connsiteY2023" fmla="*/ 598122 h 5092591"/>
              <a:gd name="connsiteX2024" fmla="*/ 1633593 w 4546203"/>
              <a:gd name="connsiteY2024" fmla="*/ 581010 h 5092591"/>
              <a:gd name="connsiteX2025" fmla="*/ 1621256 w 4546203"/>
              <a:gd name="connsiteY2025" fmla="*/ 542807 h 5092591"/>
              <a:gd name="connsiteX2026" fmla="*/ 1680153 w 4546203"/>
              <a:gd name="connsiteY2026" fmla="*/ 524899 h 5092591"/>
              <a:gd name="connsiteX2027" fmla="*/ 1629215 w 4546203"/>
              <a:gd name="connsiteY2027" fmla="*/ 540021 h 5092591"/>
              <a:gd name="connsiteX2028" fmla="*/ 1641950 w 4546203"/>
              <a:gd name="connsiteY2028" fmla="*/ 578622 h 5092591"/>
              <a:gd name="connsiteX2029" fmla="*/ 1691694 w 4546203"/>
              <a:gd name="connsiteY2029" fmla="*/ 563102 h 5092591"/>
              <a:gd name="connsiteX2030" fmla="*/ 1680153 w 4546203"/>
              <a:gd name="connsiteY2030" fmla="*/ 524899 h 5092591"/>
              <a:gd name="connsiteX2031" fmla="*/ 2667472 w 4546203"/>
              <a:gd name="connsiteY2031" fmla="*/ 522113 h 5092591"/>
              <a:gd name="connsiteX2032" fmla="*/ 2659115 w 4546203"/>
              <a:gd name="connsiteY2032" fmla="*/ 566286 h 5092591"/>
              <a:gd name="connsiteX2033" fmla="*/ 2749450 w 4546203"/>
              <a:gd name="connsiteY2033" fmla="*/ 586183 h 5092591"/>
              <a:gd name="connsiteX2034" fmla="*/ 2760195 w 4546203"/>
              <a:gd name="connsiteY2034" fmla="*/ 542409 h 5092591"/>
              <a:gd name="connsiteX2035" fmla="*/ 2667472 w 4546203"/>
              <a:gd name="connsiteY2035" fmla="*/ 522113 h 5092591"/>
              <a:gd name="connsiteX2036" fmla="*/ 2425119 w 4546203"/>
              <a:gd name="connsiteY2036" fmla="*/ 465604 h 5092591"/>
              <a:gd name="connsiteX2037" fmla="*/ 2420742 w 4546203"/>
              <a:gd name="connsiteY2037" fmla="*/ 529276 h 5092591"/>
              <a:gd name="connsiteX2038" fmla="*/ 2490781 w 4546203"/>
              <a:gd name="connsiteY2038" fmla="*/ 535643 h 5092591"/>
              <a:gd name="connsiteX2039" fmla="*/ 2497148 w 4546203"/>
              <a:gd name="connsiteY2039" fmla="*/ 472369 h 5092591"/>
              <a:gd name="connsiteX2040" fmla="*/ 2425119 w 4546203"/>
              <a:gd name="connsiteY2040" fmla="*/ 465604 h 5092591"/>
              <a:gd name="connsiteX2041" fmla="*/ 2320060 w 4546203"/>
              <a:gd name="connsiteY2041" fmla="*/ 462818 h 5092591"/>
              <a:gd name="connsiteX2042" fmla="*/ 2319662 w 4546203"/>
              <a:gd name="connsiteY2042" fmla="*/ 523705 h 5092591"/>
              <a:gd name="connsiteX2043" fmla="*/ 2388508 w 4546203"/>
              <a:gd name="connsiteY2043" fmla="*/ 527286 h 5092591"/>
              <a:gd name="connsiteX2044" fmla="*/ 2392487 w 4546203"/>
              <a:gd name="connsiteY2044" fmla="*/ 462818 h 5092591"/>
              <a:gd name="connsiteX2045" fmla="*/ 2320060 w 4546203"/>
              <a:gd name="connsiteY2045" fmla="*/ 462818 h 5092591"/>
              <a:gd name="connsiteX2046" fmla="*/ 2181971 w 4546203"/>
              <a:gd name="connsiteY2046" fmla="*/ 461226 h 5092591"/>
              <a:gd name="connsiteX2047" fmla="*/ 2110339 w 4546203"/>
              <a:gd name="connsiteY2047" fmla="*/ 466002 h 5092591"/>
              <a:gd name="connsiteX2048" fmla="*/ 2115115 w 4546203"/>
              <a:gd name="connsiteY2048" fmla="*/ 528878 h 5092591"/>
              <a:gd name="connsiteX2049" fmla="*/ 2185950 w 4546203"/>
              <a:gd name="connsiteY2049" fmla="*/ 524899 h 5092591"/>
              <a:gd name="connsiteX2050" fmla="*/ 2181971 w 4546203"/>
              <a:gd name="connsiteY2050" fmla="*/ 461226 h 5092591"/>
              <a:gd name="connsiteX2051" fmla="*/ 1608523 w 4546203"/>
              <a:gd name="connsiteY2051" fmla="*/ 448890 h 5092591"/>
              <a:gd name="connsiteX2052" fmla="*/ 1620859 w 4546203"/>
              <a:gd name="connsiteY2052" fmla="*/ 481522 h 5092591"/>
              <a:gd name="connsiteX2053" fmla="*/ 1651900 w 4546203"/>
              <a:gd name="connsiteY2053" fmla="*/ 475155 h 5092591"/>
              <a:gd name="connsiteX2054" fmla="*/ 1658267 w 4546203"/>
              <a:gd name="connsiteY2054" fmla="*/ 498635 h 5092591"/>
              <a:gd name="connsiteX2055" fmla="*/ 1403576 w 4546203"/>
              <a:gd name="connsiteY2055" fmla="*/ 592950 h 5092591"/>
              <a:gd name="connsiteX2056" fmla="*/ 1391240 w 4546203"/>
              <a:gd name="connsiteY2056" fmla="*/ 566685 h 5092591"/>
              <a:gd name="connsiteX2057" fmla="*/ 1432627 w 4546203"/>
              <a:gd name="connsiteY2057" fmla="*/ 560318 h 5092591"/>
              <a:gd name="connsiteX2058" fmla="*/ 1445759 w 4546203"/>
              <a:gd name="connsiteY2058" fmla="*/ 556338 h 5092591"/>
              <a:gd name="connsiteX2059" fmla="*/ 1608125 w 4546203"/>
              <a:gd name="connsiteY2059" fmla="*/ 496247 h 5092591"/>
              <a:gd name="connsiteX2060" fmla="*/ 1622451 w 4546203"/>
              <a:gd name="connsiteY2060" fmla="*/ 489879 h 5092591"/>
              <a:gd name="connsiteX2061" fmla="*/ 1619267 w 4546203"/>
              <a:gd name="connsiteY2061" fmla="*/ 482318 h 5092591"/>
              <a:gd name="connsiteX2062" fmla="*/ 1427056 w 4546203"/>
              <a:gd name="connsiteY2062" fmla="*/ 552359 h 5092591"/>
              <a:gd name="connsiteX2063" fmla="*/ 1413525 w 4546203"/>
              <a:gd name="connsiteY2063" fmla="*/ 520920 h 5092591"/>
              <a:gd name="connsiteX2064" fmla="*/ 1608523 w 4546203"/>
              <a:gd name="connsiteY2064" fmla="*/ 448890 h 5092591"/>
              <a:gd name="connsiteX2065" fmla="*/ 2322448 w 4546203"/>
              <a:gd name="connsiteY2065" fmla="*/ 370891 h 5092591"/>
              <a:gd name="connsiteX2066" fmla="*/ 2322845 w 4546203"/>
              <a:gd name="connsiteY2066" fmla="*/ 432574 h 5092591"/>
              <a:gd name="connsiteX2067" fmla="*/ 2394875 w 4546203"/>
              <a:gd name="connsiteY2067" fmla="*/ 432574 h 5092591"/>
              <a:gd name="connsiteX2068" fmla="*/ 2398058 w 4546203"/>
              <a:gd name="connsiteY2068" fmla="*/ 370891 h 5092591"/>
              <a:gd name="connsiteX2069" fmla="*/ 2322448 w 4546203"/>
              <a:gd name="connsiteY2069" fmla="*/ 370891 h 5092591"/>
              <a:gd name="connsiteX2070" fmla="*/ 2215398 w 4546203"/>
              <a:gd name="connsiteY2070" fmla="*/ 369697 h 5092591"/>
              <a:gd name="connsiteX2071" fmla="*/ 2215398 w 4546203"/>
              <a:gd name="connsiteY2071" fmla="*/ 430982 h 5092591"/>
              <a:gd name="connsiteX2072" fmla="*/ 2287428 w 4546203"/>
              <a:gd name="connsiteY2072" fmla="*/ 430982 h 5092591"/>
              <a:gd name="connsiteX2073" fmla="*/ 2287428 w 4546203"/>
              <a:gd name="connsiteY2073" fmla="*/ 369697 h 5092591"/>
              <a:gd name="connsiteX2074" fmla="*/ 2215398 w 4546203"/>
              <a:gd name="connsiteY2074" fmla="*/ 369697 h 5092591"/>
              <a:gd name="connsiteX2075" fmla="*/ 2178787 w 4546203"/>
              <a:gd name="connsiteY2075" fmla="*/ 369299 h 5092591"/>
              <a:gd name="connsiteX2076" fmla="*/ 2103176 w 4546203"/>
              <a:gd name="connsiteY2076" fmla="*/ 374075 h 5092591"/>
              <a:gd name="connsiteX2077" fmla="*/ 2108350 w 4546203"/>
              <a:gd name="connsiteY2077" fmla="*/ 437747 h 5092591"/>
              <a:gd name="connsiteX2078" fmla="*/ 2182368 w 4546203"/>
              <a:gd name="connsiteY2078" fmla="*/ 432574 h 5092591"/>
              <a:gd name="connsiteX2079" fmla="*/ 2178787 w 4546203"/>
              <a:gd name="connsiteY2079" fmla="*/ 369299 h 5092591"/>
              <a:gd name="connsiteX2080" fmla="*/ 2438650 w 4546203"/>
              <a:gd name="connsiteY2080" fmla="*/ 281352 h 5092591"/>
              <a:gd name="connsiteX2081" fmla="*/ 2433874 w 4546203"/>
              <a:gd name="connsiteY2081" fmla="*/ 345024 h 5092591"/>
              <a:gd name="connsiteX2082" fmla="*/ 2510281 w 4546203"/>
              <a:gd name="connsiteY2082" fmla="*/ 351790 h 5092591"/>
              <a:gd name="connsiteX2083" fmla="*/ 2517444 w 4546203"/>
              <a:gd name="connsiteY2083" fmla="*/ 288515 h 5092591"/>
              <a:gd name="connsiteX2084" fmla="*/ 2438650 w 4546203"/>
              <a:gd name="connsiteY2084" fmla="*/ 281352 h 5092591"/>
              <a:gd name="connsiteX2085" fmla="*/ 2212215 w 4546203"/>
              <a:gd name="connsiteY2085" fmla="*/ 276975 h 5092591"/>
              <a:gd name="connsiteX2086" fmla="*/ 2212215 w 4546203"/>
              <a:gd name="connsiteY2086" fmla="*/ 337463 h 5092591"/>
              <a:gd name="connsiteX2087" fmla="*/ 2288622 w 4546203"/>
              <a:gd name="connsiteY2087" fmla="*/ 337463 h 5092591"/>
              <a:gd name="connsiteX2088" fmla="*/ 2288622 w 4546203"/>
              <a:gd name="connsiteY2088" fmla="*/ 276975 h 5092591"/>
              <a:gd name="connsiteX2089" fmla="*/ 2212215 w 4546203"/>
              <a:gd name="connsiteY2089" fmla="*/ 276975 h 5092591"/>
              <a:gd name="connsiteX2090" fmla="*/ 2445415 w 4546203"/>
              <a:gd name="connsiteY2090" fmla="*/ 189425 h 5092591"/>
              <a:gd name="connsiteX2091" fmla="*/ 2440639 w 4546203"/>
              <a:gd name="connsiteY2091" fmla="*/ 252700 h 5092591"/>
              <a:gd name="connsiteX2092" fmla="*/ 2520230 w 4546203"/>
              <a:gd name="connsiteY2092" fmla="*/ 259863 h 5092591"/>
              <a:gd name="connsiteX2093" fmla="*/ 2526995 w 4546203"/>
              <a:gd name="connsiteY2093" fmla="*/ 196588 h 5092591"/>
              <a:gd name="connsiteX2094" fmla="*/ 2445415 w 4546203"/>
              <a:gd name="connsiteY2094" fmla="*/ 189425 h 5092591"/>
              <a:gd name="connsiteX2095" fmla="*/ 2170828 w 4546203"/>
              <a:gd name="connsiteY2095" fmla="*/ 184650 h 5092591"/>
              <a:gd name="connsiteX2096" fmla="*/ 2089248 w 4546203"/>
              <a:gd name="connsiteY2096" fmla="*/ 189823 h 5092591"/>
              <a:gd name="connsiteX2097" fmla="*/ 2094421 w 4546203"/>
              <a:gd name="connsiteY2097" fmla="*/ 253097 h 5092591"/>
              <a:gd name="connsiteX2098" fmla="*/ 2174409 w 4546203"/>
              <a:gd name="connsiteY2098" fmla="*/ 248322 h 5092591"/>
              <a:gd name="connsiteX2099" fmla="*/ 2170828 w 4546203"/>
              <a:gd name="connsiteY2099" fmla="*/ 184650 h 5092591"/>
              <a:gd name="connsiteX2100" fmla="*/ 2210225 w 4546203"/>
              <a:gd name="connsiteY2100" fmla="*/ 184252 h 5092591"/>
              <a:gd name="connsiteX2101" fmla="*/ 2210225 w 4546203"/>
              <a:gd name="connsiteY2101" fmla="*/ 245536 h 5092591"/>
              <a:gd name="connsiteX2102" fmla="*/ 2289020 w 4546203"/>
              <a:gd name="connsiteY2102" fmla="*/ 245536 h 5092591"/>
              <a:gd name="connsiteX2103" fmla="*/ 2289020 w 4546203"/>
              <a:gd name="connsiteY2103" fmla="*/ 184252 h 5092591"/>
              <a:gd name="connsiteX2104" fmla="*/ 2210225 w 4546203"/>
              <a:gd name="connsiteY2104" fmla="*/ 184252 h 5092591"/>
              <a:gd name="connsiteX2105" fmla="*/ 2175205 w 4546203"/>
              <a:gd name="connsiteY2105" fmla="*/ 0 h 5092591"/>
              <a:gd name="connsiteX2106" fmla="*/ 2282652 w 4546203"/>
              <a:gd name="connsiteY2106" fmla="*/ 0 h 5092591"/>
              <a:gd name="connsiteX2107" fmla="*/ 2282652 w 4546203"/>
              <a:gd name="connsiteY2107" fmla="*/ 33030 h 5092591"/>
              <a:gd name="connsiteX2108" fmla="*/ 2342345 w 4546203"/>
              <a:gd name="connsiteY2108" fmla="*/ 33030 h 5092591"/>
              <a:gd name="connsiteX2109" fmla="*/ 2342345 w 4546203"/>
              <a:gd name="connsiteY2109" fmla="*/ 0 h 5092591"/>
              <a:gd name="connsiteX2110" fmla="*/ 2366222 w 4546203"/>
              <a:gd name="connsiteY2110" fmla="*/ 0 h 5092591"/>
              <a:gd name="connsiteX2111" fmla="*/ 2411589 w 4546203"/>
              <a:gd name="connsiteY2111" fmla="*/ 3980 h 5092591"/>
              <a:gd name="connsiteX2112" fmla="*/ 2530179 w 4546203"/>
              <a:gd name="connsiteY2112" fmla="*/ 12734 h 5092591"/>
              <a:gd name="connsiteX2113" fmla="*/ 2530179 w 4546203"/>
              <a:gd name="connsiteY2113" fmla="*/ 45367 h 5092591"/>
              <a:gd name="connsiteX2114" fmla="*/ 2545301 w 4546203"/>
              <a:gd name="connsiteY2114" fmla="*/ 50142 h 5092591"/>
              <a:gd name="connsiteX2115" fmla="*/ 2538535 w 4546203"/>
              <a:gd name="connsiteY2115" fmla="*/ 118590 h 5092591"/>
              <a:gd name="connsiteX2116" fmla="*/ 2571168 w 4546203"/>
              <a:gd name="connsiteY2116" fmla="*/ 125355 h 5092591"/>
              <a:gd name="connsiteX2117" fmla="*/ 2483618 w 4546203"/>
              <a:gd name="connsiteY2117" fmla="*/ 837689 h 5092591"/>
              <a:gd name="connsiteX2118" fmla="*/ 2567188 w 4546203"/>
              <a:gd name="connsiteY2118" fmla="*/ 849627 h 5092591"/>
              <a:gd name="connsiteX2119" fmla="*/ 2632054 w 4546203"/>
              <a:gd name="connsiteY2119" fmla="*/ 476746 h 5092591"/>
              <a:gd name="connsiteX2120" fmla="*/ 2664686 w 4546203"/>
              <a:gd name="connsiteY2120" fmla="*/ 480726 h 5092591"/>
              <a:gd name="connsiteX2121" fmla="*/ 2675033 w 4546203"/>
              <a:gd name="connsiteY2121" fmla="*/ 432972 h 5092591"/>
              <a:gd name="connsiteX2122" fmla="*/ 2706869 w 4546203"/>
              <a:gd name="connsiteY2122" fmla="*/ 437747 h 5092591"/>
              <a:gd name="connsiteX2123" fmla="*/ 2715624 w 4546203"/>
              <a:gd name="connsiteY2123" fmla="*/ 414666 h 5092591"/>
              <a:gd name="connsiteX2124" fmla="*/ 2904651 w 4546203"/>
              <a:gd name="connsiteY2124" fmla="*/ 463216 h 5092591"/>
              <a:gd name="connsiteX2125" fmla="*/ 2899478 w 4546203"/>
              <a:gd name="connsiteY2125" fmla="*/ 487491 h 5092591"/>
              <a:gd name="connsiteX2126" fmla="*/ 2976680 w 4546203"/>
              <a:gd name="connsiteY2126" fmla="*/ 512562 h 5092591"/>
              <a:gd name="connsiteX2127" fmla="*/ 2988221 w 4546203"/>
              <a:gd name="connsiteY2127" fmla="*/ 490675 h 5092591"/>
              <a:gd name="connsiteX2128" fmla="*/ 3170085 w 4546203"/>
              <a:gd name="connsiteY2128" fmla="*/ 563500 h 5092591"/>
              <a:gd name="connsiteX2129" fmla="*/ 3161330 w 4546203"/>
              <a:gd name="connsiteY2129" fmla="*/ 585387 h 5092591"/>
              <a:gd name="connsiteX2130" fmla="*/ 3177248 w 4546203"/>
              <a:gd name="connsiteY2130" fmla="*/ 596132 h 5092591"/>
              <a:gd name="connsiteX2131" fmla="*/ 3157351 w 4546203"/>
              <a:gd name="connsiteY2131" fmla="*/ 640305 h 5092591"/>
              <a:gd name="connsiteX2132" fmla="*/ 3190779 w 4546203"/>
              <a:gd name="connsiteY2132" fmla="*/ 657815 h 5092591"/>
              <a:gd name="connsiteX2133" fmla="*/ 2948028 w 4546203"/>
              <a:gd name="connsiteY2133" fmla="*/ 1156051 h 5092591"/>
              <a:gd name="connsiteX2134" fmla="*/ 2962752 w 4546203"/>
              <a:gd name="connsiteY2134" fmla="*/ 1161224 h 5092591"/>
              <a:gd name="connsiteX2135" fmla="*/ 2892713 w 4546203"/>
              <a:gd name="connsiteY2135" fmla="*/ 1303293 h 5092591"/>
              <a:gd name="connsiteX2136" fmla="*/ 2900672 w 4546203"/>
              <a:gd name="connsiteY2136" fmla="*/ 1307272 h 5092591"/>
              <a:gd name="connsiteX2137" fmla="*/ 2971905 w 4546203"/>
              <a:gd name="connsiteY2137" fmla="*/ 1167989 h 5092591"/>
              <a:gd name="connsiteX2138" fmla="*/ 2980660 w 4546203"/>
              <a:gd name="connsiteY2138" fmla="*/ 1185897 h 5092591"/>
              <a:gd name="connsiteX2139" fmla="*/ 2913406 w 4546203"/>
              <a:gd name="connsiteY2139" fmla="*/ 1314037 h 5092591"/>
              <a:gd name="connsiteX2140" fmla="*/ 2961558 w 4546203"/>
              <a:gd name="connsiteY2140" fmla="*/ 1339506 h 5092591"/>
              <a:gd name="connsiteX2141" fmla="*/ 2977476 w 4546203"/>
              <a:gd name="connsiteY2141" fmla="*/ 1300905 h 5092591"/>
              <a:gd name="connsiteX2142" fmla="*/ 2979864 w 4546203"/>
              <a:gd name="connsiteY2142" fmla="*/ 1290558 h 5092591"/>
              <a:gd name="connsiteX2143" fmla="*/ 2965936 w 4546203"/>
              <a:gd name="connsiteY2143" fmla="*/ 1281007 h 5092591"/>
              <a:gd name="connsiteX2144" fmla="*/ 2979864 w 4546203"/>
              <a:gd name="connsiteY2144" fmla="*/ 1256334 h 5092591"/>
              <a:gd name="connsiteX2145" fmla="*/ 3003741 w 4546203"/>
              <a:gd name="connsiteY2145" fmla="*/ 1260712 h 5092591"/>
              <a:gd name="connsiteX2146" fmla="*/ 3005333 w 4546203"/>
              <a:gd name="connsiteY2146" fmla="*/ 1254345 h 5092591"/>
              <a:gd name="connsiteX2147" fmla="*/ 2979068 w 4546203"/>
              <a:gd name="connsiteY2147" fmla="*/ 1236835 h 5092591"/>
              <a:gd name="connsiteX2148" fmla="*/ 2994190 w 4546203"/>
              <a:gd name="connsiteY2148" fmla="*/ 1210172 h 5092591"/>
              <a:gd name="connsiteX2149" fmla="*/ 3013690 w 4546203"/>
              <a:gd name="connsiteY2149" fmla="*/ 1220519 h 5092591"/>
              <a:gd name="connsiteX2150" fmla="*/ 3025231 w 4546203"/>
              <a:gd name="connsiteY2150" fmla="*/ 1220121 h 5092591"/>
              <a:gd name="connsiteX2151" fmla="*/ 3018863 w 4546203"/>
              <a:gd name="connsiteY2151" fmla="*/ 1210172 h 5092591"/>
              <a:gd name="connsiteX2152" fmla="*/ 2991007 w 4546203"/>
              <a:gd name="connsiteY2152" fmla="*/ 1193856 h 5092591"/>
              <a:gd name="connsiteX2153" fmla="*/ 3006129 w 4546203"/>
              <a:gd name="connsiteY2153" fmla="*/ 1166397 h 5092591"/>
              <a:gd name="connsiteX2154" fmla="*/ 3035975 w 4546203"/>
              <a:gd name="connsiteY2154" fmla="*/ 1182315 h 5092591"/>
              <a:gd name="connsiteX2155" fmla="*/ 3047118 w 4546203"/>
              <a:gd name="connsiteY2155" fmla="*/ 1181121 h 5092591"/>
              <a:gd name="connsiteX2156" fmla="*/ 3041945 w 4546203"/>
              <a:gd name="connsiteY2156" fmla="*/ 1172366 h 5092591"/>
              <a:gd name="connsiteX2157" fmla="*/ 3002547 w 4546203"/>
              <a:gd name="connsiteY2157" fmla="*/ 1149683 h 5092591"/>
              <a:gd name="connsiteX2158" fmla="*/ 3017670 w 4546203"/>
              <a:gd name="connsiteY2158" fmla="*/ 1122622 h 5092591"/>
              <a:gd name="connsiteX2159" fmla="*/ 3055077 w 4546203"/>
              <a:gd name="connsiteY2159" fmla="*/ 1142918 h 5092591"/>
              <a:gd name="connsiteX2160" fmla="*/ 3068607 w 4546203"/>
              <a:gd name="connsiteY2160" fmla="*/ 1143316 h 5092591"/>
              <a:gd name="connsiteX2161" fmla="*/ 3060250 w 4546203"/>
              <a:gd name="connsiteY2161" fmla="*/ 1132173 h 5092591"/>
              <a:gd name="connsiteX2162" fmla="*/ 3013690 w 4546203"/>
              <a:gd name="connsiteY2162" fmla="*/ 1105909 h 5092591"/>
              <a:gd name="connsiteX2163" fmla="*/ 3028414 w 4546203"/>
              <a:gd name="connsiteY2163" fmla="*/ 1078450 h 5092591"/>
              <a:gd name="connsiteX2164" fmla="*/ 3062240 w 4546203"/>
              <a:gd name="connsiteY2164" fmla="*/ 1096358 h 5092591"/>
              <a:gd name="connsiteX2165" fmla="*/ 3091689 w 4546203"/>
              <a:gd name="connsiteY2165" fmla="*/ 1099143 h 5092591"/>
              <a:gd name="connsiteX2166" fmla="*/ 3024435 w 4546203"/>
              <a:gd name="connsiteY2166" fmla="*/ 1061736 h 5092591"/>
              <a:gd name="connsiteX2167" fmla="*/ 3039159 w 4546203"/>
              <a:gd name="connsiteY2167" fmla="*/ 1033879 h 5092591"/>
              <a:gd name="connsiteX2168" fmla="*/ 3097658 w 4546203"/>
              <a:gd name="connsiteY2168" fmla="*/ 1065317 h 5092591"/>
              <a:gd name="connsiteX2169" fmla="*/ 3112382 w 4546203"/>
              <a:gd name="connsiteY2169" fmla="*/ 1065715 h 5092591"/>
              <a:gd name="connsiteX2170" fmla="*/ 3103627 w 4546203"/>
              <a:gd name="connsiteY2170" fmla="*/ 1054971 h 5092591"/>
              <a:gd name="connsiteX2171" fmla="*/ 3035179 w 4546203"/>
              <a:gd name="connsiteY2171" fmla="*/ 1017165 h 5092591"/>
              <a:gd name="connsiteX2172" fmla="*/ 3049108 w 4546203"/>
              <a:gd name="connsiteY2172" fmla="*/ 989309 h 5092591"/>
              <a:gd name="connsiteX2173" fmla="*/ 3104025 w 4546203"/>
              <a:gd name="connsiteY2173" fmla="*/ 1017961 h 5092591"/>
              <a:gd name="connsiteX2174" fmla="*/ 3157749 w 4546203"/>
              <a:gd name="connsiteY2174" fmla="*/ 1032685 h 5092591"/>
              <a:gd name="connsiteX2175" fmla="*/ 3189187 w 4546203"/>
              <a:gd name="connsiteY2175" fmla="*/ 982145 h 5092591"/>
              <a:gd name="connsiteX2176" fmla="*/ 3308572 w 4546203"/>
              <a:gd name="connsiteY2176" fmla="*/ 1058552 h 5092591"/>
              <a:gd name="connsiteX2177" fmla="*/ 3463376 w 4546203"/>
              <a:gd name="connsiteY2177" fmla="*/ 837689 h 5092591"/>
              <a:gd name="connsiteX2178" fmla="*/ 3498793 w 4546203"/>
              <a:gd name="connsiteY2178" fmla="*/ 861566 h 5092591"/>
              <a:gd name="connsiteX2179" fmla="*/ 3526650 w 4546203"/>
              <a:gd name="connsiteY2179" fmla="*/ 825750 h 5092591"/>
              <a:gd name="connsiteX2180" fmla="*/ 3559680 w 4546203"/>
              <a:gd name="connsiteY2180" fmla="*/ 849230 h 5092591"/>
              <a:gd name="connsiteX2181" fmla="*/ 3579578 w 4546203"/>
              <a:gd name="connsiteY2181" fmla="*/ 827740 h 5092591"/>
              <a:gd name="connsiteX2182" fmla="*/ 3757462 w 4546203"/>
              <a:gd name="connsiteY2182" fmla="*/ 979758 h 5092591"/>
              <a:gd name="connsiteX2183" fmla="*/ 3737565 w 4546203"/>
              <a:gd name="connsiteY2183" fmla="*/ 1004431 h 5092591"/>
              <a:gd name="connsiteX2184" fmla="*/ 3764625 w 4546203"/>
              <a:gd name="connsiteY2184" fmla="*/ 1023930 h 5092591"/>
              <a:gd name="connsiteX2185" fmla="*/ 3729208 w 4546203"/>
              <a:gd name="connsiteY2185" fmla="*/ 1062930 h 5092591"/>
              <a:gd name="connsiteX2186" fmla="*/ 3762238 w 4546203"/>
              <a:gd name="connsiteY2186" fmla="*/ 1087205 h 5092591"/>
              <a:gd name="connsiteX2187" fmla="*/ 3500385 w 4546203"/>
              <a:gd name="connsiteY2187" fmla="*/ 1343486 h 5092591"/>
              <a:gd name="connsiteX2188" fmla="*/ 3530232 w 4546203"/>
              <a:gd name="connsiteY2188" fmla="*/ 1376118 h 5092591"/>
              <a:gd name="connsiteX2189" fmla="*/ 3322899 w 4546203"/>
              <a:gd name="connsiteY2189" fmla="*/ 1569125 h 5092591"/>
              <a:gd name="connsiteX2190" fmla="*/ 3377816 w 4546203"/>
              <a:gd name="connsiteY2190" fmla="*/ 1606134 h 5092591"/>
              <a:gd name="connsiteX2191" fmla="*/ 3386969 w 4546203"/>
              <a:gd name="connsiteY2191" fmla="*/ 1596583 h 5092591"/>
              <a:gd name="connsiteX2192" fmla="*/ 3359510 w 4546203"/>
              <a:gd name="connsiteY2192" fmla="*/ 1563951 h 5092591"/>
              <a:gd name="connsiteX2193" fmla="*/ 3375826 w 4546203"/>
              <a:gd name="connsiteY2193" fmla="*/ 1549625 h 5092591"/>
              <a:gd name="connsiteX2194" fmla="*/ 3404081 w 4546203"/>
              <a:gd name="connsiteY2194" fmla="*/ 1580665 h 5092591"/>
              <a:gd name="connsiteX2195" fmla="*/ 3416815 w 4546203"/>
              <a:gd name="connsiteY2195" fmla="*/ 1568727 h 5092591"/>
              <a:gd name="connsiteX2196" fmla="*/ 3389755 w 4546203"/>
              <a:gd name="connsiteY2196" fmla="*/ 1536493 h 5092591"/>
              <a:gd name="connsiteX2197" fmla="*/ 3406071 w 4546203"/>
              <a:gd name="connsiteY2197" fmla="*/ 1522166 h 5092591"/>
              <a:gd name="connsiteX2198" fmla="*/ 3434723 w 4546203"/>
              <a:gd name="connsiteY2198" fmla="*/ 1553605 h 5092591"/>
              <a:gd name="connsiteX2199" fmla="*/ 3447856 w 4546203"/>
              <a:gd name="connsiteY2199" fmla="*/ 1542462 h 5092591"/>
              <a:gd name="connsiteX2200" fmla="*/ 3419601 w 4546203"/>
              <a:gd name="connsiteY2200" fmla="*/ 1509034 h 5092591"/>
              <a:gd name="connsiteX2201" fmla="*/ 3436315 w 4546203"/>
              <a:gd name="connsiteY2201" fmla="*/ 1494708 h 5092591"/>
              <a:gd name="connsiteX2202" fmla="*/ 3465763 w 4546203"/>
              <a:gd name="connsiteY2202" fmla="*/ 1527340 h 5092591"/>
              <a:gd name="connsiteX2203" fmla="*/ 3478896 w 4546203"/>
              <a:gd name="connsiteY2203" fmla="*/ 1515799 h 5092591"/>
              <a:gd name="connsiteX2204" fmla="*/ 3449845 w 4546203"/>
              <a:gd name="connsiteY2204" fmla="*/ 1481575 h 5092591"/>
              <a:gd name="connsiteX2205" fmla="*/ 3466559 w 4546203"/>
              <a:gd name="connsiteY2205" fmla="*/ 1467249 h 5092591"/>
              <a:gd name="connsiteX2206" fmla="*/ 3498793 w 4546203"/>
              <a:gd name="connsiteY2206" fmla="*/ 1502667 h 5092591"/>
              <a:gd name="connsiteX2207" fmla="*/ 3482079 w 4546203"/>
              <a:gd name="connsiteY2207" fmla="*/ 1452127 h 5092591"/>
              <a:gd name="connsiteX2208" fmla="*/ 3496406 w 4546203"/>
              <a:gd name="connsiteY2208" fmla="*/ 1439790 h 5092591"/>
              <a:gd name="connsiteX2209" fmla="*/ 3529834 w 4546203"/>
              <a:gd name="connsiteY2209" fmla="*/ 1475606 h 5092591"/>
              <a:gd name="connsiteX2210" fmla="*/ 3512722 w 4546203"/>
              <a:gd name="connsiteY2210" fmla="*/ 1424270 h 5092591"/>
              <a:gd name="connsiteX2211" fmla="*/ 3527048 w 4546203"/>
              <a:gd name="connsiteY2211" fmla="*/ 1411934 h 5092591"/>
              <a:gd name="connsiteX2212" fmla="*/ 3560874 w 4546203"/>
              <a:gd name="connsiteY2212" fmla="*/ 1448943 h 5092591"/>
              <a:gd name="connsiteX2213" fmla="*/ 3573210 w 4546203"/>
              <a:gd name="connsiteY2213" fmla="*/ 1436607 h 5092591"/>
              <a:gd name="connsiteX2214" fmla="*/ 3541374 w 4546203"/>
              <a:gd name="connsiteY2214" fmla="*/ 1398801 h 5092591"/>
              <a:gd name="connsiteX2215" fmla="*/ 3557292 w 4546203"/>
              <a:gd name="connsiteY2215" fmla="*/ 1384475 h 5092591"/>
              <a:gd name="connsiteX2216" fmla="*/ 3590322 w 4546203"/>
              <a:gd name="connsiteY2216" fmla="*/ 1420689 h 5092591"/>
              <a:gd name="connsiteX2217" fmla="*/ 3603057 w 4546203"/>
              <a:gd name="connsiteY2217" fmla="*/ 1409148 h 5092591"/>
              <a:gd name="connsiteX2218" fmla="*/ 3571221 w 4546203"/>
              <a:gd name="connsiteY2218" fmla="*/ 1371342 h 5092591"/>
              <a:gd name="connsiteX2219" fmla="*/ 3590322 w 4546203"/>
              <a:gd name="connsiteY2219" fmla="*/ 1354231 h 5092591"/>
              <a:gd name="connsiteX2220" fmla="*/ 3630118 w 4546203"/>
              <a:gd name="connsiteY2220" fmla="*/ 1398801 h 5092591"/>
              <a:gd name="connsiteX2221" fmla="*/ 3671903 w 4546203"/>
              <a:gd name="connsiteY2221" fmla="*/ 1364975 h 5092591"/>
              <a:gd name="connsiteX2222" fmla="*/ 3787707 w 4546203"/>
              <a:gd name="connsiteY2222" fmla="*/ 1517789 h 5092591"/>
              <a:gd name="connsiteX2223" fmla="*/ 3743932 w 4546203"/>
              <a:gd name="connsiteY2223" fmla="*/ 1548829 h 5092591"/>
              <a:gd name="connsiteX2224" fmla="*/ 3779350 w 4546203"/>
              <a:gd name="connsiteY2224" fmla="*/ 1604144 h 5092591"/>
              <a:gd name="connsiteX2225" fmla="*/ 3585547 w 4546203"/>
              <a:gd name="connsiteY2225" fmla="*/ 1725918 h 5092591"/>
              <a:gd name="connsiteX2226" fmla="*/ 3659964 w 4546203"/>
              <a:gd name="connsiteY2226" fmla="*/ 1858436 h 5092591"/>
              <a:gd name="connsiteX2227" fmla="*/ 3698565 w 4546203"/>
              <a:gd name="connsiteY2227" fmla="*/ 1834161 h 5092591"/>
              <a:gd name="connsiteX2228" fmla="*/ 3732789 w 4546203"/>
              <a:gd name="connsiteY2228" fmla="*/ 1807498 h 5092591"/>
              <a:gd name="connsiteX2229" fmla="*/ 3794870 w 4546203"/>
              <a:gd name="connsiteY2229" fmla="*/ 1944791 h 5092591"/>
              <a:gd name="connsiteX2230" fmla="*/ 3844216 w 4546203"/>
              <a:gd name="connsiteY2230" fmla="*/ 1926088 h 5092591"/>
              <a:gd name="connsiteX2231" fmla="*/ 3861726 w 4546203"/>
              <a:gd name="connsiteY2231" fmla="*/ 1968270 h 5092591"/>
              <a:gd name="connsiteX2232" fmla="*/ 3902317 w 4546203"/>
              <a:gd name="connsiteY2232" fmla="*/ 1954342 h 5092591"/>
              <a:gd name="connsiteX2233" fmla="*/ 3946091 w 4546203"/>
              <a:gd name="connsiteY2233" fmla="*/ 2094421 h 5092591"/>
              <a:gd name="connsiteX2234" fmla="*/ 3905102 w 4546203"/>
              <a:gd name="connsiteY2234" fmla="*/ 2106360 h 5092591"/>
              <a:gd name="connsiteX2235" fmla="*/ 3916643 w 4546203"/>
              <a:gd name="connsiteY2235" fmla="*/ 2155706 h 5092591"/>
              <a:gd name="connsiteX2236" fmla="*/ 3782135 w 4546203"/>
              <a:gd name="connsiteY2236" fmla="*/ 2187940 h 5092591"/>
              <a:gd name="connsiteX2237" fmla="*/ 3821533 w 4546203"/>
              <a:gd name="connsiteY2237" fmla="*/ 2467700 h 5092591"/>
              <a:gd name="connsiteX2238" fmla="*/ 3659964 w 4546203"/>
              <a:gd name="connsiteY2238" fmla="*/ 2476455 h 5092591"/>
              <a:gd name="connsiteX2239" fmla="*/ 3659964 w 4546203"/>
              <a:gd name="connsiteY2239" fmla="*/ 2634442 h 5092591"/>
              <a:gd name="connsiteX2240" fmla="*/ 3698565 w 4546203"/>
              <a:gd name="connsiteY2240" fmla="*/ 2637228 h 5092591"/>
              <a:gd name="connsiteX2241" fmla="*/ 3801635 w 4546203"/>
              <a:gd name="connsiteY2241" fmla="*/ 2643595 h 5092591"/>
              <a:gd name="connsiteX2242" fmla="*/ 3811584 w 4546203"/>
              <a:gd name="connsiteY2242" fmla="*/ 2659911 h 5092591"/>
              <a:gd name="connsiteX2243" fmla="*/ 3656780 w 4546203"/>
              <a:gd name="connsiteY2243" fmla="*/ 2649564 h 5092591"/>
              <a:gd name="connsiteX2244" fmla="*/ 3653995 w 4546203"/>
              <a:gd name="connsiteY2244" fmla="*/ 2694533 h 5092591"/>
              <a:gd name="connsiteX2245" fmla="*/ 3808002 w 4546203"/>
              <a:gd name="connsiteY2245" fmla="*/ 2726767 h 5092591"/>
              <a:gd name="connsiteX2246" fmla="*/ 3828696 w 4546203"/>
              <a:gd name="connsiteY2246" fmla="*/ 2761389 h 5092591"/>
              <a:gd name="connsiteX2247" fmla="*/ 3946887 w 4546203"/>
              <a:gd name="connsiteY2247" fmla="*/ 2863662 h 5092591"/>
              <a:gd name="connsiteX2248" fmla="*/ 4050753 w 4546203"/>
              <a:gd name="connsiteY2248" fmla="*/ 3351949 h 5092591"/>
              <a:gd name="connsiteX2249" fmla="*/ 3941316 w 4546203"/>
              <a:gd name="connsiteY2249" fmla="*/ 3603853 h 5092591"/>
              <a:gd name="connsiteX2250" fmla="*/ 3947683 w 4546203"/>
              <a:gd name="connsiteY2250" fmla="*/ 3623751 h 5092591"/>
              <a:gd name="connsiteX2251" fmla="*/ 4024886 w 4546203"/>
              <a:gd name="connsiteY2251" fmla="*/ 3494018 h 5092591"/>
              <a:gd name="connsiteX2252" fmla="*/ 4094130 w 4546203"/>
              <a:gd name="connsiteY2252" fmla="*/ 3531824 h 5092591"/>
              <a:gd name="connsiteX2253" fmla="*/ 4009366 w 4546203"/>
              <a:gd name="connsiteY2253" fmla="*/ 3674688 h 5092591"/>
              <a:gd name="connsiteX2254" fmla="*/ 4028069 w 4546203"/>
              <a:gd name="connsiteY2254" fmla="*/ 3687025 h 5092591"/>
              <a:gd name="connsiteX2255" fmla="*/ 4110446 w 4546203"/>
              <a:gd name="connsiteY2255" fmla="*/ 3549732 h 5092591"/>
              <a:gd name="connsiteX2256" fmla="*/ 4177700 w 4546203"/>
              <a:gd name="connsiteY2256" fmla="*/ 3586741 h 5092591"/>
              <a:gd name="connsiteX2257" fmla="*/ 4089752 w 4546203"/>
              <a:gd name="connsiteY2257" fmla="*/ 3734381 h 5092591"/>
              <a:gd name="connsiteX2258" fmla="*/ 4109650 w 4546203"/>
              <a:gd name="connsiteY2258" fmla="*/ 3748309 h 5092591"/>
              <a:gd name="connsiteX2259" fmla="*/ 4195608 w 4546203"/>
              <a:gd name="connsiteY2259" fmla="*/ 3605445 h 5092591"/>
              <a:gd name="connsiteX2260" fmla="*/ 4261270 w 4546203"/>
              <a:gd name="connsiteY2260" fmla="*/ 3641658 h 5092591"/>
              <a:gd name="connsiteX2261" fmla="*/ 4169343 w 4546203"/>
              <a:gd name="connsiteY2261" fmla="*/ 3794472 h 5092591"/>
              <a:gd name="connsiteX2262" fmla="*/ 4190434 w 4546203"/>
              <a:gd name="connsiteY2262" fmla="*/ 3810390 h 5092591"/>
              <a:gd name="connsiteX2263" fmla="*/ 4280769 w 4546203"/>
              <a:gd name="connsiteY2263" fmla="*/ 3661954 h 5092591"/>
              <a:gd name="connsiteX2264" fmla="*/ 4344442 w 4546203"/>
              <a:gd name="connsiteY2264" fmla="*/ 3697372 h 5092591"/>
              <a:gd name="connsiteX2265" fmla="*/ 4247739 w 4546203"/>
              <a:gd name="connsiteY2265" fmla="*/ 3856155 h 5092591"/>
              <a:gd name="connsiteX2266" fmla="*/ 4270422 w 4546203"/>
              <a:gd name="connsiteY2266" fmla="*/ 3874460 h 5092591"/>
              <a:gd name="connsiteX2267" fmla="*/ 4283157 w 4546203"/>
              <a:gd name="connsiteY2267" fmla="*/ 3858542 h 5092591"/>
              <a:gd name="connsiteX2268" fmla="*/ 4376278 w 4546203"/>
              <a:gd name="connsiteY2268" fmla="*/ 3752289 h 5092591"/>
              <a:gd name="connsiteX2269" fmla="*/ 4418461 w 4546203"/>
              <a:gd name="connsiteY2269" fmla="*/ 3723239 h 5092591"/>
              <a:gd name="connsiteX2270" fmla="*/ 4443531 w 4546203"/>
              <a:gd name="connsiteY2270" fmla="*/ 3737963 h 5092591"/>
              <a:gd name="connsiteX2271" fmla="*/ 4439950 w 4546203"/>
              <a:gd name="connsiteY2271" fmla="*/ 3780942 h 5092591"/>
              <a:gd name="connsiteX2272" fmla="*/ 4384635 w 4546203"/>
              <a:gd name="connsiteY2272" fmla="*/ 3923408 h 5092591"/>
              <a:gd name="connsiteX2273" fmla="*/ 4394186 w 4546203"/>
              <a:gd name="connsiteY2273" fmla="*/ 3976336 h 5092591"/>
              <a:gd name="connsiteX2274" fmla="*/ 4527897 w 4546203"/>
              <a:gd name="connsiteY2274" fmla="*/ 4092140 h 5092591"/>
              <a:gd name="connsiteX2275" fmla="*/ 4546203 w 4546203"/>
              <a:gd name="connsiteY2275" fmla="*/ 4104079 h 5092591"/>
              <a:gd name="connsiteX2276" fmla="*/ 4546203 w 4546203"/>
              <a:gd name="connsiteY2276" fmla="*/ 4112038 h 5092591"/>
              <a:gd name="connsiteX2277" fmla="*/ 4531479 w 4546203"/>
              <a:gd name="connsiteY2277" fmla="*/ 4123181 h 5092591"/>
              <a:gd name="connsiteX2278" fmla="*/ 4330513 w 4546203"/>
              <a:gd name="connsiteY2278" fmla="*/ 4014142 h 5092591"/>
              <a:gd name="connsiteX2279" fmla="*/ 4317381 w 4546203"/>
              <a:gd name="connsiteY2279" fmla="*/ 4029662 h 5092591"/>
              <a:gd name="connsiteX2280" fmla="*/ 4198393 w 4546203"/>
              <a:gd name="connsiteY2280" fmla="*/ 4143078 h 5092591"/>
              <a:gd name="connsiteX2281" fmla="*/ 4140690 w 4546203"/>
              <a:gd name="connsiteY2281" fmla="*/ 4156608 h 5092591"/>
              <a:gd name="connsiteX2282" fmla="*/ 4142282 w 4546203"/>
              <a:gd name="connsiteY2282" fmla="*/ 4099303 h 5092591"/>
              <a:gd name="connsiteX2283" fmla="*/ 4201577 w 4546203"/>
              <a:gd name="connsiteY2283" fmla="*/ 3984693 h 5092591"/>
              <a:gd name="connsiteX2284" fmla="*/ 4222668 w 4546203"/>
              <a:gd name="connsiteY2284" fmla="*/ 3950867 h 5092591"/>
              <a:gd name="connsiteX2285" fmla="*/ 4197597 w 4546203"/>
              <a:gd name="connsiteY2285" fmla="*/ 3935745 h 5092591"/>
              <a:gd name="connsiteX2286" fmla="*/ 4084579 w 4546203"/>
              <a:gd name="connsiteY2286" fmla="*/ 4079406 h 5092591"/>
              <a:gd name="connsiteX2287" fmla="*/ 4028865 w 4546203"/>
              <a:gd name="connsiteY2287" fmla="*/ 4032447 h 5092591"/>
              <a:gd name="connsiteX2288" fmla="*/ 4134323 w 4546203"/>
              <a:gd name="connsiteY2288" fmla="*/ 3897940 h 5092591"/>
              <a:gd name="connsiteX2289" fmla="*/ 4112037 w 4546203"/>
              <a:gd name="connsiteY2289" fmla="*/ 3884011 h 5092591"/>
              <a:gd name="connsiteX2290" fmla="*/ 4002999 w 4546203"/>
              <a:gd name="connsiteY2290" fmla="*/ 4021703 h 5092591"/>
              <a:gd name="connsiteX2291" fmla="*/ 3946091 w 4546203"/>
              <a:gd name="connsiteY2291" fmla="*/ 3973152 h 5092591"/>
              <a:gd name="connsiteX2292" fmla="*/ 4047967 w 4546203"/>
              <a:gd name="connsiteY2292" fmla="*/ 3844216 h 5092591"/>
              <a:gd name="connsiteX2293" fmla="*/ 4027274 w 4546203"/>
              <a:gd name="connsiteY2293" fmla="*/ 3831482 h 5092591"/>
              <a:gd name="connsiteX2294" fmla="*/ 3921816 w 4546203"/>
              <a:gd name="connsiteY2294" fmla="*/ 3963204 h 5092591"/>
              <a:gd name="connsiteX2295" fmla="*/ 3863715 w 4546203"/>
              <a:gd name="connsiteY2295" fmla="*/ 3913062 h 5092591"/>
              <a:gd name="connsiteX2296" fmla="*/ 3962010 w 4546203"/>
              <a:gd name="connsiteY2296" fmla="*/ 3788901 h 5092591"/>
              <a:gd name="connsiteX2297" fmla="*/ 3943306 w 4546203"/>
              <a:gd name="connsiteY2297" fmla="*/ 3776962 h 5092591"/>
              <a:gd name="connsiteX2298" fmla="*/ 3841430 w 4546203"/>
              <a:gd name="connsiteY2298" fmla="*/ 3903909 h 5092591"/>
              <a:gd name="connsiteX2299" fmla="*/ 3781737 w 4546203"/>
              <a:gd name="connsiteY2299" fmla="*/ 3852175 h 5092591"/>
              <a:gd name="connsiteX2300" fmla="*/ 3876450 w 4546203"/>
              <a:gd name="connsiteY2300" fmla="*/ 3733585 h 5092591"/>
              <a:gd name="connsiteX2301" fmla="*/ 3858940 w 4546203"/>
              <a:gd name="connsiteY2301" fmla="*/ 3723239 h 5092591"/>
              <a:gd name="connsiteX2302" fmla="*/ 3761044 w 4546203"/>
              <a:gd name="connsiteY2302" fmla="*/ 3843818 h 5092591"/>
              <a:gd name="connsiteX2303" fmla="*/ 3731993 w 4546203"/>
              <a:gd name="connsiteY2303" fmla="*/ 3819145 h 5092591"/>
              <a:gd name="connsiteX2304" fmla="*/ 3718463 w 4546203"/>
              <a:gd name="connsiteY2304" fmla="*/ 3815166 h 5092591"/>
              <a:gd name="connsiteX2305" fmla="*/ 3647229 w 4546203"/>
              <a:gd name="connsiteY2305" fmla="*/ 3850981 h 5092591"/>
              <a:gd name="connsiteX2306" fmla="*/ 3770197 w 4546203"/>
              <a:gd name="connsiteY2306" fmla="*/ 3967979 h 5092591"/>
              <a:gd name="connsiteX2307" fmla="*/ 3714086 w 4546203"/>
              <a:gd name="connsiteY2307" fmla="*/ 4010560 h 5092591"/>
              <a:gd name="connsiteX2308" fmla="*/ 3734381 w 4546203"/>
              <a:gd name="connsiteY2308" fmla="*/ 4029662 h 5092591"/>
              <a:gd name="connsiteX2309" fmla="*/ 3783329 w 4546203"/>
              <a:gd name="connsiteY2309" fmla="*/ 3980316 h 5092591"/>
              <a:gd name="connsiteX2310" fmla="*/ 3802431 w 4546203"/>
              <a:gd name="connsiteY2310" fmla="*/ 4001009 h 5092591"/>
              <a:gd name="connsiteX2311" fmla="*/ 3774574 w 4546203"/>
              <a:gd name="connsiteY2311" fmla="*/ 4031651 h 5092591"/>
              <a:gd name="connsiteX2312" fmla="*/ 3806410 w 4546203"/>
              <a:gd name="connsiteY2312" fmla="*/ 4051549 h 5092591"/>
              <a:gd name="connsiteX2313" fmla="*/ 3770197 w 4546203"/>
              <a:gd name="connsiteY2313" fmla="*/ 4089355 h 5092591"/>
              <a:gd name="connsiteX2314" fmla="*/ 3840236 w 4546203"/>
              <a:gd name="connsiteY2314" fmla="*/ 4149445 h 5092591"/>
              <a:gd name="connsiteX2315" fmla="*/ 3804819 w 4546203"/>
              <a:gd name="connsiteY2315" fmla="*/ 4180087 h 5092591"/>
              <a:gd name="connsiteX2316" fmla="*/ 3884011 w 4546203"/>
              <a:gd name="connsiteY2316" fmla="*/ 4264851 h 5092591"/>
              <a:gd name="connsiteX2317" fmla="*/ 3816359 w 4546203"/>
              <a:gd name="connsiteY2317" fmla="*/ 4326136 h 5092591"/>
              <a:gd name="connsiteX2318" fmla="*/ 3741146 w 4546203"/>
              <a:gd name="connsiteY2318" fmla="*/ 4239382 h 5092591"/>
              <a:gd name="connsiteX2319" fmla="*/ 3706127 w 4546203"/>
              <a:gd name="connsiteY2319" fmla="*/ 4267637 h 5092591"/>
              <a:gd name="connsiteX2320" fmla="*/ 3648025 w 4546203"/>
              <a:gd name="connsiteY2320" fmla="*/ 4199189 h 5092591"/>
              <a:gd name="connsiteX2321" fmla="*/ 3619373 w 4546203"/>
              <a:gd name="connsiteY2321" fmla="*/ 4220679 h 5092591"/>
              <a:gd name="connsiteX2322" fmla="*/ 3595098 w 4546203"/>
              <a:gd name="connsiteY2322" fmla="*/ 4193220 h 5092591"/>
              <a:gd name="connsiteX2323" fmla="*/ 3566445 w 4546203"/>
              <a:gd name="connsiteY2323" fmla="*/ 4214311 h 5092591"/>
              <a:gd name="connsiteX2324" fmla="*/ 3351551 w 4546203"/>
              <a:gd name="connsiteY2324" fmla="*/ 3937735 h 5092591"/>
              <a:gd name="connsiteX2325" fmla="*/ 3297828 w 4546203"/>
              <a:gd name="connsiteY2325" fmla="*/ 3978326 h 5092591"/>
              <a:gd name="connsiteX2326" fmla="*/ 3314940 w 4546203"/>
              <a:gd name="connsiteY2326" fmla="*/ 4004591 h 5092591"/>
              <a:gd name="connsiteX2327" fmla="*/ 3278726 w 4546203"/>
              <a:gd name="connsiteY2327" fmla="*/ 4031651 h 5092591"/>
              <a:gd name="connsiteX2328" fmla="*/ 3307379 w 4546203"/>
              <a:gd name="connsiteY2328" fmla="*/ 4075824 h 5092591"/>
              <a:gd name="connsiteX2329" fmla="*/ 3182422 w 4546203"/>
              <a:gd name="connsiteY2329" fmla="*/ 4153425 h 5092591"/>
              <a:gd name="connsiteX2330" fmla="*/ 3155759 w 4546203"/>
              <a:gd name="connsiteY2330" fmla="*/ 4107660 h 5092591"/>
              <a:gd name="connsiteX2331" fmla="*/ 3111188 w 4546203"/>
              <a:gd name="connsiteY2331" fmla="*/ 4131140 h 5092591"/>
              <a:gd name="connsiteX2332" fmla="*/ 3043537 w 4546203"/>
              <a:gd name="connsiteY2332" fmla="*/ 4004193 h 5092591"/>
              <a:gd name="connsiteX2333" fmla="*/ 2986629 w 4546203"/>
              <a:gd name="connsiteY2333" fmla="*/ 4033641 h 5092591"/>
              <a:gd name="connsiteX2334" fmla="*/ 3196350 w 4546203"/>
              <a:gd name="connsiteY2334" fmla="*/ 4470990 h 5092591"/>
              <a:gd name="connsiteX2335" fmla="*/ 3162524 w 4546203"/>
              <a:gd name="connsiteY2335" fmla="*/ 4486908 h 5092591"/>
              <a:gd name="connsiteX2336" fmla="*/ 3151779 w 4546203"/>
              <a:gd name="connsiteY2336" fmla="*/ 4487307 h 5092591"/>
              <a:gd name="connsiteX2337" fmla="*/ 3131882 w 4546203"/>
              <a:gd name="connsiteY2337" fmla="*/ 4486113 h 5092591"/>
              <a:gd name="connsiteX2338" fmla="*/ 2883958 w 4546203"/>
              <a:gd name="connsiteY2338" fmla="*/ 4577244 h 5092591"/>
              <a:gd name="connsiteX2339" fmla="*/ 2870029 w 4546203"/>
              <a:gd name="connsiteY2339" fmla="*/ 4583213 h 5092591"/>
              <a:gd name="connsiteX2340" fmla="*/ 2831428 w 4546203"/>
              <a:gd name="connsiteY2340" fmla="*/ 4607488 h 5092591"/>
              <a:gd name="connsiteX2341" fmla="*/ 2739103 w 4546203"/>
              <a:gd name="connsiteY2341" fmla="*/ 4264851 h 5092591"/>
              <a:gd name="connsiteX2342" fmla="*/ 2715624 w 4546203"/>
              <a:gd name="connsiteY2342" fmla="*/ 4271616 h 5092591"/>
              <a:gd name="connsiteX2343" fmla="*/ 2727563 w 4546203"/>
              <a:gd name="connsiteY2343" fmla="*/ 4323748 h 5092591"/>
              <a:gd name="connsiteX2344" fmla="*/ 2539729 w 4546203"/>
              <a:gd name="connsiteY2344" fmla="*/ 4360758 h 5092591"/>
              <a:gd name="connsiteX2345" fmla="*/ 2530576 w 4546203"/>
              <a:gd name="connsiteY2345" fmla="*/ 4308228 h 5092591"/>
              <a:gd name="connsiteX2346" fmla="*/ 2465710 w 4546203"/>
              <a:gd name="connsiteY2346" fmla="*/ 4314993 h 5092591"/>
              <a:gd name="connsiteX2347" fmla="*/ 2462129 w 4546203"/>
              <a:gd name="connsiteY2347" fmla="*/ 4289524 h 5092591"/>
              <a:gd name="connsiteX2348" fmla="*/ 2433476 w 4546203"/>
              <a:gd name="connsiteY2348" fmla="*/ 4018519 h 5092591"/>
              <a:gd name="connsiteX2349" fmla="*/ 2413181 w 4546203"/>
              <a:gd name="connsiteY2349" fmla="*/ 4009366 h 5092591"/>
              <a:gd name="connsiteX2350" fmla="*/ 2503118 w 4546203"/>
              <a:gd name="connsiteY2350" fmla="*/ 4975594 h 5092591"/>
              <a:gd name="connsiteX2351" fmla="*/ 2474465 w 4546203"/>
              <a:gd name="connsiteY2351" fmla="*/ 4980767 h 5092591"/>
              <a:gd name="connsiteX2352" fmla="*/ 2479241 w 4546203"/>
              <a:gd name="connsiteY2352" fmla="*/ 5049612 h 5092591"/>
              <a:gd name="connsiteX2353" fmla="*/ 2449792 w 4546203"/>
              <a:gd name="connsiteY2353" fmla="*/ 5054388 h 5092591"/>
              <a:gd name="connsiteX2354" fmla="*/ 2449792 w 4546203"/>
              <a:gd name="connsiteY2354" fmla="*/ 5085428 h 5092591"/>
              <a:gd name="connsiteX2355" fmla="*/ 2370202 w 4546203"/>
              <a:gd name="connsiteY2355" fmla="*/ 5092591 h 5092591"/>
              <a:gd name="connsiteX2356" fmla="*/ 2262755 w 4546203"/>
              <a:gd name="connsiteY2356" fmla="*/ 5092591 h 5092591"/>
              <a:gd name="connsiteX2357" fmla="*/ 2262755 w 4546203"/>
              <a:gd name="connsiteY2357" fmla="*/ 5059561 h 5092591"/>
              <a:gd name="connsiteX2358" fmla="*/ 2203062 w 4546203"/>
              <a:gd name="connsiteY2358" fmla="*/ 5059561 h 5092591"/>
              <a:gd name="connsiteX2359" fmla="*/ 2203062 w 4546203"/>
              <a:gd name="connsiteY2359" fmla="*/ 5092591 h 5092591"/>
              <a:gd name="connsiteX2360" fmla="*/ 2179185 w 4546203"/>
              <a:gd name="connsiteY2360" fmla="*/ 5092591 h 5092591"/>
              <a:gd name="connsiteX2361" fmla="*/ 2149736 w 4546203"/>
              <a:gd name="connsiteY2361" fmla="*/ 5089408 h 5092591"/>
              <a:gd name="connsiteX2362" fmla="*/ 2016422 w 4546203"/>
              <a:gd name="connsiteY2362" fmla="*/ 5079857 h 5092591"/>
              <a:gd name="connsiteX2363" fmla="*/ 2000504 w 4546203"/>
              <a:gd name="connsiteY2363" fmla="*/ 5042847 h 5092591"/>
              <a:gd name="connsiteX2364" fmla="*/ 2007270 w 4546203"/>
              <a:gd name="connsiteY2364" fmla="*/ 4974399 h 5092591"/>
              <a:gd name="connsiteX2365" fmla="*/ 1974637 w 4546203"/>
              <a:gd name="connsiteY2365" fmla="*/ 4967634 h 5092591"/>
              <a:gd name="connsiteX2366" fmla="*/ 2062187 w 4546203"/>
              <a:gd name="connsiteY2366" fmla="*/ 4255300 h 5092591"/>
              <a:gd name="connsiteX2367" fmla="*/ 1978219 w 4546203"/>
              <a:gd name="connsiteY2367" fmla="*/ 4243362 h 5092591"/>
              <a:gd name="connsiteX2368" fmla="*/ 1913353 w 4546203"/>
              <a:gd name="connsiteY2368" fmla="*/ 4615845 h 5092591"/>
              <a:gd name="connsiteX2369" fmla="*/ 1880721 w 4546203"/>
              <a:gd name="connsiteY2369" fmla="*/ 4611467 h 5092591"/>
              <a:gd name="connsiteX2370" fmla="*/ 1870374 w 4546203"/>
              <a:gd name="connsiteY2370" fmla="*/ 4659620 h 5092591"/>
              <a:gd name="connsiteX2371" fmla="*/ 1838538 w 4546203"/>
              <a:gd name="connsiteY2371" fmla="*/ 4655242 h 5092591"/>
              <a:gd name="connsiteX2372" fmla="*/ 1829783 w 4546203"/>
              <a:gd name="connsiteY2372" fmla="*/ 4677925 h 5092591"/>
              <a:gd name="connsiteX2373" fmla="*/ 1640756 w 4546203"/>
              <a:gd name="connsiteY2373" fmla="*/ 4629375 h 5092591"/>
              <a:gd name="connsiteX2374" fmla="*/ 1645929 w 4546203"/>
              <a:gd name="connsiteY2374" fmla="*/ 4605498 h 5092591"/>
              <a:gd name="connsiteX2375" fmla="*/ 1568329 w 4546203"/>
              <a:gd name="connsiteY2375" fmla="*/ 4580029 h 5092591"/>
              <a:gd name="connsiteX2376" fmla="*/ 1558380 w 4546203"/>
              <a:gd name="connsiteY2376" fmla="*/ 4602713 h 5092591"/>
              <a:gd name="connsiteX2377" fmla="*/ 1375720 w 4546203"/>
              <a:gd name="connsiteY2377" fmla="*/ 4529887 h 5092591"/>
              <a:gd name="connsiteX2378" fmla="*/ 1384475 w 4546203"/>
              <a:gd name="connsiteY2378" fmla="*/ 4508000 h 5092591"/>
              <a:gd name="connsiteX2379" fmla="*/ 1368557 w 4546203"/>
              <a:gd name="connsiteY2379" fmla="*/ 4497255 h 5092591"/>
              <a:gd name="connsiteX2380" fmla="*/ 1388454 w 4546203"/>
              <a:gd name="connsiteY2380" fmla="*/ 4453082 h 5092591"/>
              <a:gd name="connsiteX2381" fmla="*/ 1354628 w 4546203"/>
              <a:gd name="connsiteY2381" fmla="*/ 4435573 h 5092591"/>
              <a:gd name="connsiteX2382" fmla="*/ 1595389 w 4546203"/>
              <a:gd name="connsiteY2382" fmla="*/ 3941714 h 5092591"/>
              <a:gd name="connsiteX2383" fmla="*/ 1583849 w 4546203"/>
              <a:gd name="connsiteY2383" fmla="*/ 3929378 h 5092591"/>
              <a:gd name="connsiteX2384" fmla="*/ 1652694 w 4546203"/>
              <a:gd name="connsiteY2384" fmla="*/ 3790493 h 5092591"/>
              <a:gd name="connsiteX2385" fmla="*/ 1644337 w 4546203"/>
              <a:gd name="connsiteY2385" fmla="*/ 3786513 h 5092591"/>
              <a:gd name="connsiteX2386" fmla="*/ 1573104 w 4546203"/>
              <a:gd name="connsiteY2386" fmla="*/ 3925398 h 5092591"/>
              <a:gd name="connsiteX2387" fmla="*/ 1564349 w 4546203"/>
              <a:gd name="connsiteY2387" fmla="*/ 3907092 h 5092591"/>
              <a:gd name="connsiteX2388" fmla="*/ 1631205 w 4546203"/>
              <a:gd name="connsiteY2388" fmla="*/ 3779350 h 5092591"/>
              <a:gd name="connsiteX2389" fmla="*/ 1582655 w 4546203"/>
              <a:gd name="connsiteY2389" fmla="*/ 3753483 h 5092591"/>
              <a:gd name="connsiteX2390" fmla="*/ 1567135 w 4546203"/>
              <a:gd name="connsiteY2390" fmla="*/ 3792482 h 5092591"/>
              <a:gd name="connsiteX2391" fmla="*/ 1564349 w 4546203"/>
              <a:gd name="connsiteY2391" fmla="*/ 3802829 h 5092591"/>
              <a:gd name="connsiteX2392" fmla="*/ 1578277 w 4546203"/>
              <a:gd name="connsiteY2392" fmla="*/ 3812380 h 5092591"/>
              <a:gd name="connsiteX2393" fmla="*/ 1564349 w 4546203"/>
              <a:gd name="connsiteY2393" fmla="*/ 3837053 h 5092591"/>
              <a:gd name="connsiteX2394" fmla="*/ 1540472 w 4546203"/>
              <a:gd name="connsiteY2394" fmla="*/ 3832277 h 5092591"/>
              <a:gd name="connsiteX2395" fmla="*/ 1538880 w 4546203"/>
              <a:gd name="connsiteY2395" fmla="*/ 3838645 h 5092591"/>
              <a:gd name="connsiteX2396" fmla="*/ 1565145 w 4546203"/>
              <a:gd name="connsiteY2396" fmla="*/ 3856155 h 5092591"/>
              <a:gd name="connsiteX2397" fmla="*/ 1550421 w 4546203"/>
              <a:gd name="connsiteY2397" fmla="*/ 3882419 h 5092591"/>
              <a:gd name="connsiteX2398" fmla="*/ 1529329 w 4546203"/>
              <a:gd name="connsiteY2398" fmla="*/ 3871277 h 5092591"/>
              <a:gd name="connsiteX2399" fmla="*/ 1519380 w 4546203"/>
              <a:gd name="connsiteY2399" fmla="*/ 3872471 h 5092591"/>
              <a:gd name="connsiteX2400" fmla="*/ 1523758 w 4546203"/>
              <a:gd name="connsiteY2400" fmla="*/ 3881623 h 5092591"/>
              <a:gd name="connsiteX2401" fmla="*/ 1553604 w 4546203"/>
              <a:gd name="connsiteY2401" fmla="*/ 3898736 h 5092591"/>
              <a:gd name="connsiteX2402" fmla="*/ 1538482 w 4546203"/>
              <a:gd name="connsiteY2402" fmla="*/ 3926592 h 5092591"/>
              <a:gd name="connsiteX2403" fmla="*/ 1512217 w 4546203"/>
              <a:gd name="connsiteY2403" fmla="*/ 3912664 h 5092591"/>
              <a:gd name="connsiteX2404" fmla="*/ 1497493 w 4546203"/>
              <a:gd name="connsiteY2404" fmla="*/ 3911868 h 5092591"/>
              <a:gd name="connsiteX2405" fmla="*/ 1505850 w 4546203"/>
              <a:gd name="connsiteY2405" fmla="*/ 3922613 h 5092591"/>
              <a:gd name="connsiteX2406" fmla="*/ 1541666 w 4546203"/>
              <a:gd name="connsiteY2406" fmla="*/ 3943306 h 5092591"/>
              <a:gd name="connsiteX2407" fmla="*/ 1526544 w 4546203"/>
              <a:gd name="connsiteY2407" fmla="*/ 3970765 h 5092591"/>
              <a:gd name="connsiteX2408" fmla="*/ 1487544 w 4546203"/>
              <a:gd name="connsiteY2408" fmla="*/ 3949673 h 5092591"/>
              <a:gd name="connsiteX2409" fmla="*/ 1475606 w 4546203"/>
              <a:gd name="connsiteY2409" fmla="*/ 3950071 h 5092591"/>
              <a:gd name="connsiteX2410" fmla="*/ 1481973 w 4546203"/>
              <a:gd name="connsiteY2410" fmla="*/ 3960020 h 5092591"/>
              <a:gd name="connsiteX2411" fmla="*/ 1530125 w 4546203"/>
              <a:gd name="connsiteY2411" fmla="*/ 3987081 h 5092591"/>
              <a:gd name="connsiteX2412" fmla="*/ 1515799 w 4546203"/>
              <a:gd name="connsiteY2412" fmla="*/ 4014142 h 5092591"/>
              <a:gd name="connsiteX2413" fmla="*/ 1451729 w 4546203"/>
              <a:gd name="connsiteY2413" fmla="*/ 3994244 h 5092591"/>
              <a:gd name="connsiteX2414" fmla="*/ 1519380 w 4546203"/>
              <a:gd name="connsiteY2414" fmla="*/ 4031651 h 5092591"/>
              <a:gd name="connsiteX2415" fmla="*/ 1504656 w 4546203"/>
              <a:gd name="connsiteY2415" fmla="*/ 4059508 h 5092591"/>
              <a:gd name="connsiteX2416" fmla="*/ 1446157 w 4546203"/>
              <a:gd name="connsiteY2416" fmla="*/ 4028468 h 5092591"/>
              <a:gd name="connsiteX2417" fmla="*/ 1431433 w 4546203"/>
              <a:gd name="connsiteY2417" fmla="*/ 4027672 h 5092591"/>
              <a:gd name="connsiteX2418" fmla="*/ 1440188 w 4546203"/>
              <a:gd name="connsiteY2418" fmla="*/ 4038417 h 5092591"/>
              <a:gd name="connsiteX2419" fmla="*/ 1509034 w 4546203"/>
              <a:gd name="connsiteY2419" fmla="*/ 4076222 h 5092591"/>
              <a:gd name="connsiteX2420" fmla="*/ 1495503 w 4546203"/>
              <a:gd name="connsiteY2420" fmla="*/ 4103283 h 5092591"/>
              <a:gd name="connsiteX2421" fmla="*/ 1384475 w 4546203"/>
              <a:gd name="connsiteY2421" fmla="*/ 4064681 h 5092591"/>
              <a:gd name="connsiteX2422" fmla="*/ 1355424 w 4546203"/>
              <a:gd name="connsiteY2422" fmla="*/ 4111640 h 5092591"/>
              <a:gd name="connsiteX2423" fmla="*/ 1235641 w 4546203"/>
              <a:gd name="connsiteY2423" fmla="*/ 4034835 h 5092591"/>
              <a:gd name="connsiteX2424" fmla="*/ 1080838 w 4546203"/>
              <a:gd name="connsiteY2424" fmla="*/ 4255698 h 5092591"/>
              <a:gd name="connsiteX2425" fmla="*/ 1045420 w 4546203"/>
              <a:gd name="connsiteY2425" fmla="*/ 4231821 h 5092591"/>
              <a:gd name="connsiteX2426" fmla="*/ 1017563 w 4546203"/>
              <a:gd name="connsiteY2426" fmla="*/ 4268035 h 5092591"/>
              <a:gd name="connsiteX2427" fmla="*/ 984533 w 4546203"/>
              <a:gd name="connsiteY2427" fmla="*/ 4244556 h 5092591"/>
              <a:gd name="connsiteX2428" fmla="*/ 964636 w 4546203"/>
              <a:gd name="connsiteY2428" fmla="*/ 4266045 h 5092591"/>
              <a:gd name="connsiteX2429" fmla="*/ 786353 w 4546203"/>
              <a:gd name="connsiteY2429" fmla="*/ 4114425 h 5092591"/>
              <a:gd name="connsiteX2430" fmla="*/ 804261 w 4546203"/>
              <a:gd name="connsiteY2430" fmla="*/ 4092140 h 5092591"/>
              <a:gd name="connsiteX2431" fmla="*/ 781180 w 4546203"/>
              <a:gd name="connsiteY2431" fmla="*/ 4067467 h 5092591"/>
              <a:gd name="connsiteX2432" fmla="*/ 812220 w 4546203"/>
              <a:gd name="connsiteY2432" fmla="*/ 4034835 h 5092591"/>
              <a:gd name="connsiteX2433" fmla="*/ 783965 w 4546203"/>
              <a:gd name="connsiteY2433" fmla="*/ 4004988 h 5092591"/>
              <a:gd name="connsiteX2434" fmla="*/ 1043430 w 4546203"/>
              <a:gd name="connsiteY2434" fmla="*/ 3750697 h 5092591"/>
              <a:gd name="connsiteX2435" fmla="*/ 1013584 w 4546203"/>
              <a:gd name="connsiteY2435" fmla="*/ 3718065 h 5092591"/>
              <a:gd name="connsiteX2436" fmla="*/ 1220917 w 4546203"/>
              <a:gd name="connsiteY2436" fmla="*/ 3525059 h 5092591"/>
              <a:gd name="connsiteX2437" fmla="*/ 1167989 w 4546203"/>
              <a:gd name="connsiteY2437" fmla="*/ 3489243 h 5092591"/>
              <a:gd name="connsiteX2438" fmla="*/ 1158040 w 4546203"/>
              <a:gd name="connsiteY2438" fmla="*/ 3498396 h 5092591"/>
              <a:gd name="connsiteX2439" fmla="*/ 1184305 w 4546203"/>
              <a:gd name="connsiteY2439" fmla="*/ 3529834 h 5092591"/>
              <a:gd name="connsiteX2440" fmla="*/ 1167989 w 4546203"/>
              <a:gd name="connsiteY2440" fmla="*/ 3543762 h 5092591"/>
              <a:gd name="connsiteX2441" fmla="*/ 1139734 w 4546203"/>
              <a:gd name="connsiteY2441" fmla="*/ 3513120 h 5092591"/>
              <a:gd name="connsiteX2442" fmla="*/ 1127000 w 4546203"/>
              <a:gd name="connsiteY2442" fmla="*/ 3525059 h 5092591"/>
              <a:gd name="connsiteX2443" fmla="*/ 1154061 w 4546203"/>
              <a:gd name="connsiteY2443" fmla="*/ 3557293 h 5092591"/>
              <a:gd name="connsiteX2444" fmla="*/ 1137745 w 4546203"/>
              <a:gd name="connsiteY2444" fmla="*/ 3571221 h 5092591"/>
              <a:gd name="connsiteX2445" fmla="*/ 1107898 w 4546203"/>
              <a:gd name="connsiteY2445" fmla="*/ 3539783 h 5092591"/>
              <a:gd name="connsiteX2446" fmla="*/ 1095562 w 4546203"/>
              <a:gd name="connsiteY2446" fmla="*/ 3551721 h 5092591"/>
              <a:gd name="connsiteX2447" fmla="*/ 1123418 w 4546203"/>
              <a:gd name="connsiteY2447" fmla="*/ 3584751 h 5092591"/>
              <a:gd name="connsiteX2448" fmla="*/ 1107102 w 4546203"/>
              <a:gd name="connsiteY2448" fmla="*/ 3598680 h 5092591"/>
              <a:gd name="connsiteX2449" fmla="*/ 1075266 w 4546203"/>
              <a:gd name="connsiteY2449" fmla="*/ 3564854 h 5092591"/>
              <a:gd name="connsiteX2450" fmla="*/ 1062930 w 4546203"/>
              <a:gd name="connsiteY2450" fmla="*/ 3576792 h 5092591"/>
              <a:gd name="connsiteX2451" fmla="*/ 1093174 w 4546203"/>
              <a:gd name="connsiteY2451" fmla="*/ 3612210 h 5092591"/>
              <a:gd name="connsiteX2452" fmla="*/ 1076858 w 4546203"/>
              <a:gd name="connsiteY2452" fmla="*/ 3626536 h 5092591"/>
              <a:gd name="connsiteX2453" fmla="*/ 1044624 w 4546203"/>
              <a:gd name="connsiteY2453" fmla="*/ 3591118 h 5092591"/>
              <a:gd name="connsiteX2454" fmla="*/ 1061338 w 4546203"/>
              <a:gd name="connsiteY2454" fmla="*/ 3641658 h 5092591"/>
              <a:gd name="connsiteX2455" fmla="*/ 1046614 w 4546203"/>
              <a:gd name="connsiteY2455" fmla="*/ 3653995 h 5092591"/>
              <a:gd name="connsiteX2456" fmla="*/ 1014379 w 4546203"/>
              <a:gd name="connsiteY2456" fmla="*/ 3619373 h 5092591"/>
              <a:gd name="connsiteX2457" fmla="*/ 1001247 w 4546203"/>
              <a:gd name="connsiteY2457" fmla="*/ 3630118 h 5092591"/>
              <a:gd name="connsiteX2458" fmla="*/ 1032685 w 4546203"/>
              <a:gd name="connsiteY2458" fmla="*/ 3667923 h 5092591"/>
              <a:gd name="connsiteX2459" fmla="*/ 1016767 w 4546203"/>
              <a:gd name="connsiteY2459" fmla="*/ 3681056 h 5092591"/>
              <a:gd name="connsiteX2460" fmla="*/ 972197 w 4546203"/>
              <a:gd name="connsiteY2460" fmla="*/ 3659566 h 5092591"/>
              <a:gd name="connsiteX2461" fmla="*/ 1002043 w 4546203"/>
              <a:gd name="connsiteY2461" fmla="*/ 3694984 h 5092591"/>
              <a:gd name="connsiteX2462" fmla="*/ 986125 w 4546203"/>
              <a:gd name="connsiteY2462" fmla="*/ 3709708 h 5092591"/>
              <a:gd name="connsiteX2463" fmla="*/ 952697 w 4546203"/>
              <a:gd name="connsiteY2463" fmla="*/ 3673495 h 5092591"/>
              <a:gd name="connsiteX2464" fmla="*/ 939565 w 4546203"/>
              <a:gd name="connsiteY2464" fmla="*/ 3685035 h 5092591"/>
              <a:gd name="connsiteX2465" fmla="*/ 971401 w 4546203"/>
              <a:gd name="connsiteY2465" fmla="*/ 3722841 h 5092591"/>
              <a:gd name="connsiteX2466" fmla="*/ 952299 w 4546203"/>
              <a:gd name="connsiteY2466" fmla="*/ 3739953 h 5092591"/>
              <a:gd name="connsiteX2467" fmla="*/ 912504 w 4546203"/>
              <a:gd name="connsiteY2467" fmla="*/ 3694984 h 5092591"/>
              <a:gd name="connsiteX2468" fmla="*/ 871117 w 4546203"/>
              <a:gd name="connsiteY2468" fmla="*/ 3729208 h 5092591"/>
              <a:gd name="connsiteX2469" fmla="*/ 754915 w 4546203"/>
              <a:gd name="connsiteY2469" fmla="*/ 3575996 h 5092591"/>
              <a:gd name="connsiteX2470" fmla="*/ 798690 w 4546203"/>
              <a:gd name="connsiteY2470" fmla="*/ 3544956 h 5092591"/>
              <a:gd name="connsiteX2471" fmla="*/ 763272 w 4546203"/>
              <a:gd name="connsiteY2471" fmla="*/ 3489243 h 5092591"/>
              <a:gd name="connsiteX2472" fmla="*/ 957472 w 4546203"/>
              <a:gd name="connsiteY2472" fmla="*/ 3367470 h 5092591"/>
              <a:gd name="connsiteX2473" fmla="*/ 882259 w 4546203"/>
              <a:gd name="connsiteY2473" fmla="*/ 3233758 h 5092591"/>
              <a:gd name="connsiteX2474" fmla="*/ 844852 w 4546203"/>
              <a:gd name="connsiteY2474" fmla="*/ 3259227 h 5092591"/>
              <a:gd name="connsiteX2475" fmla="*/ 810628 w 4546203"/>
              <a:gd name="connsiteY2475" fmla="*/ 3286287 h 5092591"/>
              <a:gd name="connsiteX2476" fmla="*/ 748150 w 4546203"/>
              <a:gd name="connsiteY2476" fmla="*/ 3148596 h 5092591"/>
              <a:gd name="connsiteX2477" fmla="*/ 698804 w 4546203"/>
              <a:gd name="connsiteY2477" fmla="*/ 3167698 h 5092591"/>
              <a:gd name="connsiteX2478" fmla="*/ 681294 w 4546203"/>
              <a:gd name="connsiteY2478" fmla="*/ 3125515 h 5092591"/>
              <a:gd name="connsiteX2479" fmla="*/ 640703 w 4546203"/>
              <a:gd name="connsiteY2479" fmla="*/ 3139045 h 5092591"/>
              <a:gd name="connsiteX2480" fmla="*/ 596928 w 4546203"/>
              <a:gd name="connsiteY2480" fmla="*/ 2999364 h 5092591"/>
              <a:gd name="connsiteX2481" fmla="*/ 637917 w 4546203"/>
              <a:gd name="connsiteY2481" fmla="*/ 2987027 h 5092591"/>
              <a:gd name="connsiteX2482" fmla="*/ 626774 w 4546203"/>
              <a:gd name="connsiteY2482" fmla="*/ 2938079 h 5092591"/>
              <a:gd name="connsiteX2483" fmla="*/ 765262 w 4546203"/>
              <a:gd name="connsiteY2483" fmla="*/ 2904651 h 5092591"/>
              <a:gd name="connsiteX2484" fmla="*/ 726262 w 4546203"/>
              <a:gd name="connsiteY2484" fmla="*/ 2625289 h 5092591"/>
              <a:gd name="connsiteX2485" fmla="*/ 883851 w 4546203"/>
              <a:gd name="connsiteY2485" fmla="*/ 2616932 h 5092591"/>
              <a:gd name="connsiteX2486" fmla="*/ 883851 w 4546203"/>
              <a:gd name="connsiteY2486" fmla="*/ 2459343 h 5092591"/>
              <a:gd name="connsiteX2487" fmla="*/ 850025 w 4546203"/>
              <a:gd name="connsiteY2487" fmla="*/ 2456558 h 5092591"/>
              <a:gd name="connsiteX2488" fmla="*/ 742976 w 4546203"/>
              <a:gd name="connsiteY2488" fmla="*/ 2450190 h 5092591"/>
              <a:gd name="connsiteX2489" fmla="*/ 731834 w 4546203"/>
              <a:gd name="connsiteY2489" fmla="*/ 2433476 h 5092591"/>
              <a:gd name="connsiteX2490" fmla="*/ 887035 w 4546203"/>
              <a:gd name="connsiteY2490" fmla="*/ 2444221 h 5092591"/>
              <a:gd name="connsiteX2491" fmla="*/ 889821 w 4546203"/>
              <a:gd name="connsiteY2491" fmla="*/ 2399252 h 5092591"/>
              <a:gd name="connsiteX2492" fmla="*/ 734619 w 4546203"/>
              <a:gd name="connsiteY2492" fmla="*/ 2366620 h 5092591"/>
              <a:gd name="connsiteX2493" fmla="*/ 718303 w 4546203"/>
              <a:gd name="connsiteY2493" fmla="*/ 2333590 h 5092591"/>
              <a:gd name="connsiteX2494" fmla="*/ 622397 w 4546203"/>
              <a:gd name="connsiteY2494" fmla="*/ 2256786 h 5092591"/>
              <a:gd name="connsiteX2495" fmla="*/ 485103 w 4546203"/>
              <a:gd name="connsiteY2495" fmla="*/ 1785610 h 5092591"/>
              <a:gd name="connsiteX2496" fmla="*/ 602101 w 4546203"/>
              <a:gd name="connsiteY2496" fmla="*/ 1490728 h 5092591"/>
              <a:gd name="connsiteX2497" fmla="*/ 596530 w 4546203"/>
              <a:gd name="connsiteY2497" fmla="*/ 1469637 h 5092591"/>
              <a:gd name="connsiteX2498" fmla="*/ 518929 w 4546203"/>
              <a:gd name="connsiteY2498" fmla="*/ 1599767 h 5092591"/>
              <a:gd name="connsiteX2499" fmla="*/ 449288 w 4546203"/>
              <a:gd name="connsiteY2499" fmla="*/ 1562359 h 5092591"/>
              <a:gd name="connsiteX2500" fmla="*/ 534052 w 4546203"/>
              <a:gd name="connsiteY2500" fmla="*/ 1419893 h 5092591"/>
              <a:gd name="connsiteX2501" fmla="*/ 515746 w 4546203"/>
              <a:gd name="connsiteY2501" fmla="*/ 1406760 h 5092591"/>
              <a:gd name="connsiteX2502" fmla="*/ 432972 w 4546203"/>
              <a:gd name="connsiteY2502" fmla="*/ 1544452 h 5092591"/>
              <a:gd name="connsiteX2503" fmla="*/ 365320 w 4546203"/>
              <a:gd name="connsiteY2503" fmla="*/ 1507442 h 5092591"/>
              <a:gd name="connsiteX2504" fmla="*/ 453665 w 4546203"/>
              <a:gd name="connsiteY2504" fmla="*/ 1359802 h 5092591"/>
              <a:gd name="connsiteX2505" fmla="*/ 433768 w 4546203"/>
              <a:gd name="connsiteY2505" fmla="*/ 1345476 h 5092591"/>
              <a:gd name="connsiteX2506" fmla="*/ 347412 w 4546203"/>
              <a:gd name="connsiteY2506" fmla="*/ 1488340 h 5092591"/>
              <a:gd name="connsiteX2507" fmla="*/ 281750 w 4546203"/>
              <a:gd name="connsiteY2507" fmla="*/ 1452127 h 5092591"/>
              <a:gd name="connsiteX2508" fmla="*/ 373677 w 4546203"/>
              <a:gd name="connsiteY2508" fmla="*/ 1299313 h 5092591"/>
              <a:gd name="connsiteX2509" fmla="*/ 352585 w 4546203"/>
              <a:gd name="connsiteY2509" fmla="*/ 1283395 h 5092591"/>
              <a:gd name="connsiteX2510" fmla="*/ 262250 w 4546203"/>
              <a:gd name="connsiteY2510" fmla="*/ 1431831 h 5092591"/>
              <a:gd name="connsiteX2511" fmla="*/ 198578 w 4546203"/>
              <a:gd name="connsiteY2511" fmla="*/ 1396413 h 5092591"/>
              <a:gd name="connsiteX2512" fmla="*/ 294882 w 4546203"/>
              <a:gd name="connsiteY2512" fmla="*/ 1237631 h 5092591"/>
              <a:gd name="connsiteX2513" fmla="*/ 272597 w 4546203"/>
              <a:gd name="connsiteY2513" fmla="*/ 1220121 h 5092591"/>
              <a:gd name="connsiteX2514" fmla="*/ 196190 w 4546203"/>
              <a:gd name="connsiteY2514" fmla="*/ 1310854 h 5092591"/>
              <a:gd name="connsiteX2515" fmla="*/ 132120 w 4546203"/>
              <a:gd name="connsiteY2515" fmla="*/ 1366567 h 5092591"/>
              <a:gd name="connsiteX2516" fmla="*/ 97100 w 4546203"/>
              <a:gd name="connsiteY2516" fmla="*/ 1345476 h 5092591"/>
              <a:gd name="connsiteX2517" fmla="*/ 98692 w 4546203"/>
              <a:gd name="connsiteY2517" fmla="*/ 1331547 h 5092591"/>
              <a:gd name="connsiteX2518" fmla="*/ 158385 w 4546203"/>
              <a:gd name="connsiteY2518" fmla="*/ 1167989 h 5092591"/>
              <a:gd name="connsiteX2519" fmla="*/ 149630 w 4546203"/>
              <a:gd name="connsiteY2519" fmla="*/ 1118245 h 5092591"/>
              <a:gd name="connsiteX2520" fmla="*/ 63672 w 4546203"/>
              <a:gd name="connsiteY2520" fmla="*/ 1044226 h 5092591"/>
              <a:gd name="connsiteX2521" fmla="*/ 0 w 4546203"/>
              <a:gd name="connsiteY2521" fmla="*/ 990900 h 5092591"/>
              <a:gd name="connsiteX2522" fmla="*/ 0 w 4546203"/>
              <a:gd name="connsiteY2522" fmla="*/ 982941 h 5092591"/>
              <a:gd name="connsiteX2523" fmla="*/ 14724 w 4546203"/>
              <a:gd name="connsiteY2523" fmla="*/ 971401 h 5092591"/>
              <a:gd name="connsiteX2524" fmla="*/ 215292 w 4546203"/>
              <a:gd name="connsiteY2524" fmla="*/ 1080440 h 5092591"/>
              <a:gd name="connsiteX2525" fmla="*/ 228424 w 4546203"/>
              <a:gd name="connsiteY2525" fmla="*/ 1064919 h 5092591"/>
              <a:gd name="connsiteX2526" fmla="*/ 344228 w 4546203"/>
              <a:gd name="connsiteY2526" fmla="*/ 953891 h 5092591"/>
              <a:gd name="connsiteX2527" fmla="*/ 386809 w 4546203"/>
              <a:gd name="connsiteY2527" fmla="*/ 933993 h 5092591"/>
              <a:gd name="connsiteX2528" fmla="*/ 411880 w 4546203"/>
              <a:gd name="connsiteY2528" fmla="*/ 955085 h 5092591"/>
              <a:gd name="connsiteX2529" fmla="*/ 402727 w 4546203"/>
              <a:gd name="connsiteY2529" fmla="*/ 995278 h 5092591"/>
              <a:gd name="connsiteX2530" fmla="*/ 333882 w 4546203"/>
              <a:gd name="connsiteY2530" fmla="*/ 1125010 h 5092591"/>
              <a:gd name="connsiteX2531" fmla="*/ 322739 w 4546203"/>
              <a:gd name="connsiteY2531" fmla="*/ 1143714 h 5092591"/>
              <a:gd name="connsiteX2532" fmla="*/ 347810 w 4546203"/>
              <a:gd name="connsiteY2532" fmla="*/ 1158438 h 5092591"/>
              <a:gd name="connsiteX2533" fmla="*/ 460828 w 4546203"/>
              <a:gd name="connsiteY2533" fmla="*/ 1014777 h 5092591"/>
              <a:gd name="connsiteX2534" fmla="*/ 516144 w 4546203"/>
              <a:gd name="connsiteY2534" fmla="*/ 1061736 h 5092591"/>
              <a:gd name="connsiteX2535" fmla="*/ 410686 w 4546203"/>
              <a:gd name="connsiteY2535" fmla="*/ 1196642 h 5092591"/>
              <a:gd name="connsiteX2536" fmla="*/ 433370 w 4546203"/>
              <a:gd name="connsiteY2536" fmla="*/ 1210172 h 5092591"/>
              <a:gd name="connsiteX2537" fmla="*/ 542408 w 4546203"/>
              <a:gd name="connsiteY2537" fmla="*/ 1072481 h 5092591"/>
              <a:gd name="connsiteX2538" fmla="*/ 599316 w 4546203"/>
              <a:gd name="connsiteY2538" fmla="*/ 1121031 h 5092591"/>
              <a:gd name="connsiteX2539" fmla="*/ 497838 w 4546203"/>
              <a:gd name="connsiteY2539" fmla="*/ 1249967 h 5092591"/>
              <a:gd name="connsiteX2540" fmla="*/ 518133 w 4546203"/>
              <a:gd name="connsiteY2540" fmla="*/ 1263100 h 5092591"/>
              <a:gd name="connsiteX2541" fmla="*/ 623591 w 4546203"/>
              <a:gd name="connsiteY2541" fmla="*/ 1130979 h 5092591"/>
              <a:gd name="connsiteX2542" fmla="*/ 681692 w 4546203"/>
              <a:gd name="connsiteY2542" fmla="*/ 1181121 h 5092591"/>
              <a:gd name="connsiteX2543" fmla="*/ 583398 w 4546203"/>
              <a:gd name="connsiteY2543" fmla="*/ 1305283 h 5092591"/>
              <a:gd name="connsiteX2544" fmla="*/ 602499 w 4546203"/>
              <a:gd name="connsiteY2544" fmla="*/ 1316823 h 5092591"/>
              <a:gd name="connsiteX2545" fmla="*/ 704375 w 4546203"/>
              <a:gd name="connsiteY2545" fmla="*/ 1190274 h 5092591"/>
              <a:gd name="connsiteX2546" fmla="*/ 764068 w 4546203"/>
              <a:gd name="connsiteY2546" fmla="*/ 1242008 h 5092591"/>
              <a:gd name="connsiteX2547" fmla="*/ 669355 w 4546203"/>
              <a:gd name="connsiteY2547" fmla="*/ 1360598 h 5092591"/>
              <a:gd name="connsiteX2548" fmla="*/ 686865 w 4546203"/>
              <a:gd name="connsiteY2548" fmla="*/ 1370547 h 5092591"/>
              <a:gd name="connsiteX2549" fmla="*/ 784363 w 4546203"/>
              <a:gd name="connsiteY2549" fmla="*/ 1250365 h 5092591"/>
              <a:gd name="connsiteX2550" fmla="*/ 814210 w 4546203"/>
              <a:gd name="connsiteY2550" fmla="*/ 1275436 h 5092591"/>
              <a:gd name="connsiteX2551" fmla="*/ 829332 w 4546203"/>
              <a:gd name="connsiteY2551" fmla="*/ 1277426 h 5092591"/>
              <a:gd name="connsiteX2552" fmla="*/ 898178 w 4546203"/>
              <a:gd name="connsiteY2552" fmla="*/ 1243202 h 5092591"/>
              <a:gd name="connsiteX2553" fmla="*/ 777598 w 4546203"/>
              <a:gd name="connsiteY2553" fmla="*/ 1127796 h 5092591"/>
              <a:gd name="connsiteX2554" fmla="*/ 829730 w 4546203"/>
              <a:gd name="connsiteY2554" fmla="*/ 1082031 h 5092591"/>
              <a:gd name="connsiteX2555" fmla="*/ 809434 w 4546203"/>
              <a:gd name="connsiteY2555" fmla="*/ 1062930 h 5092591"/>
              <a:gd name="connsiteX2556" fmla="*/ 762078 w 4546203"/>
              <a:gd name="connsiteY2556" fmla="*/ 1111878 h 5092591"/>
              <a:gd name="connsiteX2557" fmla="*/ 740589 w 4546203"/>
              <a:gd name="connsiteY2557" fmla="*/ 1094368 h 5092591"/>
              <a:gd name="connsiteX2558" fmla="*/ 768843 w 4546203"/>
              <a:gd name="connsiteY2558" fmla="*/ 1064124 h 5092591"/>
              <a:gd name="connsiteX2559" fmla="*/ 734619 w 4546203"/>
              <a:gd name="connsiteY2559" fmla="*/ 1037859 h 5092591"/>
              <a:gd name="connsiteX2560" fmla="*/ 778394 w 4546203"/>
              <a:gd name="connsiteY2560" fmla="*/ 1009604 h 5092591"/>
              <a:gd name="connsiteX2561" fmla="*/ 703181 w 4546203"/>
              <a:gd name="connsiteY2561" fmla="*/ 943544 h 5092591"/>
              <a:gd name="connsiteX2562" fmla="*/ 740589 w 4546203"/>
              <a:gd name="connsiteY2562" fmla="*/ 914096 h 5092591"/>
              <a:gd name="connsiteX2563" fmla="*/ 660998 w 4546203"/>
              <a:gd name="connsiteY2563" fmla="*/ 828934 h 5092591"/>
              <a:gd name="connsiteX2564" fmla="*/ 728650 w 4546203"/>
              <a:gd name="connsiteY2564" fmla="*/ 767649 h 5092591"/>
              <a:gd name="connsiteX2565" fmla="*/ 804261 w 4546203"/>
              <a:gd name="connsiteY2565" fmla="*/ 854801 h 5092591"/>
              <a:gd name="connsiteX2566" fmla="*/ 839281 w 4546203"/>
              <a:gd name="connsiteY2566" fmla="*/ 826148 h 5092591"/>
              <a:gd name="connsiteX2567" fmla="*/ 896984 w 4546203"/>
              <a:gd name="connsiteY2567" fmla="*/ 894994 h 5092591"/>
              <a:gd name="connsiteX2568" fmla="*/ 926034 w 4546203"/>
              <a:gd name="connsiteY2568" fmla="*/ 873107 h 5092591"/>
              <a:gd name="connsiteX2569" fmla="*/ 949911 w 4546203"/>
              <a:gd name="connsiteY2569" fmla="*/ 900963 h 5092591"/>
              <a:gd name="connsiteX2570" fmla="*/ 978962 w 4546203"/>
              <a:gd name="connsiteY2570" fmla="*/ 879872 h 5092591"/>
              <a:gd name="connsiteX2571" fmla="*/ 1193458 w 4546203"/>
              <a:gd name="connsiteY2571" fmla="*/ 1156051 h 5092591"/>
              <a:gd name="connsiteX2572" fmla="*/ 1247181 w 4546203"/>
              <a:gd name="connsiteY2572" fmla="*/ 1115857 h 5092591"/>
              <a:gd name="connsiteX2573" fmla="*/ 1230070 w 4546203"/>
              <a:gd name="connsiteY2573" fmla="*/ 1089195 h 5092591"/>
              <a:gd name="connsiteX2574" fmla="*/ 1266283 w 4546203"/>
              <a:gd name="connsiteY2574" fmla="*/ 1062532 h 5092591"/>
              <a:gd name="connsiteX2575" fmla="*/ 1237631 w 4546203"/>
              <a:gd name="connsiteY2575" fmla="*/ 1017961 h 5092591"/>
              <a:gd name="connsiteX2576" fmla="*/ 1362587 w 4546203"/>
              <a:gd name="connsiteY2576" fmla="*/ 940758 h 5092591"/>
              <a:gd name="connsiteX2577" fmla="*/ 1389250 w 4546203"/>
              <a:gd name="connsiteY2577" fmla="*/ 986125 h 5092591"/>
              <a:gd name="connsiteX2578" fmla="*/ 1433821 w 4546203"/>
              <a:gd name="connsiteY2578" fmla="*/ 962646 h 5092591"/>
              <a:gd name="connsiteX2579" fmla="*/ 1501473 w 4546203"/>
              <a:gd name="connsiteY2579" fmla="*/ 1089195 h 5092591"/>
              <a:gd name="connsiteX2580" fmla="*/ 1558380 w 4546203"/>
              <a:gd name="connsiteY2580" fmla="*/ 1059746 h 5092591"/>
              <a:gd name="connsiteX2581" fmla="*/ 1348659 w 4546203"/>
              <a:gd name="connsiteY2581" fmla="*/ 622397 h 5092591"/>
              <a:gd name="connsiteX2582" fmla="*/ 1384077 w 4546203"/>
              <a:gd name="connsiteY2582" fmla="*/ 605683 h 5092591"/>
              <a:gd name="connsiteX2583" fmla="*/ 1392832 w 4546203"/>
              <a:gd name="connsiteY2583" fmla="*/ 605683 h 5092591"/>
              <a:gd name="connsiteX2584" fmla="*/ 1414719 w 4546203"/>
              <a:gd name="connsiteY2584" fmla="*/ 606877 h 5092591"/>
              <a:gd name="connsiteX2585" fmla="*/ 1660653 w 4546203"/>
              <a:gd name="connsiteY2585" fmla="*/ 516144 h 5092591"/>
              <a:gd name="connsiteX2586" fmla="*/ 1674980 w 4546203"/>
              <a:gd name="connsiteY2586" fmla="*/ 510572 h 5092591"/>
              <a:gd name="connsiteX2587" fmla="*/ 1713979 w 4546203"/>
              <a:gd name="connsiteY2587" fmla="*/ 485899 h 5092591"/>
              <a:gd name="connsiteX2588" fmla="*/ 1806702 w 4546203"/>
              <a:gd name="connsiteY2588" fmla="*/ 828536 h 5092591"/>
              <a:gd name="connsiteX2589" fmla="*/ 1829783 w 4546203"/>
              <a:gd name="connsiteY2589" fmla="*/ 820975 h 5092591"/>
              <a:gd name="connsiteX2590" fmla="*/ 1818242 w 4546203"/>
              <a:gd name="connsiteY2590" fmla="*/ 769241 h 5092591"/>
              <a:gd name="connsiteX2591" fmla="*/ 2005678 w 4546203"/>
              <a:gd name="connsiteY2591" fmla="*/ 732232 h 5092591"/>
              <a:gd name="connsiteX2592" fmla="*/ 2014831 w 4546203"/>
              <a:gd name="connsiteY2592" fmla="*/ 784761 h 5092591"/>
              <a:gd name="connsiteX2593" fmla="*/ 2080095 w 4546203"/>
              <a:gd name="connsiteY2593" fmla="*/ 777598 h 5092591"/>
              <a:gd name="connsiteX2594" fmla="*/ 2113125 w 4546203"/>
              <a:gd name="connsiteY2594" fmla="*/ 1086807 h 5092591"/>
              <a:gd name="connsiteX2595" fmla="*/ 2130635 w 4546203"/>
              <a:gd name="connsiteY2595" fmla="*/ 1070093 h 5092591"/>
              <a:gd name="connsiteX2596" fmla="*/ 2097605 w 4546203"/>
              <a:gd name="connsiteY2596" fmla="*/ 715518 h 5092591"/>
              <a:gd name="connsiteX2597" fmla="*/ 2043881 w 4546203"/>
              <a:gd name="connsiteY2597" fmla="*/ 137293 h 5092591"/>
              <a:gd name="connsiteX2598" fmla="*/ 2043881 w 4546203"/>
              <a:gd name="connsiteY2598" fmla="*/ 116600 h 5092591"/>
              <a:gd name="connsiteX2599" fmla="*/ 2070942 w 4546203"/>
              <a:gd name="connsiteY2599" fmla="*/ 111824 h 5092591"/>
              <a:gd name="connsiteX2600" fmla="*/ 2066166 w 4546203"/>
              <a:gd name="connsiteY2600" fmla="*/ 42979 h 5092591"/>
              <a:gd name="connsiteX2601" fmla="*/ 2095615 w 4546203"/>
              <a:gd name="connsiteY2601" fmla="*/ 38203 h 5092591"/>
              <a:gd name="connsiteX2602" fmla="*/ 2095615 w 4546203"/>
              <a:gd name="connsiteY2602" fmla="*/ 7163 h 5092591"/>
              <a:gd name="connsiteX2603" fmla="*/ 2175205 w 4546203"/>
              <a:gd name="connsiteY2603" fmla="*/ 0 h 509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Lst>
            <a:rect l="l" t="t" r="r" b="b"/>
            <a:pathLst>
              <a:path w="4546203" h="5092591">
                <a:moveTo>
                  <a:pt x="2251214" y="4846657"/>
                </a:moveTo>
                <a:cubicBezTo>
                  <a:pt x="2251214" y="4868146"/>
                  <a:pt x="2251214" y="4887646"/>
                  <a:pt x="2251214" y="4907544"/>
                </a:cubicBezTo>
                <a:cubicBezTo>
                  <a:pt x="2278673" y="4907544"/>
                  <a:pt x="2304540" y="4907544"/>
                  <a:pt x="2330407" y="4907544"/>
                </a:cubicBezTo>
                <a:cubicBezTo>
                  <a:pt x="2330407" y="4886452"/>
                  <a:pt x="2330407" y="4866952"/>
                  <a:pt x="2330407" y="4846657"/>
                </a:cubicBezTo>
                <a:cubicBezTo>
                  <a:pt x="2301754" y="4846657"/>
                  <a:pt x="2276683" y="4846657"/>
                  <a:pt x="2251214" y="4846657"/>
                </a:cubicBezTo>
                <a:close/>
                <a:moveTo>
                  <a:pt x="2445813" y="4838698"/>
                </a:moveTo>
                <a:cubicBezTo>
                  <a:pt x="2417956" y="4840290"/>
                  <a:pt x="2392885" y="4841882"/>
                  <a:pt x="2365824" y="4843474"/>
                </a:cubicBezTo>
                <a:cubicBezTo>
                  <a:pt x="2367018" y="4864963"/>
                  <a:pt x="2367814" y="4884860"/>
                  <a:pt x="2369008" y="4907146"/>
                </a:cubicBezTo>
                <a:cubicBezTo>
                  <a:pt x="2397263" y="4905554"/>
                  <a:pt x="2423129" y="4903962"/>
                  <a:pt x="2450588" y="4902370"/>
                </a:cubicBezTo>
                <a:cubicBezTo>
                  <a:pt x="2448598" y="4880085"/>
                  <a:pt x="2447404" y="4860585"/>
                  <a:pt x="2445813" y="4838698"/>
                </a:cubicBezTo>
                <a:close/>
                <a:moveTo>
                  <a:pt x="2019208" y="4832729"/>
                </a:moveTo>
                <a:cubicBezTo>
                  <a:pt x="2016820" y="4855014"/>
                  <a:pt x="2014831" y="4874514"/>
                  <a:pt x="2012841" y="4895605"/>
                </a:cubicBezTo>
                <a:cubicBezTo>
                  <a:pt x="2041095" y="4897993"/>
                  <a:pt x="2067360" y="4900381"/>
                  <a:pt x="2094421" y="4902768"/>
                </a:cubicBezTo>
                <a:cubicBezTo>
                  <a:pt x="2096013" y="4880483"/>
                  <a:pt x="2097605" y="4860983"/>
                  <a:pt x="2099196" y="4839494"/>
                </a:cubicBezTo>
                <a:cubicBezTo>
                  <a:pt x="2070942" y="4837106"/>
                  <a:pt x="2045473" y="4835116"/>
                  <a:pt x="2019208" y="4832729"/>
                </a:cubicBezTo>
                <a:close/>
                <a:moveTo>
                  <a:pt x="2251612" y="4753934"/>
                </a:moveTo>
                <a:cubicBezTo>
                  <a:pt x="2251612" y="4775026"/>
                  <a:pt x="2251612" y="4795321"/>
                  <a:pt x="2251612" y="4814821"/>
                </a:cubicBezTo>
                <a:cubicBezTo>
                  <a:pt x="2278275" y="4814821"/>
                  <a:pt x="2303346" y="4814821"/>
                  <a:pt x="2328019" y="4814821"/>
                </a:cubicBezTo>
                <a:cubicBezTo>
                  <a:pt x="2328019" y="4793730"/>
                  <a:pt x="2328019" y="4774628"/>
                  <a:pt x="2328019" y="4753934"/>
                </a:cubicBezTo>
                <a:cubicBezTo>
                  <a:pt x="2301356" y="4753934"/>
                  <a:pt x="2277081" y="4753934"/>
                  <a:pt x="2251612" y="4753934"/>
                </a:cubicBezTo>
                <a:close/>
                <a:moveTo>
                  <a:pt x="2029157" y="4740404"/>
                </a:moveTo>
                <a:cubicBezTo>
                  <a:pt x="2027167" y="4761894"/>
                  <a:pt x="2024779" y="4781791"/>
                  <a:pt x="2022392" y="4803678"/>
                </a:cubicBezTo>
                <a:cubicBezTo>
                  <a:pt x="2049452" y="4806066"/>
                  <a:pt x="2074125" y="4808454"/>
                  <a:pt x="2101186" y="4811239"/>
                </a:cubicBezTo>
                <a:cubicBezTo>
                  <a:pt x="2102778" y="4788158"/>
                  <a:pt x="2104370" y="4768659"/>
                  <a:pt x="2105564" y="4747965"/>
                </a:cubicBezTo>
                <a:cubicBezTo>
                  <a:pt x="2079697" y="4745577"/>
                  <a:pt x="2055422" y="4743189"/>
                  <a:pt x="2029157" y="4740404"/>
                </a:cubicBezTo>
                <a:close/>
                <a:moveTo>
                  <a:pt x="2252408" y="4661609"/>
                </a:moveTo>
                <a:cubicBezTo>
                  <a:pt x="2252408" y="4682701"/>
                  <a:pt x="2252408" y="4702201"/>
                  <a:pt x="2252408" y="4722894"/>
                </a:cubicBezTo>
                <a:cubicBezTo>
                  <a:pt x="2277081" y="4722894"/>
                  <a:pt x="2300560" y="4722894"/>
                  <a:pt x="2324835" y="4722894"/>
                </a:cubicBezTo>
                <a:cubicBezTo>
                  <a:pt x="2324835" y="4701007"/>
                  <a:pt x="2324835" y="4681507"/>
                  <a:pt x="2324835" y="4661609"/>
                </a:cubicBezTo>
                <a:cubicBezTo>
                  <a:pt x="2299764" y="4661609"/>
                  <a:pt x="2276683" y="4661609"/>
                  <a:pt x="2252408" y="4661609"/>
                </a:cubicBezTo>
                <a:close/>
                <a:moveTo>
                  <a:pt x="2144961" y="4660017"/>
                </a:moveTo>
                <a:cubicBezTo>
                  <a:pt x="2143767" y="4679915"/>
                  <a:pt x="2142971" y="4699415"/>
                  <a:pt x="2141777" y="4721302"/>
                </a:cubicBezTo>
                <a:cubicBezTo>
                  <a:pt x="2168042" y="4721302"/>
                  <a:pt x="2192317" y="4721302"/>
                  <a:pt x="2217388" y="4721302"/>
                </a:cubicBezTo>
                <a:cubicBezTo>
                  <a:pt x="2217388" y="4701405"/>
                  <a:pt x="2217388" y="4681507"/>
                  <a:pt x="2217388" y="4660017"/>
                </a:cubicBezTo>
                <a:cubicBezTo>
                  <a:pt x="2193113" y="4660017"/>
                  <a:pt x="2170032" y="4660017"/>
                  <a:pt x="2144961" y="4660017"/>
                </a:cubicBezTo>
                <a:close/>
                <a:moveTo>
                  <a:pt x="2431088" y="4654844"/>
                </a:moveTo>
                <a:cubicBezTo>
                  <a:pt x="2406018" y="4656834"/>
                  <a:pt x="2382538" y="4658426"/>
                  <a:pt x="2357467" y="4660017"/>
                </a:cubicBezTo>
                <a:cubicBezTo>
                  <a:pt x="2358661" y="4681507"/>
                  <a:pt x="2359855" y="4701007"/>
                  <a:pt x="2361049" y="4723292"/>
                </a:cubicBezTo>
                <a:cubicBezTo>
                  <a:pt x="2387712" y="4721302"/>
                  <a:pt x="2411191" y="4719710"/>
                  <a:pt x="2436660" y="4718119"/>
                </a:cubicBezTo>
                <a:cubicBezTo>
                  <a:pt x="2435068" y="4696231"/>
                  <a:pt x="2433476" y="4676334"/>
                  <a:pt x="2431088" y="4654844"/>
                </a:cubicBezTo>
                <a:close/>
                <a:moveTo>
                  <a:pt x="2150930" y="4567295"/>
                </a:moveTo>
                <a:cubicBezTo>
                  <a:pt x="2149736" y="4587193"/>
                  <a:pt x="2148543" y="4605896"/>
                  <a:pt x="2146951" y="4628580"/>
                </a:cubicBezTo>
                <a:cubicBezTo>
                  <a:pt x="2171624" y="4629375"/>
                  <a:pt x="2194705" y="4630569"/>
                  <a:pt x="2219378" y="4631763"/>
                </a:cubicBezTo>
                <a:cubicBezTo>
                  <a:pt x="2219378" y="4609876"/>
                  <a:pt x="2219378" y="4589978"/>
                  <a:pt x="2219378" y="4567295"/>
                </a:cubicBezTo>
                <a:cubicBezTo>
                  <a:pt x="2196695" y="4567295"/>
                  <a:pt x="2174012" y="4567295"/>
                  <a:pt x="2150930" y="4567295"/>
                </a:cubicBezTo>
                <a:close/>
                <a:moveTo>
                  <a:pt x="2424323" y="4562918"/>
                </a:moveTo>
                <a:cubicBezTo>
                  <a:pt x="2400048" y="4564509"/>
                  <a:pt x="2377365" y="4565703"/>
                  <a:pt x="2353488" y="4567295"/>
                </a:cubicBezTo>
                <a:cubicBezTo>
                  <a:pt x="2355080" y="4590376"/>
                  <a:pt x="2356274" y="4610273"/>
                  <a:pt x="2357467" y="4630967"/>
                </a:cubicBezTo>
                <a:cubicBezTo>
                  <a:pt x="2382936" y="4629375"/>
                  <a:pt x="2404824" y="4627783"/>
                  <a:pt x="2429497" y="4626192"/>
                </a:cubicBezTo>
                <a:cubicBezTo>
                  <a:pt x="2427905" y="4605100"/>
                  <a:pt x="2426711" y="4585601"/>
                  <a:pt x="2424323" y="4562918"/>
                </a:cubicBezTo>
                <a:close/>
                <a:moveTo>
                  <a:pt x="2049452" y="4556550"/>
                </a:moveTo>
                <a:cubicBezTo>
                  <a:pt x="2047065" y="4578039"/>
                  <a:pt x="2045075" y="4597937"/>
                  <a:pt x="2042687" y="4619427"/>
                </a:cubicBezTo>
                <a:cubicBezTo>
                  <a:pt x="2067360" y="4621814"/>
                  <a:pt x="2090044" y="4624202"/>
                  <a:pt x="2114717" y="4626590"/>
                </a:cubicBezTo>
                <a:cubicBezTo>
                  <a:pt x="2116309" y="4605100"/>
                  <a:pt x="2117900" y="4584805"/>
                  <a:pt x="2119492" y="4563315"/>
                </a:cubicBezTo>
                <a:cubicBezTo>
                  <a:pt x="2095615" y="4560928"/>
                  <a:pt x="2073330" y="4558938"/>
                  <a:pt x="2049452" y="4556550"/>
                </a:cubicBezTo>
                <a:close/>
                <a:moveTo>
                  <a:pt x="2897488" y="4513571"/>
                </a:moveTo>
                <a:cubicBezTo>
                  <a:pt x="2880376" y="4518744"/>
                  <a:pt x="2864856" y="4523520"/>
                  <a:pt x="2847744" y="4528693"/>
                </a:cubicBezTo>
                <a:cubicBezTo>
                  <a:pt x="2852122" y="4542622"/>
                  <a:pt x="2855703" y="4554560"/>
                  <a:pt x="2859683" y="4567295"/>
                </a:cubicBezTo>
                <a:cubicBezTo>
                  <a:pt x="2877988" y="4562121"/>
                  <a:pt x="2893509" y="4557346"/>
                  <a:pt x="2910223" y="4551775"/>
                </a:cubicBezTo>
                <a:cubicBezTo>
                  <a:pt x="2905845" y="4538244"/>
                  <a:pt x="2901866" y="4526704"/>
                  <a:pt x="2897488" y="4513571"/>
                </a:cubicBezTo>
                <a:close/>
                <a:moveTo>
                  <a:pt x="1790386" y="4506408"/>
                </a:moveTo>
                <a:cubicBezTo>
                  <a:pt x="1786406" y="4521928"/>
                  <a:pt x="1783223" y="4535061"/>
                  <a:pt x="1779641" y="4549785"/>
                </a:cubicBezTo>
                <a:cubicBezTo>
                  <a:pt x="1811079" y="4556550"/>
                  <a:pt x="1840130" y="4562918"/>
                  <a:pt x="1872364" y="4570080"/>
                </a:cubicBezTo>
                <a:cubicBezTo>
                  <a:pt x="1875547" y="4553764"/>
                  <a:pt x="1877935" y="4540632"/>
                  <a:pt x="1881119" y="4525908"/>
                </a:cubicBezTo>
                <a:cubicBezTo>
                  <a:pt x="1850079" y="4519143"/>
                  <a:pt x="1820630" y="4512775"/>
                  <a:pt x="1790386" y="4506408"/>
                </a:cubicBezTo>
                <a:close/>
                <a:moveTo>
                  <a:pt x="3136658" y="4499245"/>
                </a:moveTo>
                <a:cubicBezTo>
                  <a:pt x="3139842" y="4505612"/>
                  <a:pt x="3143423" y="4513173"/>
                  <a:pt x="3148995" y="4525908"/>
                </a:cubicBezTo>
                <a:cubicBezTo>
                  <a:pt x="3132679" y="4528295"/>
                  <a:pt x="3119546" y="4529887"/>
                  <a:pt x="3106414" y="4531877"/>
                </a:cubicBezTo>
                <a:cubicBezTo>
                  <a:pt x="3103230" y="4532275"/>
                  <a:pt x="3100046" y="4533469"/>
                  <a:pt x="3096863" y="4534662"/>
                </a:cubicBezTo>
                <a:cubicBezTo>
                  <a:pt x="3039956" y="4555357"/>
                  <a:pt x="2983446" y="4576050"/>
                  <a:pt x="2926936" y="4597142"/>
                </a:cubicBezTo>
                <a:cubicBezTo>
                  <a:pt x="2923355" y="4598336"/>
                  <a:pt x="2920569" y="4600724"/>
                  <a:pt x="2917784" y="4602714"/>
                </a:cubicBezTo>
                <a:cubicBezTo>
                  <a:pt x="2918579" y="4604703"/>
                  <a:pt x="2919773" y="4607091"/>
                  <a:pt x="2920569" y="4609479"/>
                </a:cubicBezTo>
                <a:cubicBezTo>
                  <a:pt x="2984242" y="4585999"/>
                  <a:pt x="3047517" y="4562918"/>
                  <a:pt x="3112383" y="4539439"/>
                </a:cubicBezTo>
                <a:cubicBezTo>
                  <a:pt x="3116760" y="4548990"/>
                  <a:pt x="3120740" y="4558540"/>
                  <a:pt x="3126311" y="4570877"/>
                </a:cubicBezTo>
                <a:cubicBezTo>
                  <a:pt x="3061445" y="4594754"/>
                  <a:pt x="2997374" y="4618632"/>
                  <a:pt x="2931314" y="4642907"/>
                </a:cubicBezTo>
                <a:cubicBezTo>
                  <a:pt x="2926539" y="4630172"/>
                  <a:pt x="2922957" y="4621019"/>
                  <a:pt x="2918977" y="4609876"/>
                </a:cubicBezTo>
                <a:cubicBezTo>
                  <a:pt x="2909427" y="4611866"/>
                  <a:pt x="2899876" y="4614254"/>
                  <a:pt x="2888335" y="4617040"/>
                </a:cubicBezTo>
                <a:cubicBezTo>
                  <a:pt x="2885947" y="4608683"/>
                  <a:pt x="2883958" y="4601122"/>
                  <a:pt x="2881570" y="4593560"/>
                </a:cubicBezTo>
                <a:cubicBezTo>
                  <a:pt x="2967130" y="4561724"/>
                  <a:pt x="3051098" y="4530683"/>
                  <a:pt x="3136658" y="4499245"/>
                </a:cubicBezTo>
                <a:close/>
                <a:moveTo>
                  <a:pt x="2955987" y="4494470"/>
                </a:moveTo>
                <a:cubicBezTo>
                  <a:pt x="2938477" y="4500439"/>
                  <a:pt x="2922957" y="4505612"/>
                  <a:pt x="2905845" y="4511184"/>
                </a:cubicBezTo>
                <a:cubicBezTo>
                  <a:pt x="2910621" y="4524714"/>
                  <a:pt x="2914998" y="4536652"/>
                  <a:pt x="2919376" y="4549387"/>
                </a:cubicBezTo>
                <a:cubicBezTo>
                  <a:pt x="2936885" y="4543020"/>
                  <a:pt x="2952405" y="4537846"/>
                  <a:pt x="2969119" y="4532275"/>
                </a:cubicBezTo>
                <a:cubicBezTo>
                  <a:pt x="2964344" y="4518744"/>
                  <a:pt x="2960365" y="4507204"/>
                  <a:pt x="2955987" y="4494470"/>
                </a:cubicBezTo>
                <a:close/>
                <a:moveTo>
                  <a:pt x="2254398" y="4476562"/>
                </a:moveTo>
                <a:cubicBezTo>
                  <a:pt x="2254398" y="4498449"/>
                  <a:pt x="2254398" y="4517949"/>
                  <a:pt x="2254398" y="4538244"/>
                </a:cubicBezTo>
                <a:cubicBezTo>
                  <a:pt x="2277081" y="4538244"/>
                  <a:pt x="2298172" y="4538244"/>
                  <a:pt x="2320060" y="4538244"/>
                </a:cubicBezTo>
                <a:cubicBezTo>
                  <a:pt x="2320060" y="4517153"/>
                  <a:pt x="2320060" y="4496857"/>
                  <a:pt x="2320060" y="4476562"/>
                </a:cubicBezTo>
                <a:cubicBezTo>
                  <a:pt x="2297775" y="4476562"/>
                  <a:pt x="2276683" y="4476562"/>
                  <a:pt x="2254398" y="4476562"/>
                </a:cubicBezTo>
                <a:close/>
                <a:moveTo>
                  <a:pt x="3013292" y="4472980"/>
                </a:moveTo>
                <a:cubicBezTo>
                  <a:pt x="2996180" y="4479348"/>
                  <a:pt x="2981058" y="4484919"/>
                  <a:pt x="2964344" y="4491286"/>
                </a:cubicBezTo>
                <a:cubicBezTo>
                  <a:pt x="2969119" y="4504816"/>
                  <a:pt x="2973099" y="4516357"/>
                  <a:pt x="2977874" y="4529489"/>
                </a:cubicBezTo>
                <a:cubicBezTo>
                  <a:pt x="2995384" y="4522724"/>
                  <a:pt x="3010904" y="4516755"/>
                  <a:pt x="3028016" y="4510388"/>
                </a:cubicBezTo>
                <a:cubicBezTo>
                  <a:pt x="3022843" y="4497255"/>
                  <a:pt x="3018465" y="4486510"/>
                  <a:pt x="3013292" y="4472980"/>
                </a:cubicBezTo>
                <a:close/>
                <a:moveTo>
                  <a:pt x="2156104" y="4472582"/>
                </a:moveTo>
                <a:cubicBezTo>
                  <a:pt x="2154910" y="4494867"/>
                  <a:pt x="2154114" y="4514765"/>
                  <a:pt x="2152920" y="4537051"/>
                </a:cubicBezTo>
                <a:cubicBezTo>
                  <a:pt x="2177195" y="4537051"/>
                  <a:pt x="2199083" y="4537051"/>
                  <a:pt x="2222164" y="4537051"/>
                </a:cubicBezTo>
                <a:cubicBezTo>
                  <a:pt x="2222164" y="4516755"/>
                  <a:pt x="2222164" y="4497653"/>
                  <a:pt x="2222164" y="4475766"/>
                </a:cubicBezTo>
                <a:cubicBezTo>
                  <a:pt x="2199878" y="4474970"/>
                  <a:pt x="2179185" y="4473776"/>
                  <a:pt x="2156104" y="4472582"/>
                </a:cubicBezTo>
                <a:close/>
                <a:moveTo>
                  <a:pt x="2059401" y="4465021"/>
                </a:moveTo>
                <a:cubicBezTo>
                  <a:pt x="2057014" y="4486510"/>
                  <a:pt x="2055024" y="4506408"/>
                  <a:pt x="2052636" y="4528295"/>
                </a:cubicBezTo>
                <a:cubicBezTo>
                  <a:pt x="2076513" y="4530285"/>
                  <a:pt x="2098401" y="4532275"/>
                  <a:pt x="2121482" y="4534265"/>
                </a:cubicBezTo>
                <a:cubicBezTo>
                  <a:pt x="2123074" y="4511979"/>
                  <a:pt x="2124665" y="4492480"/>
                  <a:pt x="2126257" y="4470990"/>
                </a:cubicBezTo>
                <a:cubicBezTo>
                  <a:pt x="2103574" y="4469000"/>
                  <a:pt x="2082483" y="4467011"/>
                  <a:pt x="2059401" y="4465021"/>
                </a:cubicBezTo>
                <a:close/>
                <a:moveTo>
                  <a:pt x="2881172" y="4462236"/>
                </a:moveTo>
                <a:cubicBezTo>
                  <a:pt x="2864060" y="4467409"/>
                  <a:pt x="2849336" y="4472184"/>
                  <a:pt x="2833020" y="4477358"/>
                </a:cubicBezTo>
                <a:cubicBezTo>
                  <a:pt x="2836602" y="4488898"/>
                  <a:pt x="2839387" y="4498847"/>
                  <a:pt x="2842571" y="4511184"/>
                </a:cubicBezTo>
                <a:cubicBezTo>
                  <a:pt x="2860479" y="4505612"/>
                  <a:pt x="2875203" y="4501235"/>
                  <a:pt x="2891917" y="4496061"/>
                </a:cubicBezTo>
                <a:cubicBezTo>
                  <a:pt x="2887937" y="4483725"/>
                  <a:pt x="2884754" y="4473378"/>
                  <a:pt x="2881172" y="4462236"/>
                </a:cubicBezTo>
                <a:close/>
                <a:moveTo>
                  <a:pt x="3070199" y="4449899"/>
                </a:moveTo>
                <a:cubicBezTo>
                  <a:pt x="3052291" y="4457460"/>
                  <a:pt x="3037169" y="4463827"/>
                  <a:pt x="3021649" y="4470195"/>
                </a:cubicBezTo>
                <a:cubicBezTo>
                  <a:pt x="3026823" y="4483725"/>
                  <a:pt x="3031598" y="4494867"/>
                  <a:pt x="3036373" y="4507602"/>
                </a:cubicBezTo>
                <a:cubicBezTo>
                  <a:pt x="3053883" y="4500041"/>
                  <a:pt x="3069403" y="4493674"/>
                  <a:pt x="3085719" y="4486908"/>
                </a:cubicBezTo>
                <a:cubicBezTo>
                  <a:pt x="3080148" y="4473776"/>
                  <a:pt x="3075771" y="4463031"/>
                  <a:pt x="3070199" y="4449899"/>
                </a:cubicBezTo>
                <a:close/>
                <a:moveTo>
                  <a:pt x="2937283" y="4443134"/>
                </a:moveTo>
                <a:cubicBezTo>
                  <a:pt x="2920171" y="4449103"/>
                  <a:pt x="2905049" y="4454674"/>
                  <a:pt x="2889131" y="4460644"/>
                </a:cubicBezTo>
                <a:cubicBezTo>
                  <a:pt x="2893509" y="4472582"/>
                  <a:pt x="2896692" y="4482531"/>
                  <a:pt x="2900672" y="4493276"/>
                </a:cubicBezTo>
                <a:cubicBezTo>
                  <a:pt x="2917386" y="4487705"/>
                  <a:pt x="2932110" y="4482531"/>
                  <a:pt x="2949620" y="4476562"/>
                </a:cubicBezTo>
                <a:cubicBezTo>
                  <a:pt x="2945242" y="4464225"/>
                  <a:pt x="2941263" y="4454276"/>
                  <a:pt x="2937283" y="4443134"/>
                </a:cubicBezTo>
                <a:close/>
                <a:moveTo>
                  <a:pt x="1805906" y="4442736"/>
                </a:moveTo>
                <a:cubicBezTo>
                  <a:pt x="1802324" y="4457460"/>
                  <a:pt x="1799141" y="4470990"/>
                  <a:pt x="1795161" y="4486510"/>
                </a:cubicBezTo>
                <a:cubicBezTo>
                  <a:pt x="1826599" y="4493276"/>
                  <a:pt x="1854854" y="4499245"/>
                  <a:pt x="1885098" y="4506010"/>
                </a:cubicBezTo>
                <a:cubicBezTo>
                  <a:pt x="1887884" y="4489694"/>
                  <a:pt x="1890670" y="4476164"/>
                  <a:pt x="1893455" y="4461838"/>
                </a:cubicBezTo>
                <a:cubicBezTo>
                  <a:pt x="1862813" y="4455072"/>
                  <a:pt x="1834956" y="4449103"/>
                  <a:pt x="1805906" y="4442736"/>
                </a:cubicBezTo>
                <a:close/>
                <a:moveTo>
                  <a:pt x="3125515" y="4426022"/>
                </a:moveTo>
                <a:cubicBezTo>
                  <a:pt x="3108403" y="4433583"/>
                  <a:pt x="3093678" y="4440348"/>
                  <a:pt x="3078158" y="4447113"/>
                </a:cubicBezTo>
                <a:cubicBezTo>
                  <a:pt x="3083332" y="4459848"/>
                  <a:pt x="3088107" y="4470592"/>
                  <a:pt x="3093678" y="4484123"/>
                </a:cubicBezTo>
                <a:cubicBezTo>
                  <a:pt x="3110790" y="4476164"/>
                  <a:pt x="3126311" y="4469399"/>
                  <a:pt x="3142626" y="4461838"/>
                </a:cubicBezTo>
                <a:cubicBezTo>
                  <a:pt x="3136259" y="4448705"/>
                  <a:pt x="3131086" y="4437563"/>
                  <a:pt x="3125515" y="4426022"/>
                </a:cubicBezTo>
                <a:close/>
                <a:moveTo>
                  <a:pt x="1534503" y="4425226"/>
                </a:moveTo>
                <a:cubicBezTo>
                  <a:pt x="1528931" y="4439552"/>
                  <a:pt x="1524156" y="4452287"/>
                  <a:pt x="1518187" y="4467011"/>
                </a:cubicBezTo>
                <a:cubicBezTo>
                  <a:pt x="1548431" y="4478154"/>
                  <a:pt x="1577481" y="4488500"/>
                  <a:pt x="1607328" y="4499643"/>
                </a:cubicBezTo>
                <a:cubicBezTo>
                  <a:pt x="1612501" y="4484521"/>
                  <a:pt x="1617277" y="4471786"/>
                  <a:pt x="1621654" y="4457062"/>
                </a:cubicBezTo>
                <a:cubicBezTo>
                  <a:pt x="1592206" y="4446317"/>
                  <a:pt x="1563951" y="4435971"/>
                  <a:pt x="1534503" y="4425226"/>
                </a:cubicBezTo>
                <a:close/>
                <a:moveTo>
                  <a:pt x="2993394" y="4422440"/>
                </a:moveTo>
                <a:cubicBezTo>
                  <a:pt x="2976680" y="4428807"/>
                  <a:pt x="2961558" y="4434777"/>
                  <a:pt x="2945640" y="4440746"/>
                </a:cubicBezTo>
                <a:cubicBezTo>
                  <a:pt x="2950416" y="4452685"/>
                  <a:pt x="2954395" y="4463031"/>
                  <a:pt x="2958375" y="4473378"/>
                </a:cubicBezTo>
                <a:cubicBezTo>
                  <a:pt x="2975089" y="4467011"/>
                  <a:pt x="2989813" y="4461440"/>
                  <a:pt x="3006527" y="4455072"/>
                </a:cubicBezTo>
                <a:cubicBezTo>
                  <a:pt x="3001752" y="4443134"/>
                  <a:pt x="2997772" y="4433583"/>
                  <a:pt x="2993394" y="4422440"/>
                </a:cubicBezTo>
                <a:close/>
                <a:moveTo>
                  <a:pt x="1680949" y="4407318"/>
                </a:moveTo>
                <a:cubicBezTo>
                  <a:pt x="1676174" y="4422838"/>
                  <a:pt x="1672194" y="4435573"/>
                  <a:pt x="1667817" y="4450297"/>
                </a:cubicBezTo>
                <a:cubicBezTo>
                  <a:pt x="1698061" y="4459052"/>
                  <a:pt x="1726315" y="4467409"/>
                  <a:pt x="1755764" y="4475766"/>
                </a:cubicBezTo>
                <a:cubicBezTo>
                  <a:pt x="1759743" y="4460644"/>
                  <a:pt x="1763325" y="4447511"/>
                  <a:pt x="1767305" y="4431991"/>
                </a:cubicBezTo>
                <a:cubicBezTo>
                  <a:pt x="1737856" y="4423634"/>
                  <a:pt x="1709999" y="4415675"/>
                  <a:pt x="1680949" y="4407318"/>
                </a:cubicBezTo>
                <a:close/>
                <a:moveTo>
                  <a:pt x="3048710" y="4400155"/>
                </a:moveTo>
                <a:cubicBezTo>
                  <a:pt x="3031996" y="4407318"/>
                  <a:pt x="3017272" y="4413686"/>
                  <a:pt x="3001752" y="4420451"/>
                </a:cubicBezTo>
                <a:cubicBezTo>
                  <a:pt x="3006527" y="4431991"/>
                  <a:pt x="3010506" y="4441542"/>
                  <a:pt x="3014884" y="4452685"/>
                </a:cubicBezTo>
                <a:cubicBezTo>
                  <a:pt x="3031200" y="4445920"/>
                  <a:pt x="3046322" y="4439950"/>
                  <a:pt x="3062638" y="4433185"/>
                </a:cubicBezTo>
                <a:cubicBezTo>
                  <a:pt x="3057863" y="4421645"/>
                  <a:pt x="3053883" y="4412094"/>
                  <a:pt x="3048710" y="4400155"/>
                </a:cubicBezTo>
                <a:close/>
                <a:moveTo>
                  <a:pt x="2161277" y="4383043"/>
                </a:moveTo>
                <a:cubicBezTo>
                  <a:pt x="2160481" y="4402941"/>
                  <a:pt x="2159287" y="4422440"/>
                  <a:pt x="2158094" y="4444328"/>
                </a:cubicBezTo>
                <a:cubicBezTo>
                  <a:pt x="2181175" y="4444328"/>
                  <a:pt x="2201868" y="4444328"/>
                  <a:pt x="2224153" y="4444328"/>
                </a:cubicBezTo>
                <a:cubicBezTo>
                  <a:pt x="2224153" y="4424828"/>
                  <a:pt x="2224153" y="4404930"/>
                  <a:pt x="2224153" y="4383043"/>
                </a:cubicBezTo>
                <a:cubicBezTo>
                  <a:pt x="2203858" y="4383043"/>
                  <a:pt x="2183164" y="4383043"/>
                  <a:pt x="2161277" y="4383043"/>
                </a:cubicBezTo>
                <a:close/>
                <a:moveTo>
                  <a:pt x="2411191" y="4378666"/>
                </a:moveTo>
                <a:cubicBezTo>
                  <a:pt x="2388508" y="4379860"/>
                  <a:pt x="2368610" y="4381053"/>
                  <a:pt x="2346723" y="4382247"/>
                </a:cubicBezTo>
                <a:cubicBezTo>
                  <a:pt x="2347916" y="4404532"/>
                  <a:pt x="2348712" y="4424430"/>
                  <a:pt x="2349906" y="4445920"/>
                </a:cubicBezTo>
                <a:cubicBezTo>
                  <a:pt x="2372988" y="4444328"/>
                  <a:pt x="2393681" y="4443134"/>
                  <a:pt x="2415170" y="4441940"/>
                </a:cubicBezTo>
                <a:cubicBezTo>
                  <a:pt x="2413977" y="4419655"/>
                  <a:pt x="2412783" y="4400553"/>
                  <a:pt x="2411191" y="4378666"/>
                </a:cubicBezTo>
                <a:close/>
                <a:moveTo>
                  <a:pt x="3103229" y="4376676"/>
                </a:moveTo>
                <a:cubicBezTo>
                  <a:pt x="3086913" y="4383839"/>
                  <a:pt x="3072189" y="4390604"/>
                  <a:pt x="3056669" y="4397369"/>
                </a:cubicBezTo>
                <a:cubicBezTo>
                  <a:pt x="3061842" y="4409308"/>
                  <a:pt x="3066220" y="4418859"/>
                  <a:pt x="3070995" y="4430001"/>
                </a:cubicBezTo>
                <a:cubicBezTo>
                  <a:pt x="3087709" y="4422440"/>
                  <a:pt x="3102831" y="4415675"/>
                  <a:pt x="3118351" y="4408512"/>
                </a:cubicBezTo>
                <a:cubicBezTo>
                  <a:pt x="3112780" y="4396573"/>
                  <a:pt x="3108403" y="4387022"/>
                  <a:pt x="3103229" y="4376676"/>
                </a:cubicBezTo>
                <a:close/>
                <a:moveTo>
                  <a:pt x="1411933" y="4372696"/>
                </a:moveTo>
                <a:cubicBezTo>
                  <a:pt x="1405566" y="4386227"/>
                  <a:pt x="1399597" y="4398961"/>
                  <a:pt x="1392832" y="4413287"/>
                </a:cubicBezTo>
                <a:cubicBezTo>
                  <a:pt x="1422280" y="4426420"/>
                  <a:pt x="1449739" y="4438358"/>
                  <a:pt x="1479187" y="4451491"/>
                </a:cubicBezTo>
                <a:cubicBezTo>
                  <a:pt x="1485555" y="4436369"/>
                  <a:pt x="1490728" y="4423634"/>
                  <a:pt x="1496697" y="4410104"/>
                </a:cubicBezTo>
                <a:cubicBezTo>
                  <a:pt x="1467647" y="4397369"/>
                  <a:pt x="1440586" y="4385431"/>
                  <a:pt x="1411933" y="4372696"/>
                </a:cubicBezTo>
                <a:close/>
                <a:moveTo>
                  <a:pt x="1558778" y="4364339"/>
                </a:moveTo>
                <a:cubicBezTo>
                  <a:pt x="1553206" y="4379063"/>
                  <a:pt x="1548033" y="4392196"/>
                  <a:pt x="1542462" y="4406522"/>
                </a:cubicBezTo>
                <a:cubicBezTo>
                  <a:pt x="1572308" y="4417665"/>
                  <a:pt x="1600165" y="4427614"/>
                  <a:pt x="1628817" y="4437961"/>
                </a:cubicBezTo>
                <a:cubicBezTo>
                  <a:pt x="1633991" y="4422440"/>
                  <a:pt x="1637970" y="4409308"/>
                  <a:pt x="1642746" y="4394982"/>
                </a:cubicBezTo>
                <a:cubicBezTo>
                  <a:pt x="1614093" y="4384635"/>
                  <a:pt x="1587032" y="4374686"/>
                  <a:pt x="1558778" y="4364339"/>
                </a:cubicBezTo>
                <a:close/>
                <a:moveTo>
                  <a:pt x="2904253" y="4347227"/>
                </a:moveTo>
                <a:cubicBezTo>
                  <a:pt x="2888335" y="4352401"/>
                  <a:pt x="2874009" y="4357176"/>
                  <a:pt x="2858489" y="4362350"/>
                </a:cubicBezTo>
                <a:cubicBezTo>
                  <a:pt x="2868040" y="4392594"/>
                  <a:pt x="2877591" y="4421246"/>
                  <a:pt x="2887539" y="4452287"/>
                </a:cubicBezTo>
                <a:cubicBezTo>
                  <a:pt x="2905049" y="4446317"/>
                  <a:pt x="2919773" y="4441144"/>
                  <a:pt x="2935691" y="4435573"/>
                </a:cubicBezTo>
                <a:cubicBezTo>
                  <a:pt x="2924947" y="4405328"/>
                  <a:pt x="2914998" y="4377074"/>
                  <a:pt x="2904253" y="4347227"/>
                </a:cubicBezTo>
                <a:close/>
                <a:moveTo>
                  <a:pt x="2956783" y="4327330"/>
                </a:moveTo>
                <a:cubicBezTo>
                  <a:pt x="2940865" y="4333299"/>
                  <a:pt x="2927335" y="4338473"/>
                  <a:pt x="2911416" y="4344442"/>
                </a:cubicBezTo>
                <a:cubicBezTo>
                  <a:pt x="2922559" y="4375482"/>
                  <a:pt x="2932906" y="4403737"/>
                  <a:pt x="2943253" y="4433185"/>
                </a:cubicBezTo>
                <a:cubicBezTo>
                  <a:pt x="2959967" y="4426818"/>
                  <a:pt x="2974691" y="4421246"/>
                  <a:pt x="2991007" y="4415277"/>
                </a:cubicBezTo>
                <a:cubicBezTo>
                  <a:pt x="2979466" y="4385033"/>
                  <a:pt x="2968324" y="4356778"/>
                  <a:pt x="2956783" y="4327330"/>
                </a:cubicBezTo>
                <a:close/>
                <a:moveTo>
                  <a:pt x="1836150" y="4315789"/>
                </a:moveTo>
                <a:cubicBezTo>
                  <a:pt x="1832569" y="4331707"/>
                  <a:pt x="1829783" y="4344840"/>
                  <a:pt x="1826599" y="4359564"/>
                </a:cubicBezTo>
                <a:cubicBezTo>
                  <a:pt x="1854854" y="4365931"/>
                  <a:pt x="1881119" y="4371502"/>
                  <a:pt x="1909771" y="4377870"/>
                </a:cubicBezTo>
                <a:cubicBezTo>
                  <a:pt x="1912955" y="4361553"/>
                  <a:pt x="1915343" y="4348421"/>
                  <a:pt x="1918128" y="4333299"/>
                </a:cubicBezTo>
                <a:cubicBezTo>
                  <a:pt x="1890272" y="4327330"/>
                  <a:pt x="1863609" y="4321758"/>
                  <a:pt x="1836150" y="4315789"/>
                </a:cubicBezTo>
                <a:close/>
                <a:moveTo>
                  <a:pt x="3009313" y="4306239"/>
                </a:moveTo>
                <a:cubicBezTo>
                  <a:pt x="2993394" y="4312606"/>
                  <a:pt x="2979864" y="4318177"/>
                  <a:pt x="2964344" y="4324544"/>
                </a:cubicBezTo>
                <a:cubicBezTo>
                  <a:pt x="2976283" y="4354788"/>
                  <a:pt x="2987425" y="4383441"/>
                  <a:pt x="2998966" y="4412094"/>
                </a:cubicBezTo>
                <a:cubicBezTo>
                  <a:pt x="3015680" y="4405328"/>
                  <a:pt x="3029608" y="4399757"/>
                  <a:pt x="3045924" y="4392992"/>
                </a:cubicBezTo>
                <a:cubicBezTo>
                  <a:pt x="3033190" y="4363145"/>
                  <a:pt x="3021649" y="4335289"/>
                  <a:pt x="3009313" y="4306239"/>
                </a:cubicBezTo>
                <a:close/>
                <a:moveTo>
                  <a:pt x="2166848" y="4291116"/>
                </a:moveTo>
                <a:cubicBezTo>
                  <a:pt x="2165654" y="4311014"/>
                  <a:pt x="2164461" y="4330514"/>
                  <a:pt x="2163267" y="4352003"/>
                </a:cubicBezTo>
                <a:cubicBezTo>
                  <a:pt x="2184756" y="4352003"/>
                  <a:pt x="2204654" y="4352003"/>
                  <a:pt x="2226143" y="4352003"/>
                </a:cubicBezTo>
                <a:cubicBezTo>
                  <a:pt x="2226143" y="4332105"/>
                  <a:pt x="2226143" y="4312606"/>
                  <a:pt x="2225745" y="4291116"/>
                </a:cubicBezTo>
                <a:cubicBezTo>
                  <a:pt x="2206246" y="4291116"/>
                  <a:pt x="2187144" y="4291116"/>
                  <a:pt x="2166848" y="4291116"/>
                </a:cubicBezTo>
                <a:close/>
                <a:moveTo>
                  <a:pt x="2297619" y="4290519"/>
                </a:moveTo>
                <a:cubicBezTo>
                  <a:pt x="2288995" y="4290868"/>
                  <a:pt x="2276683" y="4292012"/>
                  <a:pt x="2259173" y="4292310"/>
                </a:cubicBezTo>
                <a:cubicBezTo>
                  <a:pt x="2258377" y="4292310"/>
                  <a:pt x="2257979" y="4292708"/>
                  <a:pt x="2255592" y="4293902"/>
                </a:cubicBezTo>
                <a:cubicBezTo>
                  <a:pt x="2255592" y="4313799"/>
                  <a:pt x="2255592" y="4333299"/>
                  <a:pt x="2255592" y="4353197"/>
                </a:cubicBezTo>
                <a:cubicBezTo>
                  <a:pt x="2276683" y="4353197"/>
                  <a:pt x="2296581" y="4353197"/>
                  <a:pt x="2316478" y="4353197"/>
                </a:cubicBezTo>
                <a:cubicBezTo>
                  <a:pt x="2316179" y="4295594"/>
                  <a:pt x="2323492" y="4289475"/>
                  <a:pt x="2297619" y="4290519"/>
                </a:cubicBezTo>
                <a:close/>
                <a:moveTo>
                  <a:pt x="3061046" y="4283555"/>
                </a:moveTo>
                <a:cubicBezTo>
                  <a:pt x="3045526" y="4290320"/>
                  <a:pt x="3031996" y="4296688"/>
                  <a:pt x="3016874" y="4303453"/>
                </a:cubicBezTo>
                <a:cubicBezTo>
                  <a:pt x="3029608" y="4332901"/>
                  <a:pt x="3041547" y="4361156"/>
                  <a:pt x="3053883" y="4390206"/>
                </a:cubicBezTo>
                <a:cubicBezTo>
                  <a:pt x="3070597" y="4382645"/>
                  <a:pt x="3084526" y="4376278"/>
                  <a:pt x="3100046" y="4369115"/>
                </a:cubicBezTo>
                <a:cubicBezTo>
                  <a:pt x="3086913" y="4340064"/>
                  <a:pt x="3074577" y="4313401"/>
                  <a:pt x="3061046" y="4283555"/>
                </a:cubicBezTo>
                <a:close/>
                <a:moveTo>
                  <a:pt x="1719948" y="4283157"/>
                </a:moveTo>
                <a:cubicBezTo>
                  <a:pt x="1715571" y="4298677"/>
                  <a:pt x="1711591" y="4311809"/>
                  <a:pt x="1706816" y="4326136"/>
                </a:cubicBezTo>
                <a:cubicBezTo>
                  <a:pt x="1734673" y="4334493"/>
                  <a:pt x="1760539" y="4341656"/>
                  <a:pt x="1788794" y="4350013"/>
                </a:cubicBezTo>
                <a:cubicBezTo>
                  <a:pt x="1793171" y="4334493"/>
                  <a:pt x="1796753" y="4321360"/>
                  <a:pt x="1800733" y="4306239"/>
                </a:cubicBezTo>
                <a:cubicBezTo>
                  <a:pt x="1773274" y="4298279"/>
                  <a:pt x="1747407" y="4290718"/>
                  <a:pt x="1719948" y="4283157"/>
                </a:cubicBezTo>
                <a:close/>
                <a:moveTo>
                  <a:pt x="2079299" y="4281167"/>
                </a:moveTo>
                <a:cubicBezTo>
                  <a:pt x="2076911" y="4303055"/>
                  <a:pt x="2074921" y="4322952"/>
                  <a:pt x="2072534" y="4344442"/>
                </a:cubicBezTo>
                <a:cubicBezTo>
                  <a:pt x="2094023" y="4346432"/>
                  <a:pt x="2113523" y="4348023"/>
                  <a:pt x="2135012" y="4350013"/>
                </a:cubicBezTo>
                <a:cubicBezTo>
                  <a:pt x="2136604" y="4327728"/>
                  <a:pt x="2138196" y="4307830"/>
                  <a:pt x="2139390" y="4287137"/>
                </a:cubicBezTo>
                <a:cubicBezTo>
                  <a:pt x="2118696" y="4285147"/>
                  <a:pt x="2100390" y="4283157"/>
                  <a:pt x="2079299" y="4281167"/>
                </a:cubicBezTo>
                <a:close/>
                <a:moveTo>
                  <a:pt x="2819489" y="4267637"/>
                </a:moveTo>
                <a:cubicBezTo>
                  <a:pt x="2803969" y="4272413"/>
                  <a:pt x="2790439" y="4276790"/>
                  <a:pt x="2775715" y="4281167"/>
                </a:cubicBezTo>
                <a:cubicBezTo>
                  <a:pt x="2784868" y="4312208"/>
                  <a:pt x="2793225" y="4340860"/>
                  <a:pt x="2801980" y="4371104"/>
                </a:cubicBezTo>
                <a:cubicBezTo>
                  <a:pt x="2817898" y="4366329"/>
                  <a:pt x="2831826" y="4362350"/>
                  <a:pt x="2848142" y="4357574"/>
                </a:cubicBezTo>
                <a:cubicBezTo>
                  <a:pt x="2838193" y="4326534"/>
                  <a:pt x="2829040" y="4297881"/>
                  <a:pt x="2819489" y="4267637"/>
                </a:cubicBezTo>
                <a:close/>
                <a:moveTo>
                  <a:pt x="1467647" y="4254106"/>
                </a:moveTo>
                <a:cubicBezTo>
                  <a:pt x="1460882" y="4268035"/>
                  <a:pt x="1454912" y="4280372"/>
                  <a:pt x="1448545" y="4295096"/>
                </a:cubicBezTo>
                <a:cubicBezTo>
                  <a:pt x="1476004" y="4307034"/>
                  <a:pt x="1502269" y="4318575"/>
                  <a:pt x="1529727" y="4330911"/>
                </a:cubicBezTo>
                <a:cubicBezTo>
                  <a:pt x="1535697" y="4316187"/>
                  <a:pt x="1540870" y="4303453"/>
                  <a:pt x="1546839" y="4289524"/>
                </a:cubicBezTo>
                <a:cubicBezTo>
                  <a:pt x="1520574" y="4277586"/>
                  <a:pt x="1495503" y="4266443"/>
                  <a:pt x="1467647" y="4254106"/>
                </a:cubicBezTo>
                <a:close/>
                <a:moveTo>
                  <a:pt x="1851670" y="4251719"/>
                </a:moveTo>
                <a:cubicBezTo>
                  <a:pt x="1848487" y="4267637"/>
                  <a:pt x="1845303" y="4280770"/>
                  <a:pt x="1842120" y="4295494"/>
                </a:cubicBezTo>
                <a:cubicBezTo>
                  <a:pt x="1869578" y="4301861"/>
                  <a:pt x="1895047" y="4307432"/>
                  <a:pt x="1922108" y="4313401"/>
                </a:cubicBezTo>
                <a:cubicBezTo>
                  <a:pt x="1925291" y="4298677"/>
                  <a:pt x="1928077" y="4285147"/>
                  <a:pt x="1930863" y="4268831"/>
                </a:cubicBezTo>
                <a:cubicBezTo>
                  <a:pt x="1903404" y="4262862"/>
                  <a:pt x="1877935" y="4257290"/>
                  <a:pt x="1851670" y="4251719"/>
                </a:cubicBezTo>
                <a:close/>
                <a:moveTo>
                  <a:pt x="2870029" y="4250525"/>
                </a:moveTo>
                <a:cubicBezTo>
                  <a:pt x="2854907" y="4255698"/>
                  <a:pt x="2841775" y="4260474"/>
                  <a:pt x="2826653" y="4265647"/>
                </a:cubicBezTo>
                <a:cubicBezTo>
                  <a:pt x="2836999" y="4296688"/>
                  <a:pt x="2846152" y="4325340"/>
                  <a:pt x="2856101" y="4355186"/>
                </a:cubicBezTo>
                <a:cubicBezTo>
                  <a:pt x="2872417" y="4349217"/>
                  <a:pt x="2886346" y="4344442"/>
                  <a:pt x="2901468" y="4338870"/>
                </a:cubicBezTo>
                <a:cubicBezTo>
                  <a:pt x="2890325" y="4307830"/>
                  <a:pt x="2880376" y="4279575"/>
                  <a:pt x="2870029" y="4250525"/>
                </a:cubicBezTo>
                <a:close/>
                <a:moveTo>
                  <a:pt x="1606134" y="4242964"/>
                </a:moveTo>
                <a:cubicBezTo>
                  <a:pt x="1600563" y="4257290"/>
                  <a:pt x="1595787" y="4270025"/>
                  <a:pt x="1589818" y="4284749"/>
                </a:cubicBezTo>
                <a:cubicBezTo>
                  <a:pt x="1617277" y="4294698"/>
                  <a:pt x="1643144" y="4304249"/>
                  <a:pt x="1670204" y="4314198"/>
                </a:cubicBezTo>
                <a:cubicBezTo>
                  <a:pt x="1675378" y="4299075"/>
                  <a:pt x="1679755" y="4286739"/>
                  <a:pt x="1684929" y="4271616"/>
                </a:cubicBezTo>
                <a:cubicBezTo>
                  <a:pt x="1658266" y="4261668"/>
                  <a:pt x="1633195" y="4252515"/>
                  <a:pt x="1606134" y="4242964"/>
                </a:cubicBezTo>
                <a:close/>
                <a:moveTo>
                  <a:pt x="2919773" y="4232219"/>
                </a:moveTo>
                <a:cubicBezTo>
                  <a:pt x="2904651" y="4237791"/>
                  <a:pt x="2891917" y="4242566"/>
                  <a:pt x="2877192" y="4248137"/>
                </a:cubicBezTo>
                <a:cubicBezTo>
                  <a:pt x="2887937" y="4277984"/>
                  <a:pt x="2898284" y="4307034"/>
                  <a:pt x="2909029" y="4336881"/>
                </a:cubicBezTo>
                <a:cubicBezTo>
                  <a:pt x="2925345" y="4330911"/>
                  <a:pt x="2939273" y="4325738"/>
                  <a:pt x="2953997" y="4320167"/>
                </a:cubicBezTo>
                <a:cubicBezTo>
                  <a:pt x="2942059" y="4289922"/>
                  <a:pt x="2931314" y="4261270"/>
                  <a:pt x="2919773" y="4232219"/>
                </a:cubicBezTo>
                <a:close/>
                <a:moveTo>
                  <a:pt x="1739846" y="4221077"/>
                </a:moveTo>
                <a:cubicBezTo>
                  <a:pt x="1735070" y="4235801"/>
                  <a:pt x="1731091" y="4248137"/>
                  <a:pt x="1726315" y="4264055"/>
                </a:cubicBezTo>
                <a:cubicBezTo>
                  <a:pt x="1754172" y="4271616"/>
                  <a:pt x="1779641" y="4278780"/>
                  <a:pt x="1806304" y="4286341"/>
                </a:cubicBezTo>
                <a:cubicBezTo>
                  <a:pt x="1810283" y="4270423"/>
                  <a:pt x="1813865" y="4257290"/>
                  <a:pt x="1817446" y="4242964"/>
                </a:cubicBezTo>
                <a:cubicBezTo>
                  <a:pt x="1790386" y="4235403"/>
                  <a:pt x="1765713" y="4228240"/>
                  <a:pt x="1739846" y="4221077"/>
                </a:cubicBezTo>
                <a:close/>
                <a:moveTo>
                  <a:pt x="2969915" y="4211924"/>
                </a:moveTo>
                <a:cubicBezTo>
                  <a:pt x="2955191" y="4218291"/>
                  <a:pt x="2942059" y="4223862"/>
                  <a:pt x="2927732" y="4229831"/>
                </a:cubicBezTo>
                <a:cubicBezTo>
                  <a:pt x="2939273" y="4260076"/>
                  <a:pt x="2950416" y="4288331"/>
                  <a:pt x="2961956" y="4317381"/>
                </a:cubicBezTo>
                <a:cubicBezTo>
                  <a:pt x="2978272" y="4310616"/>
                  <a:pt x="2992201" y="4304647"/>
                  <a:pt x="3006527" y="4298677"/>
                </a:cubicBezTo>
                <a:cubicBezTo>
                  <a:pt x="2994190" y="4269229"/>
                  <a:pt x="2982650" y="4241770"/>
                  <a:pt x="2969915" y="4211924"/>
                </a:cubicBezTo>
                <a:close/>
                <a:moveTo>
                  <a:pt x="2171624" y="4197995"/>
                </a:moveTo>
                <a:cubicBezTo>
                  <a:pt x="2170828" y="4218291"/>
                  <a:pt x="2170032" y="4238188"/>
                  <a:pt x="2168838" y="4259678"/>
                </a:cubicBezTo>
                <a:cubicBezTo>
                  <a:pt x="2189532" y="4259678"/>
                  <a:pt x="2208235" y="4259678"/>
                  <a:pt x="2228133" y="4259678"/>
                </a:cubicBezTo>
                <a:cubicBezTo>
                  <a:pt x="2228133" y="4239382"/>
                  <a:pt x="2228133" y="4219485"/>
                  <a:pt x="2227735" y="4197995"/>
                </a:cubicBezTo>
                <a:cubicBezTo>
                  <a:pt x="2208633" y="4197995"/>
                  <a:pt x="2191123" y="4197995"/>
                  <a:pt x="2171624" y="4197995"/>
                </a:cubicBezTo>
                <a:close/>
                <a:moveTo>
                  <a:pt x="2396069" y="4194016"/>
                </a:moveTo>
                <a:cubicBezTo>
                  <a:pt x="2376171" y="4195608"/>
                  <a:pt x="2358661" y="4196802"/>
                  <a:pt x="2341947" y="4197995"/>
                </a:cubicBezTo>
                <a:cubicBezTo>
                  <a:pt x="2341947" y="4219485"/>
                  <a:pt x="2341947" y="4239382"/>
                  <a:pt x="2341549" y="4261270"/>
                </a:cubicBezTo>
                <a:cubicBezTo>
                  <a:pt x="2362243" y="4260076"/>
                  <a:pt x="2380549" y="4258882"/>
                  <a:pt x="2401640" y="4257688"/>
                </a:cubicBezTo>
                <a:cubicBezTo>
                  <a:pt x="2399650" y="4235005"/>
                  <a:pt x="2398058" y="4214710"/>
                  <a:pt x="2396069" y="4194016"/>
                </a:cubicBezTo>
                <a:close/>
                <a:moveTo>
                  <a:pt x="2089248" y="4189638"/>
                </a:moveTo>
                <a:cubicBezTo>
                  <a:pt x="2087258" y="4210730"/>
                  <a:pt x="2084870" y="4230229"/>
                  <a:pt x="2082483" y="4252515"/>
                </a:cubicBezTo>
                <a:cubicBezTo>
                  <a:pt x="2103574" y="4254505"/>
                  <a:pt x="2122278" y="4256096"/>
                  <a:pt x="2141777" y="4258086"/>
                </a:cubicBezTo>
                <a:cubicBezTo>
                  <a:pt x="2143369" y="4235403"/>
                  <a:pt x="2144563" y="4215505"/>
                  <a:pt x="2146155" y="4194812"/>
                </a:cubicBezTo>
                <a:cubicBezTo>
                  <a:pt x="2125859" y="4192822"/>
                  <a:pt x="2108350" y="4191230"/>
                  <a:pt x="2089248" y="4189638"/>
                </a:cubicBezTo>
                <a:close/>
                <a:moveTo>
                  <a:pt x="2687767" y="4183669"/>
                </a:moveTo>
                <a:cubicBezTo>
                  <a:pt x="2673839" y="4187251"/>
                  <a:pt x="2662697" y="4190434"/>
                  <a:pt x="2649962" y="4193618"/>
                </a:cubicBezTo>
                <a:cubicBezTo>
                  <a:pt x="2653544" y="4207944"/>
                  <a:pt x="2656727" y="4220281"/>
                  <a:pt x="2659911" y="4233811"/>
                </a:cubicBezTo>
                <a:cubicBezTo>
                  <a:pt x="2673441" y="4230628"/>
                  <a:pt x="2684982" y="4227444"/>
                  <a:pt x="2697716" y="4224260"/>
                </a:cubicBezTo>
                <a:cubicBezTo>
                  <a:pt x="2694135" y="4210730"/>
                  <a:pt x="2691349" y="4198393"/>
                  <a:pt x="2687767" y="4183669"/>
                </a:cubicBezTo>
                <a:close/>
                <a:moveTo>
                  <a:pt x="1630011" y="4182077"/>
                </a:moveTo>
                <a:cubicBezTo>
                  <a:pt x="1624440" y="4196403"/>
                  <a:pt x="1619664" y="4209536"/>
                  <a:pt x="1614093" y="4223862"/>
                </a:cubicBezTo>
                <a:cubicBezTo>
                  <a:pt x="1640358" y="4233413"/>
                  <a:pt x="1665429" y="4242566"/>
                  <a:pt x="1691296" y="4252515"/>
                </a:cubicBezTo>
                <a:cubicBezTo>
                  <a:pt x="1696469" y="4237393"/>
                  <a:pt x="1700847" y="4225056"/>
                  <a:pt x="1706020" y="4209934"/>
                </a:cubicBezTo>
                <a:cubicBezTo>
                  <a:pt x="1679755" y="4200383"/>
                  <a:pt x="1655480" y="4191230"/>
                  <a:pt x="1630011" y="4182077"/>
                </a:cubicBezTo>
                <a:close/>
                <a:moveTo>
                  <a:pt x="2788449" y="4170139"/>
                </a:moveTo>
                <a:cubicBezTo>
                  <a:pt x="2773327" y="4174914"/>
                  <a:pt x="2760991" y="4178894"/>
                  <a:pt x="2747062" y="4183271"/>
                </a:cubicBezTo>
                <a:cubicBezTo>
                  <a:pt x="2756215" y="4213913"/>
                  <a:pt x="2764970" y="4243362"/>
                  <a:pt x="2773725" y="4273208"/>
                </a:cubicBezTo>
                <a:cubicBezTo>
                  <a:pt x="2789245" y="4268433"/>
                  <a:pt x="2802378" y="4264454"/>
                  <a:pt x="2817102" y="4259678"/>
                </a:cubicBezTo>
                <a:cubicBezTo>
                  <a:pt x="2807153" y="4229036"/>
                  <a:pt x="2798000" y="4199985"/>
                  <a:pt x="2788449" y="4170139"/>
                </a:cubicBezTo>
                <a:close/>
                <a:moveTo>
                  <a:pt x="2836203" y="4154220"/>
                </a:moveTo>
                <a:cubicBezTo>
                  <a:pt x="2821479" y="4159394"/>
                  <a:pt x="2809143" y="4163374"/>
                  <a:pt x="2794817" y="4167751"/>
                </a:cubicBezTo>
                <a:cubicBezTo>
                  <a:pt x="2804765" y="4198393"/>
                  <a:pt x="2814316" y="4227444"/>
                  <a:pt x="2824265" y="4257688"/>
                </a:cubicBezTo>
                <a:cubicBezTo>
                  <a:pt x="2840183" y="4252117"/>
                  <a:pt x="2853315" y="4247341"/>
                  <a:pt x="2867244" y="4242168"/>
                </a:cubicBezTo>
                <a:cubicBezTo>
                  <a:pt x="2856897" y="4211924"/>
                  <a:pt x="2846948" y="4184067"/>
                  <a:pt x="2836203" y="4154220"/>
                </a:cubicBezTo>
                <a:close/>
                <a:moveTo>
                  <a:pt x="2599820" y="4145864"/>
                </a:moveTo>
                <a:cubicBezTo>
                  <a:pt x="2587484" y="4148251"/>
                  <a:pt x="2576739" y="4150241"/>
                  <a:pt x="2563209" y="4152629"/>
                </a:cubicBezTo>
                <a:cubicBezTo>
                  <a:pt x="2565994" y="4168149"/>
                  <a:pt x="2568382" y="4180485"/>
                  <a:pt x="2571168" y="4194016"/>
                </a:cubicBezTo>
                <a:cubicBezTo>
                  <a:pt x="2584698" y="4191230"/>
                  <a:pt x="2595841" y="4188843"/>
                  <a:pt x="2608575" y="4186454"/>
                </a:cubicBezTo>
                <a:cubicBezTo>
                  <a:pt x="2605391" y="4171730"/>
                  <a:pt x="2602606" y="4159394"/>
                  <a:pt x="2599820" y="4145864"/>
                </a:cubicBezTo>
                <a:close/>
                <a:moveTo>
                  <a:pt x="1522962" y="4135915"/>
                </a:moveTo>
                <a:cubicBezTo>
                  <a:pt x="1516595" y="4149843"/>
                  <a:pt x="1510626" y="4162577"/>
                  <a:pt x="1504258" y="4176506"/>
                </a:cubicBezTo>
                <a:cubicBezTo>
                  <a:pt x="1530125" y="4188046"/>
                  <a:pt x="1554002" y="4198792"/>
                  <a:pt x="1579471" y="4209934"/>
                </a:cubicBezTo>
                <a:cubicBezTo>
                  <a:pt x="1585441" y="4196006"/>
                  <a:pt x="1590614" y="4183271"/>
                  <a:pt x="1596981" y="4168547"/>
                </a:cubicBezTo>
                <a:cubicBezTo>
                  <a:pt x="1571512" y="4157404"/>
                  <a:pt x="1548033" y="4147058"/>
                  <a:pt x="1522962" y="4135915"/>
                </a:cubicBezTo>
                <a:close/>
                <a:moveTo>
                  <a:pt x="2773725" y="4125568"/>
                </a:moveTo>
                <a:cubicBezTo>
                  <a:pt x="2759399" y="4130343"/>
                  <a:pt x="2747460" y="4134323"/>
                  <a:pt x="2734328" y="4138700"/>
                </a:cubicBezTo>
                <a:cubicBezTo>
                  <a:pt x="2738307" y="4151833"/>
                  <a:pt x="2741491" y="4162976"/>
                  <a:pt x="2745073" y="4175312"/>
                </a:cubicBezTo>
                <a:cubicBezTo>
                  <a:pt x="2759001" y="4170935"/>
                  <a:pt x="2770939" y="4167353"/>
                  <a:pt x="2786062" y="4162976"/>
                </a:cubicBezTo>
                <a:cubicBezTo>
                  <a:pt x="2781684" y="4149047"/>
                  <a:pt x="2777704" y="4137905"/>
                  <a:pt x="2773725" y="4125568"/>
                </a:cubicBezTo>
                <a:close/>
                <a:moveTo>
                  <a:pt x="1883507" y="4125170"/>
                </a:moveTo>
                <a:cubicBezTo>
                  <a:pt x="1879925" y="4140292"/>
                  <a:pt x="1876343" y="4154220"/>
                  <a:pt x="1872762" y="4168945"/>
                </a:cubicBezTo>
                <a:cubicBezTo>
                  <a:pt x="1898231" y="4174516"/>
                  <a:pt x="1921312" y="4179689"/>
                  <a:pt x="1947577" y="4185659"/>
                </a:cubicBezTo>
                <a:cubicBezTo>
                  <a:pt x="1950363" y="4169741"/>
                  <a:pt x="1953148" y="4155812"/>
                  <a:pt x="1956332" y="4141088"/>
                </a:cubicBezTo>
                <a:cubicBezTo>
                  <a:pt x="1930863" y="4135517"/>
                  <a:pt x="1908180" y="4130741"/>
                  <a:pt x="1883507" y="4125170"/>
                </a:cubicBezTo>
                <a:close/>
                <a:moveTo>
                  <a:pt x="1996525" y="4124374"/>
                </a:moveTo>
                <a:cubicBezTo>
                  <a:pt x="1991352" y="4153027"/>
                  <a:pt x="1986974" y="4179292"/>
                  <a:pt x="1982199" y="4207546"/>
                </a:cubicBezTo>
                <a:cubicBezTo>
                  <a:pt x="2004882" y="4210730"/>
                  <a:pt x="2025177" y="4213913"/>
                  <a:pt x="2047463" y="4217097"/>
                </a:cubicBezTo>
                <a:cubicBezTo>
                  <a:pt x="2051442" y="4188444"/>
                  <a:pt x="2055024" y="4161782"/>
                  <a:pt x="2058605" y="4133527"/>
                </a:cubicBezTo>
                <a:cubicBezTo>
                  <a:pt x="2037514" y="4130343"/>
                  <a:pt x="2017616" y="4127558"/>
                  <a:pt x="1996525" y="4124374"/>
                </a:cubicBezTo>
                <a:close/>
                <a:moveTo>
                  <a:pt x="1653888" y="4120792"/>
                </a:moveTo>
                <a:cubicBezTo>
                  <a:pt x="1648317" y="4135517"/>
                  <a:pt x="1643144" y="4148649"/>
                  <a:pt x="1637572" y="4162976"/>
                </a:cubicBezTo>
                <a:cubicBezTo>
                  <a:pt x="1663837" y="4172526"/>
                  <a:pt x="1687316" y="4181281"/>
                  <a:pt x="1712785" y="4190036"/>
                </a:cubicBezTo>
                <a:cubicBezTo>
                  <a:pt x="1717958" y="4174516"/>
                  <a:pt x="1721938" y="4161782"/>
                  <a:pt x="1726713" y="4147455"/>
                </a:cubicBezTo>
                <a:cubicBezTo>
                  <a:pt x="1702040" y="4138700"/>
                  <a:pt x="1678561" y="4129945"/>
                  <a:pt x="1653888" y="4120792"/>
                </a:cubicBezTo>
                <a:close/>
                <a:moveTo>
                  <a:pt x="2930518" y="4117609"/>
                </a:moveTo>
                <a:cubicBezTo>
                  <a:pt x="2916192" y="4123578"/>
                  <a:pt x="2904651" y="4127956"/>
                  <a:pt x="2890325" y="4133925"/>
                </a:cubicBezTo>
                <a:cubicBezTo>
                  <a:pt x="2901866" y="4164169"/>
                  <a:pt x="2913008" y="4192026"/>
                  <a:pt x="2924549" y="4221872"/>
                </a:cubicBezTo>
                <a:cubicBezTo>
                  <a:pt x="2939273" y="4215903"/>
                  <a:pt x="2952405" y="4210730"/>
                  <a:pt x="2967130" y="4204362"/>
                </a:cubicBezTo>
                <a:cubicBezTo>
                  <a:pt x="2954395" y="4174516"/>
                  <a:pt x="2942457" y="4146261"/>
                  <a:pt x="2930518" y="4117609"/>
                </a:cubicBezTo>
                <a:close/>
                <a:moveTo>
                  <a:pt x="2820683" y="4110446"/>
                </a:moveTo>
                <a:cubicBezTo>
                  <a:pt x="2806755" y="4114823"/>
                  <a:pt x="2795214" y="4118803"/>
                  <a:pt x="2780888" y="4123976"/>
                </a:cubicBezTo>
                <a:cubicBezTo>
                  <a:pt x="2785266" y="4137109"/>
                  <a:pt x="2788847" y="4147853"/>
                  <a:pt x="2792827" y="4160588"/>
                </a:cubicBezTo>
                <a:cubicBezTo>
                  <a:pt x="2807153" y="4155415"/>
                  <a:pt x="2819888" y="4151037"/>
                  <a:pt x="2833418" y="4146261"/>
                </a:cubicBezTo>
                <a:cubicBezTo>
                  <a:pt x="2828643" y="4132731"/>
                  <a:pt x="2824663" y="4121986"/>
                  <a:pt x="2820683" y="4110446"/>
                </a:cubicBezTo>
                <a:close/>
                <a:moveTo>
                  <a:pt x="2256786" y="4107660"/>
                </a:moveTo>
                <a:cubicBezTo>
                  <a:pt x="2256786" y="4128751"/>
                  <a:pt x="2256786" y="4148251"/>
                  <a:pt x="2256786" y="4168547"/>
                </a:cubicBezTo>
                <a:cubicBezTo>
                  <a:pt x="2275887" y="4168547"/>
                  <a:pt x="2293795" y="4168547"/>
                  <a:pt x="2310111" y="4168547"/>
                </a:cubicBezTo>
                <a:cubicBezTo>
                  <a:pt x="2310111" y="4146659"/>
                  <a:pt x="2310111" y="4126762"/>
                  <a:pt x="2310111" y="4107660"/>
                </a:cubicBezTo>
                <a:cubicBezTo>
                  <a:pt x="2291009" y="4107660"/>
                  <a:pt x="2274295" y="4107660"/>
                  <a:pt x="2256786" y="4107660"/>
                </a:cubicBezTo>
                <a:close/>
                <a:moveTo>
                  <a:pt x="2177593" y="4104079"/>
                </a:moveTo>
                <a:cubicBezTo>
                  <a:pt x="2176399" y="4125568"/>
                  <a:pt x="2175205" y="4145466"/>
                  <a:pt x="2173613" y="4167751"/>
                </a:cubicBezTo>
                <a:cubicBezTo>
                  <a:pt x="2193511" y="4167751"/>
                  <a:pt x="2211021" y="4167751"/>
                  <a:pt x="2230123" y="4167751"/>
                </a:cubicBezTo>
                <a:cubicBezTo>
                  <a:pt x="2230123" y="4147853"/>
                  <a:pt x="2230123" y="4128354"/>
                  <a:pt x="2230123" y="4106466"/>
                </a:cubicBezTo>
                <a:cubicBezTo>
                  <a:pt x="2212613" y="4105671"/>
                  <a:pt x="2196297" y="4104874"/>
                  <a:pt x="2177593" y="4104079"/>
                </a:cubicBezTo>
                <a:close/>
                <a:moveTo>
                  <a:pt x="2389701" y="4102089"/>
                </a:moveTo>
                <a:cubicBezTo>
                  <a:pt x="2370600" y="4103283"/>
                  <a:pt x="2354284" y="4104476"/>
                  <a:pt x="2335580" y="4105671"/>
                </a:cubicBezTo>
                <a:cubicBezTo>
                  <a:pt x="2336376" y="4127956"/>
                  <a:pt x="2337570" y="4147455"/>
                  <a:pt x="2338764" y="4169343"/>
                </a:cubicBezTo>
                <a:cubicBezTo>
                  <a:pt x="2357865" y="4168149"/>
                  <a:pt x="2375375" y="4166955"/>
                  <a:pt x="2394875" y="4165363"/>
                </a:cubicBezTo>
                <a:cubicBezTo>
                  <a:pt x="2392885" y="4143476"/>
                  <a:pt x="2391293" y="4123578"/>
                  <a:pt x="2389701" y="4102089"/>
                </a:cubicBezTo>
                <a:close/>
                <a:moveTo>
                  <a:pt x="2514260" y="4101293"/>
                </a:moveTo>
                <a:cubicBezTo>
                  <a:pt x="2502720" y="4102487"/>
                  <a:pt x="2492373" y="4104079"/>
                  <a:pt x="2478843" y="4105671"/>
                </a:cubicBezTo>
                <a:cubicBezTo>
                  <a:pt x="2481230" y="4121191"/>
                  <a:pt x="2483220" y="4133527"/>
                  <a:pt x="2485210" y="4147455"/>
                </a:cubicBezTo>
                <a:cubicBezTo>
                  <a:pt x="2498342" y="4145068"/>
                  <a:pt x="2509485" y="4143476"/>
                  <a:pt x="2521025" y="4141486"/>
                </a:cubicBezTo>
                <a:cubicBezTo>
                  <a:pt x="2518638" y="4127160"/>
                  <a:pt x="2516648" y="4114823"/>
                  <a:pt x="2514260" y="4101293"/>
                </a:cubicBezTo>
                <a:close/>
                <a:moveTo>
                  <a:pt x="1067705" y="4101293"/>
                </a:moveTo>
                <a:cubicBezTo>
                  <a:pt x="1057358" y="4114823"/>
                  <a:pt x="1047807" y="4127160"/>
                  <a:pt x="1037859" y="4140292"/>
                </a:cubicBezTo>
                <a:cubicBezTo>
                  <a:pt x="1054573" y="4152231"/>
                  <a:pt x="1067307" y="4161782"/>
                  <a:pt x="1081235" y="4172128"/>
                </a:cubicBezTo>
                <a:cubicBezTo>
                  <a:pt x="1091582" y="4158200"/>
                  <a:pt x="1100337" y="4145864"/>
                  <a:pt x="1109888" y="4133129"/>
                </a:cubicBezTo>
                <a:cubicBezTo>
                  <a:pt x="1095164" y="4121986"/>
                  <a:pt x="1082031" y="4112038"/>
                  <a:pt x="1067705" y="4101293"/>
                </a:cubicBezTo>
                <a:close/>
                <a:moveTo>
                  <a:pt x="2975885" y="4097711"/>
                </a:moveTo>
                <a:cubicBezTo>
                  <a:pt x="2962354" y="4104079"/>
                  <a:pt x="2950018" y="4109650"/>
                  <a:pt x="2936487" y="4115619"/>
                </a:cubicBezTo>
                <a:cubicBezTo>
                  <a:pt x="2949222" y="4145068"/>
                  <a:pt x="2961160" y="4173322"/>
                  <a:pt x="2973497" y="4201975"/>
                </a:cubicBezTo>
                <a:cubicBezTo>
                  <a:pt x="2989017" y="4195210"/>
                  <a:pt x="3001354" y="4189638"/>
                  <a:pt x="3015282" y="4183271"/>
                </a:cubicBezTo>
                <a:cubicBezTo>
                  <a:pt x="3002149" y="4154220"/>
                  <a:pt x="2989813" y="4126762"/>
                  <a:pt x="2975885" y="4097711"/>
                </a:cubicBezTo>
                <a:close/>
                <a:moveTo>
                  <a:pt x="1779243" y="4096120"/>
                </a:moveTo>
                <a:cubicBezTo>
                  <a:pt x="1774866" y="4110844"/>
                  <a:pt x="1770886" y="4123976"/>
                  <a:pt x="1766111" y="4139099"/>
                </a:cubicBezTo>
                <a:cubicBezTo>
                  <a:pt x="1791580" y="4146261"/>
                  <a:pt x="1815059" y="4153027"/>
                  <a:pt x="1839732" y="4159792"/>
                </a:cubicBezTo>
                <a:cubicBezTo>
                  <a:pt x="1843711" y="4144272"/>
                  <a:pt x="1846895" y="4131537"/>
                  <a:pt x="1850875" y="4116415"/>
                </a:cubicBezTo>
                <a:cubicBezTo>
                  <a:pt x="1825803" y="4109252"/>
                  <a:pt x="1803518" y="4102885"/>
                  <a:pt x="1779243" y="4096120"/>
                </a:cubicBezTo>
                <a:close/>
                <a:moveTo>
                  <a:pt x="2866050" y="4093334"/>
                </a:moveTo>
                <a:cubicBezTo>
                  <a:pt x="2852122" y="4098507"/>
                  <a:pt x="2840183" y="4103283"/>
                  <a:pt x="2827448" y="4108058"/>
                </a:cubicBezTo>
                <a:cubicBezTo>
                  <a:pt x="2831826" y="4120395"/>
                  <a:pt x="2835806" y="4130741"/>
                  <a:pt x="2840581" y="4144272"/>
                </a:cubicBezTo>
                <a:cubicBezTo>
                  <a:pt x="2854907" y="4138700"/>
                  <a:pt x="2867642" y="4133527"/>
                  <a:pt x="2880774" y="4128354"/>
                </a:cubicBezTo>
                <a:cubicBezTo>
                  <a:pt x="2875203" y="4115221"/>
                  <a:pt x="2870825" y="4104476"/>
                  <a:pt x="2866050" y="4093334"/>
                </a:cubicBezTo>
                <a:close/>
                <a:moveTo>
                  <a:pt x="3548537" y="4083783"/>
                </a:moveTo>
                <a:cubicBezTo>
                  <a:pt x="3535007" y="4094926"/>
                  <a:pt x="3522671" y="4104874"/>
                  <a:pt x="3509538" y="4115619"/>
                </a:cubicBezTo>
                <a:cubicBezTo>
                  <a:pt x="3517895" y="4125966"/>
                  <a:pt x="3525058" y="4135119"/>
                  <a:pt x="3533017" y="4145068"/>
                </a:cubicBezTo>
                <a:cubicBezTo>
                  <a:pt x="3546946" y="4133925"/>
                  <a:pt x="3559282" y="4123578"/>
                  <a:pt x="3572813" y="4112436"/>
                </a:cubicBezTo>
                <a:cubicBezTo>
                  <a:pt x="3564058" y="4102487"/>
                  <a:pt x="3556895" y="4093334"/>
                  <a:pt x="3548537" y="4083783"/>
                </a:cubicBezTo>
                <a:close/>
                <a:moveTo>
                  <a:pt x="1550819" y="4077018"/>
                </a:moveTo>
                <a:cubicBezTo>
                  <a:pt x="1544452" y="4090946"/>
                  <a:pt x="1538880" y="4102487"/>
                  <a:pt x="1531717" y="4117211"/>
                </a:cubicBezTo>
                <a:cubicBezTo>
                  <a:pt x="1556788" y="4128751"/>
                  <a:pt x="1579869" y="4139099"/>
                  <a:pt x="1604542" y="4149843"/>
                </a:cubicBezTo>
                <a:cubicBezTo>
                  <a:pt x="1610909" y="4134721"/>
                  <a:pt x="1616481" y="4121589"/>
                  <a:pt x="1622052" y="4108058"/>
                </a:cubicBezTo>
                <a:cubicBezTo>
                  <a:pt x="1596981" y="4096915"/>
                  <a:pt x="1574298" y="4087365"/>
                  <a:pt x="1550819" y="4077018"/>
                </a:cubicBezTo>
                <a:close/>
                <a:moveTo>
                  <a:pt x="2911814" y="4075028"/>
                </a:moveTo>
                <a:cubicBezTo>
                  <a:pt x="2898284" y="4080599"/>
                  <a:pt x="2886346" y="4085375"/>
                  <a:pt x="2873213" y="4090946"/>
                </a:cubicBezTo>
                <a:cubicBezTo>
                  <a:pt x="2878387" y="4103681"/>
                  <a:pt x="2882764" y="4114425"/>
                  <a:pt x="2887539" y="4127160"/>
                </a:cubicBezTo>
                <a:cubicBezTo>
                  <a:pt x="2901468" y="4121191"/>
                  <a:pt x="2913804" y="4116017"/>
                  <a:pt x="2926936" y="4110446"/>
                </a:cubicBezTo>
                <a:cubicBezTo>
                  <a:pt x="2921763" y="4097711"/>
                  <a:pt x="2916988" y="4087365"/>
                  <a:pt x="2911814" y="4075028"/>
                </a:cubicBezTo>
                <a:close/>
                <a:moveTo>
                  <a:pt x="2757409" y="4073038"/>
                </a:moveTo>
                <a:cubicBezTo>
                  <a:pt x="2743481" y="4077416"/>
                  <a:pt x="2731940" y="4080997"/>
                  <a:pt x="2718808" y="4084977"/>
                </a:cubicBezTo>
                <a:cubicBezTo>
                  <a:pt x="2722389" y="4097314"/>
                  <a:pt x="2725573" y="4107660"/>
                  <a:pt x="2729155" y="4119997"/>
                </a:cubicBezTo>
                <a:cubicBezTo>
                  <a:pt x="2742685" y="4116017"/>
                  <a:pt x="2755021" y="4112436"/>
                  <a:pt x="2768552" y="4108058"/>
                </a:cubicBezTo>
                <a:cubicBezTo>
                  <a:pt x="2764970" y="4096120"/>
                  <a:pt x="2761389" y="4085375"/>
                  <a:pt x="2757409" y="4073038"/>
                </a:cubicBezTo>
                <a:close/>
                <a:moveTo>
                  <a:pt x="2801980" y="4057916"/>
                </a:moveTo>
                <a:cubicBezTo>
                  <a:pt x="2788449" y="4062692"/>
                  <a:pt x="2776909" y="4066671"/>
                  <a:pt x="2763776" y="4071447"/>
                </a:cubicBezTo>
                <a:cubicBezTo>
                  <a:pt x="2768154" y="4083385"/>
                  <a:pt x="2771735" y="4094528"/>
                  <a:pt x="2775715" y="4106068"/>
                </a:cubicBezTo>
                <a:cubicBezTo>
                  <a:pt x="2789245" y="4101293"/>
                  <a:pt x="2801184" y="4097314"/>
                  <a:pt x="2814316" y="4092538"/>
                </a:cubicBezTo>
                <a:cubicBezTo>
                  <a:pt x="2809939" y="4080599"/>
                  <a:pt x="2806357" y="4069457"/>
                  <a:pt x="2801980" y="4057916"/>
                </a:cubicBezTo>
                <a:close/>
                <a:moveTo>
                  <a:pt x="2956783" y="4055528"/>
                </a:moveTo>
                <a:cubicBezTo>
                  <a:pt x="2942855" y="4061896"/>
                  <a:pt x="2930916" y="4067069"/>
                  <a:pt x="2918580" y="4072640"/>
                </a:cubicBezTo>
                <a:cubicBezTo>
                  <a:pt x="2924151" y="4085375"/>
                  <a:pt x="2928528" y="4095722"/>
                  <a:pt x="2934100" y="4107660"/>
                </a:cubicBezTo>
                <a:cubicBezTo>
                  <a:pt x="2947630" y="4101691"/>
                  <a:pt x="2959569" y="4096517"/>
                  <a:pt x="2973497" y="4090548"/>
                </a:cubicBezTo>
                <a:cubicBezTo>
                  <a:pt x="2967130" y="4077018"/>
                  <a:pt x="2961956" y="4066671"/>
                  <a:pt x="2956783" y="4055528"/>
                </a:cubicBezTo>
                <a:close/>
                <a:moveTo>
                  <a:pt x="1008410" y="4053539"/>
                </a:moveTo>
                <a:cubicBezTo>
                  <a:pt x="997666" y="4066671"/>
                  <a:pt x="988115" y="4078610"/>
                  <a:pt x="977370" y="4091344"/>
                </a:cubicBezTo>
                <a:cubicBezTo>
                  <a:pt x="992094" y="4103283"/>
                  <a:pt x="1005227" y="4113630"/>
                  <a:pt x="1019155" y="4125170"/>
                </a:cubicBezTo>
                <a:cubicBezTo>
                  <a:pt x="1029900" y="4111640"/>
                  <a:pt x="1039053" y="4100099"/>
                  <a:pt x="1049399" y="4086966"/>
                </a:cubicBezTo>
                <a:cubicBezTo>
                  <a:pt x="1035471" y="4075824"/>
                  <a:pt x="1022339" y="4065079"/>
                  <a:pt x="1008410" y="4053539"/>
                </a:cubicBezTo>
                <a:close/>
                <a:moveTo>
                  <a:pt x="1111082" y="4045182"/>
                </a:moveTo>
                <a:cubicBezTo>
                  <a:pt x="1100337" y="4059110"/>
                  <a:pt x="1091184" y="4071049"/>
                  <a:pt x="1081235" y="4084181"/>
                </a:cubicBezTo>
                <a:cubicBezTo>
                  <a:pt x="1095960" y="4094926"/>
                  <a:pt x="1108694" y="4104476"/>
                  <a:pt x="1123020" y="4115221"/>
                </a:cubicBezTo>
                <a:cubicBezTo>
                  <a:pt x="1132571" y="4101691"/>
                  <a:pt x="1141724" y="4089752"/>
                  <a:pt x="1151673" y="4075824"/>
                </a:cubicBezTo>
                <a:cubicBezTo>
                  <a:pt x="1137347" y="4064681"/>
                  <a:pt x="1124612" y="4055131"/>
                  <a:pt x="1111082" y="4045182"/>
                </a:cubicBezTo>
                <a:close/>
                <a:moveTo>
                  <a:pt x="2846152" y="4041600"/>
                </a:moveTo>
                <a:cubicBezTo>
                  <a:pt x="2833020" y="4046773"/>
                  <a:pt x="2821479" y="4051151"/>
                  <a:pt x="2808745" y="4056722"/>
                </a:cubicBezTo>
                <a:cubicBezTo>
                  <a:pt x="2813122" y="4068661"/>
                  <a:pt x="2816704" y="4079007"/>
                  <a:pt x="2821081" y="4090946"/>
                </a:cubicBezTo>
                <a:cubicBezTo>
                  <a:pt x="2834214" y="4085773"/>
                  <a:pt x="2846550" y="4081396"/>
                  <a:pt x="2860081" y="4076222"/>
                </a:cubicBezTo>
                <a:cubicBezTo>
                  <a:pt x="2855305" y="4063886"/>
                  <a:pt x="2850928" y="4053141"/>
                  <a:pt x="2846152" y="4041600"/>
                </a:cubicBezTo>
                <a:close/>
                <a:moveTo>
                  <a:pt x="3512722" y="4040008"/>
                </a:moveTo>
                <a:cubicBezTo>
                  <a:pt x="3499192" y="4051151"/>
                  <a:pt x="3486855" y="4061100"/>
                  <a:pt x="3474518" y="4071447"/>
                </a:cubicBezTo>
                <a:cubicBezTo>
                  <a:pt x="3482079" y="4080997"/>
                  <a:pt x="3488447" y="4088956"/>
                  <a:pt x="3495610" y="4097314"/>
                </a:cubicBezTo>
                <a:cubicBezTo>
                  <a:pt x="3509538" y="4085773"/>
                  <a:pt x="3521079" y="4076222"/>
                  <a:pt x="3534211" y="4065875"/>
                </a:cubicBezTo>
                <a:cubicBezTo>
                  <a:pt x="3526650" y="4057120"/>
                  <a:pt x="3520681" y="4049559"/>
                  <a:pt x="3512722" y="4040008"/>
                </a:cubicBezTo>
                <a:close/>
                <a:moveTo>
                  <a:pt x="2889927" y="4024090"/>
                </a:moveTo>
                <a:cubicBezTo>
                  <a:pt x="2876795" y="4029662"/>
                  <a:pt x="2865254" y="4034437"/>
                  <a:pt x="2852917" y="4039610"/>
                </a:cubicBezTo>
                <a:cubicBezTo>
                  <a:pt x="2857693" y="4051151"/>
                  <a:pt x="2861672" y="4061498"/>
                  <a:pt x="2866448" y="4073834"/>
                </a:cubicBezTo>
                <a:cubicBezTo>
                  <a:pt x="2881172" y="4067467"/>
                  <a:pt x="2892315" y="4062692"/>
                  <a:pt x="2904651" y="4057518"/>
                </a:cubicBezTo>
                <a:cubicBezTo>
                  <a:pt x="2899478" y="4045580"/>
                  <a:pt x="2894702" y="4035631"/>
                  <a:pt x="2889927" y="4024090"/>
                </a:cubicBezTo>
                <a:close/>
                <a:moveTo>
                  <a:pt x="2629667" y="4019713"/>
                </a:moveTo>
                <a:cubicBezTo>
                  <a:pt x="2617330" y="4022498"/>
                  <a:pt x="2607381" y="4024886"/>
                  <a:pt x="2595841" y="4027672"/>
                </a:cubicBezTo>
                <a:cubicBezTo>
                  <a:pt x="2599422" y="4041600"/>
                  <a:pt x="2602208" y="4053937"/>
                  <a:pt x="2605391" y="4067865"/>
                </a:cubicBezTo>
                <a:cubicBezTo>
                  <a:pt x="2616932" y="4065079"/>
                  <a:pt x="2627279" y="4063090"/>
                  <a:pt x="2639615" y="4060304"/>
                </a:cubicBezTo>
                <a:cubicBezTo>
                  <a:pt x="2636034" y="4045580"/>
                  <a:pt x="2632850" y="4033243"/>
                  <a:pt x="2629667" y="4019713"/>
                </a:cubicBezTo>
                <a:close/>
                <a:moveTo>
                  <a:pt x="2183562" y="4012152"/>
                </a:moveTo>
                <a:cubicBezTo>
                  <a:pt x="2181971" y="4034039"/>
                  <a:pt x="2180777" y="4053937"/>
                  <a:pt x="2179583" y="4075426"/>
                </a:cubicBezTo>
                <a:cubicBezTo>
                  <a:pt x="2197889" y="4076222"/>
                  <a:pt x="2213807" y="4077018"/>
                  <a:pt x="2232908" y="4078212"/>
                </a:cubicBezTo>
                <a:cubicBezTo>
                  <a:pt x="2232908" y="4054732"/>
                  <a:pt x="2232908" y="4034835"/>
                  <a:pt x="2232908" y="4014539"/>
                </a:cubicBezTo>
                <a:cubicBezTo>
                  <a:pt x="2216194" y="4013743"/>
                  <a:pt x="2200674" y="4012948"/>
                  <a:pt x="2183562" y="4012152"/>
                </a:cubicBezTo>
                <a:close/>
                <a:moveTo>
                  <a:pt x="2382538" y="4010162"/>
                </a:moveTo>
                <a:cubicBezTo>
                  <a:pt x="2364630" y="4011356"/>
                  <a:pt x="2349110" y="4012550"/>
                  <a:pt x="2334386" y="4013346"/>
                </a:cubicBezTo>
                <a:cubicBezTo>
                  <a:pt x="2334386" y="4035631"/>
                  <a:pt x="2334386" y="4055131"/>
                  <a:pt x="2334386" y="4076620"/>
                </a:cubicBezTo>
                <a:cubicBezTo>
                  <a:pt x="2352294" y="4075426"/>
                  <a:pt x="2368610" y="4074630"/>
                  <a:pt x="2387712" y="4073834"/>
                </a:cubicBezTo>
                <a:cubicBezTo>
                  <a:pt x="2385722" y="4051549"/>
                  <a:pt x="2384130" y="4031651"/>
                  <a:pt x="2382538" y="4010162"/>
                </a:cubicBezTo>
                <a:close/>
                <a:moveTo>
                  <a:pt x="2109145" y="4005387"/>
                </a:moveTo>
                <a:cubicBezTo>
                  <a:pt x="2106758" y="4027274"/>
                  <a:pt x="2104768" y="4047172"/>
                  <a:pt x="2102380" y="4068661"/>
                </a:cubicBezTo>
                <a:cubicBezTo>
                  <a:pt x="2120686" y="4070651"/>
                  <a:pt x="2136604" y="4072242"/>
                  <a:pt x="2155308" y="4073436"/>
                </a:cubicBezTo>
                <a:cubicBezTo>
                  <a:pt x="2156899" y="4051947"/>
                  <a:pt x="2158094" y="4032049"/>
                  <a:pt x="2159685" y="4010162"/>
                </a:cubicBezTo>
                <a:cubicBezTo>
                  <a:pt x="2142175" y="4008570"/>
                  <a:pt x="2126655" y="4006978"/>
                  <a:pt x="2109145" y="4005387"/>
                </a:cubicBezTo>
                <a:close/>
                <a:moveTo>
                  <a:pt x="2933702" y="4004988"/>
                </a:moveTo>
                <a:cubicBezTo>
                  <a:pt x="2921365" y="4010560"/>
                  <a:pt x="2910621" y="4015335"/>
                  <a:pt x="2897090" y="4021305"/>
                </a:cubicBezTo>
                <a:cubicBezTo>
                  <a:pt x="2902264" y="4033641"/>
                  <a:pt x="2907039" y="4043988"/>
                  <a:pt x="2912212" y="4055528"/>
                </a:cubicBezTo>
                <a:cubicBezTo>
                  <a:pt x="2925743" y="4049161"/>
                  <a:pt x="2936885" y="4043590"/>
                  <a:pt x="2949620" y="4037621"/>
                </a:cubicBezTo>
                <a:cubicBezTo>
                  <a:pt x="2943650" y="4025284"/>
                  <a:pt x="2938875" y="4015733"/>
                  <a:pt x="2933702" y="4004988"/>
                </a:cubicBezTo>
                <a:close/>
                <a:moveTo>
                  <a:pt x="951503" y="4003397"/>
                </a:moveTo>
                <a:cubicBezTo>
                  <a:pt x="939962" y="4015733"/>
                  <a:pt x="930014" y="4026876"/>
                  <a:pt x="918473" y="4039610"/>
                </a:cubicBezTo>
                <a:cubicBezTo>
                  <a:pt x="933197" y="4052743"/>
                  <a:pt x="945534" y="4063487"/>
                  <a:pt x="959064" y="4075426"/>
                </a:cubicBezTo>
                <a:cubicBezTo>
                  <a:pt x="970207" y="4061896"/>
                  <a:pt x="980156" y="4050355"/>
                  <a:pt x="990900" y="4037621"/>
                </a:cubicBezTo>
                <a:cubicBezTo>
                  <a:pt x="976574" y="4025284"/>
                  <a:pt x="964636" y="4014539"/>
                  <a:pt x="951503" y="4003397"/>
                </a:cubicBezTo>
                <a:close/>
                <a:moveTo>
                  <a:pt x="1701643" y="3999815"/>
                </a:moveTo>
                <a:cubicBezTo>
                  <a:pt x="1696071" y="4014539"/>
                  <a:pt x="1691296" y="4027274"/>
                  <a:pt x="1685724" y="4041600"/>
                </a:cubicBezTo>
                <a:cubicBezTo>
                  <a:pt x="1708806" y="4049957"/>
                  <a:pt x="1731091" y="4058314"/>
                  <a:pt x="1754570" y="4066671"/>
                </a:cubicBezTo>
                <a:cubicBezTo>
                  <a:pt x="1759346" y="4051549"/>
                  <a:pt x="1764121" y="4038417"/>
                  <a:pt x="1768896" y="4024090"/>
                </a:cubicBezTo>
                <a:cubicBezTo>
                  <a:pt x="1745019" y="4015335"/>
                  <a:pt x="1723928" y="4007376"/>
                  <a:pt x="1701643" y="3999815"/>
                </a:cubicBezTo>
                <a:close/>
                <a:moveTo>
                  <a:pt x="1054175" y="3999019"/>
                </a:moveTo>
                <a:cubicBezTo>
                  <a:pt x="1043032" y="4012550"/>
                  <a:pt x="1033083" y="4024090"/>
                  <a:pt x="1022737" y="4036825"/>
                </a:cubicBezTo>
                <a:cubicBezTo>
                  <a:pt x="1036267" y="4047967"/>
                  <a:pt x="1049001" y="4058314"/>
                  <a:pt x="1062930" y="4069457"/>
                </a:cubicBezTo>
                <a:cubicBezTo>
                  <a:pt x="1073674" y="4056324"/>
                  <a:pt x="1083225" y="4044386"/>
                  <a:pt x="1093572" y="4031253"/>
                </a:cubicBezTo>
                <a:cubicBezTo>
                  <a:pt x="1080042" y="4020111"/>
                  <a:pt x="1067705" y="4010162"/>
                  <a:pt x="1054175" y="3999019"/>
                </a:cubicBezTo>
                <a:close/>
                <a:moveTo>
                  <a:pt x="1914149" y="3997825"/>
                </a:moveTo>
                <a:cubicBezTo>
                  <a:pt x="1910169" y="4012948"/>
                  <a:pt x="1906986" y="4026478"/>
                  <a:pt x="1903404" y="4041998"/>
                </a:cubicBezTo>
                <a:cubicBezTo>
                  <a:pt x="1927281" y="4047172"/>
                  <a:pt x="1948771" y="4051549"/>
                  <a:pt x="1972648" y="4056722"/>
                </a:cubicBezTo>
                <a:cubicBezTo>
                  <a:pt x="1975831" y="4041202"/>
                  <a:pt x="1978219" y="4027672"/>
                  <a:pt x="1980607" y="4012550"/>
                </a:cubicBezTo>
                <a:cubicBezTo>
                  <a:pt x="1957924" y="4007774"/>
                  <a:pt x="1937230" y="4002999"/>
                  <a:pt x="1914149" y="3997825"/>
                </a:cubicBezTo>
                <a:close/>
                <a:moveTo>
                  <a:pt x="2515056" y="3993846"/>
                </a:moveTo>
                <a:cubicBezTo>
                  <a:pt x="2503516" y="3995836"/>
                  <a:pt x="2493965" y="3997428"/>
                  <a:pt x="2482026" y="3999417"/>
                </a:cubicBezTo>
                <a:cubicBezTo>
                  <a:pt x="2484016" y="4014142"/>
                  <a:pt x="2486006" y="4026080"/>
                  <a:pt x="2487996" y="4040008"/>
                </a:cubicBezTo>
                <a:cubicBezTo>
                  <a:pt x="2499934" y="4038417"/>
                  <a:pt x="2509883" y="4036825"/>
                  <a:pt x="2521821" y="4035233"/>
                </a:cubicBezTo>
                <a:cubicBezTo>
                  <a:pt x="2519434" y="4020509"/>
                  <a:pt x="2517444" y="4007774"/>
                  <a:pt x="2515056" y="3993846"/>
                </a:cubicBezTo>
                <a:close/>
                <a:moveTo>
                  <a:pt x="1266681" y="3993050"/>
                </a:moveTo>
                <a:cubicBezTo>
                  <a:pt x="1262304" y="3999417"/>
                  <a:pt x="1259120" y="4004193"/>
                  <a:pt x="1253947" y="4010958"/>
                </a:cubicBezTo>
                <a:cubicBezTo>
                  <a:pt x="1283793" y="4030458"/>
                  <a:pt x="1311650" y="4048365"/>
                  <a:pt x="1340302" y="4067069"/>
                </a:cubicBezTo>
                <a:cubicBezTo>
                  <a:pt x="1344680" y="4059110"/>
                  <a:pt x="1347465" y="4053539"/>
                  <a:pt x="1350251" y="4047569"/>
                </a:cubicBezTo>
                <a:cubicBezTo>
                  <a:pt x="1321996" y="4028866"/>
                  <a:pt x="1294538" y="4010958"/>
                  <a:pt x="1266681" y="3993050"/>
                </a:cubicBezTo>
                <a:close/>
                <a:moveTo>
                  <a:pt x="3163718" y="3989866"/>
                </a:moveTo>
                <a:cubicBezTo>
                  <a:pt x="3153769" y="3995836"/>
                  <a:pt x="3145412" y="4001009"/>
                  <a:pt x="3135861" y="4006978"/>
                </a:cubicBezTo>
                <a:cubicBezTo>
                  <a:pt x="3142626" y="4018121"/>
                  <a:pt x="3148198" y="4027274"/>
                  <a:pt x="3154565" y="4038019"/>
                </a:cubicBezTo>
                <a:cubicBezTo>
                  <a:pt x="3164514" y="4031651"/>
                  <a:pt x="3173269" y="4026478"/>
                  <a:pt x="3183218" y="4020509"/>
                </a:cubicBezTo>
                <a:cubicBezTo>
                  <a:pt x="3176054" y="4009764"/>
                  <a:pt x="3170483" y="4000213"/>
                  <a:pt x="3163718" y="3989866"/>
                </a:cubicBezTo>
                <a:close/>
                <a:moveTo>
                  <a:pt x="1154459" y="3989070"/>
                </a:moveTo>
                <a:cubicBezTo>
                  <a:pt x="1144112" y="4002601"/>
                  <a:pt x="1134959" y="4014539"/>
                  <a:pt x="1125010" y="4027672"/>
                </a:cubicBezTo>
                <a:cubicBezTo>
                  <a:pt x="1138938" y="4038019"/>
                  <a:pt x="1151275" y="4047569"/>
                  <a:pt x="1164805" y="4057518"/>
                </a:cubicBezTo>
                <a:cubicBezTo>
                  <a:pt x="1174754" y="4043988"/>
                  <a:pt x="1183907" y="4032049"/>
                  <a:pt x="1193458" y="4018519"/>
                </a:cubicBezTo>
                <a:cubicBezTo>
                  <a:pt x="1179928" y="4008172"/>
                  <a:pt x="1167591" y="3999019"/>
                  <a:pt x="1154459" y="3989070"/>
                </a:cubicBezTo>
                <a:close/>
                <a:moveTo>
                  <a:pt x="2726369" y="3975938"/>
                </a:moveTo>
                <a:cubicBezTo>
                  <a:pt x="2713634" y="3979918"/>
                  <a:pt x="2702492" y="3983499"/>
                  <a:pt x="2690155" y="3987479"/>
                </a:cubicBezTo>
                <a:cubicBezTo>
                  <a:pt x="2699308" y="4018121"/>
                  <a:pt x="2707665" y="4047172"/>
                  <a:pt x="2716818" y="4077416"/>
                </a:cubicBezTo>
                <a:cubicBezTo>
                  <a:pt x="2730348" y="4073436"/>
                  <a:pt x="2741889" y="4069855"/>
                  <a:pt x="2755419" y="4065875"/>
                </a:cubicBezTo>
                <a:cubicBezTo>
                  <a:pt x="2745470" y="4034437"/>
                  <a:pt x="2735920" y="4005784"/>
                  <a:pt x="2726369" y="3975938"/>
                </a:cubicBezTo>
                <a:close/>
                <a:moveTo>
                  <a:pt x="1818640" y="3971561"/>
                </a:moveTo>
                <a:cubicBezTo>
                  <a:pt x="1814263" y="3986285"/>
                  <a:pt x="1810283" y="3999417"/>
                  <a:pt x="1805508" y="4014142"/>
                </a:cubicBezTo>
                <a:cubicBezTo>
                  <a:pt x="1828589" y="4020907"/>
                  <a:pt x="1850079" y="4026876"/>
                  <a:pt x="1873160" y="4033641"/>
                </a:cubicBezTo>
                <a:cubicBezTo>
                  <a:pt x="1877139" y="4018917"/>
                  <a:pt x="1880721" y="4005784"/>
                  <a:pt x="1884700" y="3990264"/>
                </a:cubicBezTo>
                <a:cubicBezTo>
                  <a:pt x="1861619" y="3983897"/>
                  <a:pt x="1840926" y="3977928"/>
                  <a:pt x="1818640" y="3971561"/>
                </a:cubicBezTo>
                <a:close/>
                <a:moveTo>
                  <a:pt x="3108801" y="3966387"/>
                </a:moveTo>
                <a:cubicBezTo>
                  <a:pt x="3098056" y="3973152"/>
                  <a:pt x="3089699" y="3977928"/>
                  <a:pt x="3081342" y="3983101"/>
                </a:cubicBezTo>
                <a:cubicBezTo>
                  <a:pt x="3088107" y="3994642"/>
                  <a:pt x="3093678" y="4003795"/>
                  <a:pt x="3099648" y="4014142"/>
                </a:cubicBezTo>
                <a:cubicBezTo>
                  <a:pt x="3109994" y="4008172"/>
                  <a:pt x="3117953" y="4003397"/>
                  <a:pt x="3127106" y="3997825"/>
                </a:cubicBezTo>
                <a:cubicBezTo>
                  <a:pt x="3120739" y="3986683"/>
                  <a:pt x="3115168" y="3977132"/>
                  <a:pt x="3108801" y="3966387"/>
                </a:cubicBezTo>
                <a:close/>
                <a:moveTo>
                  <a:pt x="2768154" y="3961612"/>
                </a:moveTo>
                <a:cubicBezTo>
                  <a:pt x="2755021" y="3965989"/>
                  <a:pt x="2744675" y="3969571"/>
                  <a:pt x="2732338" y="3973948"/>
                </a:cubicBezTo>
                <a:cubicBezTo>
                  <a:pt x="2742287" y="4004193"/>
                  <a:pt x="2751440" y="4033243"/>
                  <a:pt x="2761389" y="4063487"/>
                </a:cubicBezTo>
                <a:cubicBezTo>
                  <a:pt x="2774919" y="4059110"/>
                  <a:pt x="2786062" y="4055528"/>
                  <a:pt x="2799592" y="4050753"/>
                </a:cubicBezTo>
                <a:cubicBezTo>
                  <a:pt x="2788847" y="4019713"/>
                  <a:pt x="2778500" y="3991060"/>
                  <a:pt x="2768154" y="3961612"/>
                </a:cubicBezTo>
                <a:close/>
                <a:moveTo>
                  <a:pt x="1606532" y="3958428"/>
                </a:moveTo>
                <a:cubicBezTo>
                  <a:pt x="1600165" y="3972357"/>
                  <a:pt x="1594196" y="3984693"/>
                  <a:pt x="1587430" y="3999019"/>
                </a:cubicBezTo>
                <a:cubicBezTo>
                  <a:pt x="1610511" y="4008968"/>
                  <a:pt x="1631603" y="4018519"/>
                  <a:pt x="1654684" y="4028866"/>
                </a:cubicBezTo>
                <a:cubicBezTo>
                  <a:pt x="1660653" y="4014539"/>
                  <a:pt x="1666225" y="4002203"/>
                  <a:pt x="1672194" y="3987479"/>
                </a:cubicBezTo>
                <a:cubicBezTo>
                  <a:pt x="1649113" y="3977132"/>
                  <a:pt x="1628419" y="3967979"/>
                  <a:pt x="1606532" y="3958428"/>
                </a:cubicBezTo>
                <a:close/>
                <a:moveTo>
                  <a:pt x="897780" y="3953653"/>
                </a:moveTo>
                <a:cubicBezTo>
                  <a:pt x="885443" y="3964795"/>
                  <a:pt x="874300" y="3975142"/>
                  <a:pt x="861566" y="3986683"/>
                </a:cubicBezTo>
                <a:cubicBezTo>
                  <a:pt x="875892" y="3999815"/>
                  <a:pt x="887831" y="4011356"/>
                  <a:pt x="900565" y="4022896"/>
                </a:cubicBezTo>
                <a:cubicBezTo>
                  <a:pt x="912106" y="4010560"/>
                  <a:pt x="922453" y="3999417"/>
                  <a:pt x="933595" y="3987479"/>
                </a:cubicBezTo>
                <a:cubicBezTo>
                  <a:pt x="920463" y="3975142"/>
                  <a:pt x="908524" y="3963602"/>
                  <a:pt x="897780" y="3953653"/>
                </a:cubicBezTo>
                <a:close/>
                <a:moveTo>
                  <a:pt x="998859" y="3950867"/>
                </a:moveTo>
                <a:cubicBezTo>
                  <a:pt x="987319" y="3963602"/>
                  <a:pt x="976972" y="3975142"/>
                  <a:pt x="966227" y="3987479"/>
                </a:cubicBezTo>
                <a:cubicBezTo>
                  <a:pt x="979360" y="3999019"/>
                  <a:pt x="991298" y="4009366"/>
                  <a:pt x="1004829" y="4021703"/>
                </a:cubicBezTo>
                <a:cubicBezTo>
                  <a:pt x="1016369" y="4008570"/>
                  <a:pt x="1026318" y="3997428"/>
                  <a:pt x="1037063" y="3984693"/>
                </a:cubicBezTo>
                <a:cubicBezTo>
                  <a:pt x="1023930" y="3973152"/>
                  <a:pt x="1011992" y="3962408"/>
                  <a:pt x="998859" y="3950867"/>
                </a:cubicBezTo>
                <a:close/>
                <a:moveTo>
                  <a:pt x="1099541" y="3944898"/>
                </a:moveTo>
                <a:cubicBezTo>
                  <a:pt x="1088399" y="3958030"/>
                  <a:pt x="1078848" y="3969173"/>
                  <a:pt x="1068103" y="3982305"/>
                </a:cubicBezTo>
                <a:cubicBezTo>
                  <a:pt x="1081633" y="3993050"/>
                  <a:pt x="1093970" y="4002999"/>
                  <a:pt x="1107102" y="4013743"/>
                </a:cubicBezTo>
                <a:cubicBezTo>
                  <a:pt x="1117847" y="4000213"/>
                  <a:pt x="1127000" y="3988275"/>
                  <a:pt x="1137347" y="3975540"/>
                </a:cubicBezTo>
                <a:cubicBezTo>
                  <a:pt x="1124612" y="3965193"/>
                  <a:pt x="1113072" y="3956040"/>
                  <a:pt x="1099541" y="3944898"/>
                </a:cubicBezTo>
                <a:close/>
                <a:moveTo>
                  <a:pt x="3234553" y="3943704"/>
                </a:moveTo>
                <a:cubicBezTo>
                  <a:pt x="3225003" y="3950071"/>
                  <a:pt x="3217043" y="3955643"/>
                  <a:pt x="3207493" y="3962010"/>
                </a:cubicBezTo>
                <a:cubicBezTo>
                  <a:pt x="3213860" y="3971959"/>
                  <a:pt x="3220227" y="3981111"/>
                  <a:pt x="3227788" y="3992652"/>
                </a:cubicBezTo>
                <a:cubicBezTo>
                  <a:pt x="3238135" y="3984693"/>
                  <a:pt x="3246094" y="3978326"/>
                  <a:pt x="3254849" y="3971959"/>
                </a:cubicBezTo>
                <a:cubicBezTo>
                  <a:pt x="3247288" y="3961214"/>
                  <a:pt x="3241318" y="3952857"/>
                  <a:pt x="3234553" y="3943704"/>
                </a:cubicBezTo>
                <a:close/>
                <a:moveTo>
                  <a:pt x="2712441" y="3932959"/>
                </a:moveTo>
                <a:cubicBezTo>
                  <a:pt x="2700502" y="3936939"/>
                  <a:pt x="2689757" y="3940122"/>
                  <a:pt x="2677819" y="3943704"/>
                </a:cubicBezTo>
                <a:cubicBezTo>
                  <a:pt x="2681400" y="3956439"/>
                  <a:pt x="2684584" y="3967183"/>
                  <a:pt x="2688165" y="3979122"/>
                </a:cubicBezTo>
                <a:cubicBezTo>
                  <a:pt x="2700900" y="3975142"/>
                  <a:pt x="2711247" y="3971959"/>
                  <a:pt x="2723981" y="3967979"/>
                </a:cubicBezTo>
                <a:cubicBezTo>
                  <a:pt x="2719604" y="3955244"/>
                  <a:pt x="2716420" y="3944898"/>
                  <a:pt x="2712441" y="3932959"/>
                </a:cubicBezTo>
                <a:close/>
                <a:moveTo>
                  <a:pt x="1197835" y="3932561"/>
                </a:moveTo>
                <a:cubicBezTo>
                  <a:pt x="1187489" y="3946490"/>
                  <a:pt x="1178336" y="3958428"/>
                  <a:pt x="1168387" y="3971561"/>
                </a:cubicBezTo>
                <a:cubicBezTo>
                  <a:pt x="1181519" y="3981509"/>
                  <a:pt x="1193458" y="3990662"/>
                  <a:pt x="1206590" y="4000611"/>
                </a:cubicBezTo>
                <a:cubicBezTo>
                  <a:pt x="1216539" y="3986683"/>
                  <a:pt x="1225692" y="3974346"/>
                  <a:pt x="1235243" y="3960816"/>
                </a:cubicBezTo>
                <a:cubicBezTo>
                  <a:pt x="1222110" y="3950867"/>
                  <a:pt x="1210570" y="3942112"/>
                  <a:pt x="1197835" y="3932561"/>
                </a:cubicBezTo>
                <a:close/>
                <a:moveTo>
                  <a:pt x="2850928" y="3929378"/>
                </a:moveTo>
                <a:cubicBezTo>
                  <a:pt x="2838193" y="3934949"/>
                  <a:pt x="2827448" y="3939326"/>
                  <a:pt x="2815908" y="3944500"/>
                </a:cubicBezTo>
                <a:cubicBezTo>
                  <a:pt x="2827448" y="3974744"/>
                  <a:pt x="2838591" y="4002999"/>
                  <a:pt x="2850132" y="4032049"/>
                </a:cubicBezTo>
                <a:cubicBezTo>
                  <a:pt x="2864458" y="4026080"/>
                  <a:pt x="2875601" y="4021305"/>
                  <a:pt x="2887539" y="4016131"/>
                </a:cubicBezTo>
                <a:cubicBezTo>
                  <a:pt x="2875203" y="3986683"/>
                  <a:pt x="2863662" y="3959224"/>
                  <a:pt x="2850928" y="3929378"/>
                </a:cubicBezTo>
                <a:close/>
                <a:moveTo>
                  <a:pt x="3171677" y="3928184"/>
                </a:moveTo>
                <a:cubicBezTo>
                  <a:pt x="3162126" y="3934153"/>
                  <a:pt x="3154565" y="3938929"/>
                  <a:pt x="3145014" y="3945296"/>
                </a:cubicBezTo>
                <a:cubicBezTo>
                  <a:pt x="3151779" y="3956040"/>
                  <a:pt x="3157749" y="3965591"/>
                  <a:pt x="3164514" y="3975938"/>
                </a:cubicBezTo>
                <a:cubicBezTo>
                  <a:pt x="3174065" y="3969173"/>
                  <a:pt x="3182422" y="3963602"/>
                  <a:pt x="3191973" y="3958030"/>
                </a:cubicBezTo>
                <a:cubicBezTo>
                  <a:pt x="3184411" y="3946888"/>
                  <a:pt x="3178044" y="3937735"/>
                  <a:pt x="3171677" y="3928184"/>
                </a:cubicBezTo>
                <a:close/>
                <a:moveTo>
                  <a:pt x="3480488" y="3921817"/>
                </a:moveTo>
                <a:cubicBezTo>
                  <a:pt x="3468151" y="3932561"/>
                  <a:pt x="3457407" y="3941714"/>
                  <a:pt x="3445468" y="3952061"/>
                </a:cubicBezTo>
                <a:cubicBezTo>
                  <a:pt x="3453427" y="3961612"/>
                  <a:pt x="3460590" y="3969969"/>
                  <a:pt x="3468151" y="3979520"/>
                </a:cubicBezTo>
                <a:cubicBezTo>
                  <a:pt x="3480488" y="3969173"/>
                  <a:pt x="3491630" y="3959622"/>
                  <a:pt x="3504365" y="3948877"/>
                </a:cubicBezTo>
                <a:cubicBezTo>
                  <a:pt x="3495610" y="3938929"/>
                  <a:pt x="3488447" y="3930970"/>
                  <a:pt x="3480488" y="3921817"/>
                </a:cubicBezTo>
                <a:close/>
                <a:moveTo>
                  <a:pt x="3055873" y="3919827"/>
                </a:moveTo>
                <a:cubicBezTo>
                  <a:pt x="3046720" y="3925000"/>
                  <a:pt x="3038761" y="3929378"/>
                  <a:pt x="3029210" y="3934551"/>
                </a:cubicBezTo>
                <a:cubicBezTo>
                  <a:pt x="3035975" y="3946490"/>
                  <a:pt x="3041547" y="3956040"/>
                  <a:pt x="3047516" y="3966387"/>
                </a:cubicBezTo>
                <a:cubicBezTo>
                  <a:pt x="3057465" y="3960816"/>
                  <a:pt x="3065424" y="3956040"/>
                  <a:pt x="3074179" y="3950469"/>
                </a:cubicBezTo>
                <a:cubicBezTo>
                  <a:pt x="3067414" y="3939326"/>
                  <a:pt x="3061842" y="3930174"/>
                  <a:pt x="3055873" y="3919827"/>
                </a:cubicBezTo>
                <a:close/>
                <a:moveTo>
                  <a:pt x="2753032" y="3919031"/>
                </a:moveTo>
                <a:cubicBezTo>
                  <a:pt x="2740695" y="3923408"/>
                  <a:pt x="2729950" y="3927388"/>
                  <a:pt x="2718808" y="3931367"/>
                </a:cubicBezTo>
                <a:cubicBezTo>
                  <a:pt x="2722787" y="3943704"/>
                  <a:pt x="2725971" y="3953653"/>
                  <a:pt x="2729950" y="3966785"/>
                </a:cubicBezTo>
                <a:cubicBezTo>
                  <a:pt x="2743083" y="3962010"/>
                  <a:pt x="2753430" y="3958030"/>
                  <a:pt x="2765368" y="3953653"/>
                </a:cubicBezTo>
                <a:cubicBezTo>
                  <a:pt x="2760991" y="3940918"/>
                  <a:pt x="2757011" y="3930572"/>
                  <a:pt x="2753032" y="3919031"/>
                </a:cubicBezTo>
                <a:close/>
                <a:moveTo>
                  <a:pt x="2032341" y="3917439"/>
                </a:moveTo>
                <a:cubicBezTo>
                  <a:pt x="2022392" y="3974744"/>
                  <a:pt x="2012841" y="4030458"/>
                  <a:pt x="2002892" y="4087763"/>
                </a:cubicBezTo>
                <a:cubicBezTo>
                  <a:pt x="2023984" y="4090946"/>
                  <a:pt x="2042687" y="4093732"/>
                  <a:pt x="2063779" y="4096517"/>
                </a:cubicBezTo>
                <a:cubicBezTo>
                  <a:pt x="2071340" y="4038814"/>
                  <a:pt x="2078901" y="3982703"/>
                  <a:pt x="2086462" y="3925000"/>
                </a:cubicBezTo>
                <a:cubicBezTo>
                  <a:pt x="2067360" y="3922613"/>
                  <a:pt x="2050646" y="3920225"/>
                  <a:pt x="2032341" y="3917439"/>
                </a:cubicBezTo>
                <a:close/>
                <a:moveTo>
                  <a:pt x="2891917" y="3911868"/>
                </a:moveTo>
                <a:cubicBezTo>
                  <a:pt x="2879580" y="3917041"/>
                  <a:pt x="2869632" y="3921419"/>
                  <a:pt x="2856897" y="3926990"/>
                </a:cubicBezTo>
                <a:cubicBezTo>
                  <a:pt x="2870029" y="3957632"/>
                  <a:pt x="2881968" y="3985489"/>
                  <a:pt x="2894305" y="4014142"/>
                </a:cubicBezTo>
                <a:cubicBezTo>
                  <a:pt x="2907835" y="4007774"/>
                  <a:pt x="2918977" y="4002601"/>
                  <a:pt x="2930916" y="3996632"/>
                </a:cubicBezTo>
                <a:cubicBezTo>
                  <a:pt x="2917386" y="3967183"/>
                  <a:pt x="2905049" y="3940122"/>
                  <a:pt x="2891917" y="3911868"/>
                </a:cubicBezTo>
                <a:close/>
                <a:moveTo>
                  <a:pt x="1838538" y="3909082"/>
                </a:moveTo>
                <a:cubicBezTo>
                  <a:pt x="1833763" y="3924602"/>
                  <a:pt x="1829385" y="3937735"/>
                  <a:pt x="1825008" y="3952061"/>
                </a:cubicBezTo>
                <a:cubicBezTo>
                  <a:pt x="1847691" y="3958826"/>
                  <a:pt x="1868384" y="3964795"/>
                  <a:pt x="1889874" y="3970765"/>
                </a:cubicBezTo>
                <a:cubicBezTo>
                  <a:pt x="1893853" y="3954847"/>
                  <a:pt x="1897435" y="3941714"/>
                  <a:pt x="1901016" y="3926990"/>
                </a:cubicBezTo>
                <a:cubicBezTo>
                  <a:pt x="1879925" y="3921021"/>
                  <a:pt x="1860425" y="3915449"/>
                  <a:pt x="1838538" y="3909082"/>
                </a:cubicBezTo>
                <a:close/>
                <a:moveTo>
                  <a:pt x="2793225" y="3904307"/>
                </a:moveTo>
                <a:cubicBezTo>
                  <a:pt x="2780888" y="3909082"/>
                  <a:pt x="2770541" y="3912664"/>
                  <a:pt x="2759001" y="3917041"/>
                </a:cubicBezTo>
                <a:cubicBezTo>
                  <a:pt x="2763378" y="3928980"/>
                  <a:pt x="2766960" y="3939326"/>
                  <a:pt x="2771735" y="3952061"/>
                </a:cubicBezTo>
                <a:cubicBezTo>
                  <a:pt x="2784470" y="3947285"/>
                  <a:pt x="2794817" y="3943306"/>
                  <a:pt x="2806755" y="3938929"/>
                </a:cubicBezTo>
                <a:cubicBezTo>
                  <a:pt x="2801980" y="3926592"/>
                  <a:pt x="2798000" y="3915847"/>
                  <a:pt x="2793225" y="3904307"/>
                </a:cubicBezTo>
                <a:close/>
                <a:moveTo>
                  <a:pt x="949115" y="3904307"/>
                </a:moveTo>
                <a:cubicBezTo>
                  <a:pt x="935585" y="3915847"/>
                  <a:pt x="924044" y="3925398"/>
                  <a:pt x="911708" y="3936143"/>
                </a:cubicBezTo>
                <a:cubicBezTo>
                  <a:pt x="924044" y="3948081"/>
                  <a:pt x="935983" y="3959224"/>
                  <a:pt x="948717" y="3971561"/>
                </a:cubicBezTo>
                <a:cubicBezTo>
                  <a:pt x="960258" y="3959224"/>
                  <a:pt x="971003" y="3948081"/>
                  <a:pt x="982145" y="3935745"/>
                </a:cubicBezTo>
                <a:cubicBezTo>
                  <a:pt x="969411" y="3923408"/>
                  <a:pt x="958268" y="3912664"/>
                  <a:pt x="949115" y="3904307"/>
                </a:cubicBezTo>
                <a:close/>
                <a:moveTo>
                  <a:pt x="2983844" y="3899531"/>
                </a:moveTo>
                <a:cubicBezTo>
                  <a:pt x="2965936" y="3908684"/>
                  <a:pt x="2949222" y="3917439"/>
                  <a:pt x="2930916" y="3926592"/>
                </a:cubicBezTo>
                <a:cubicBezTo>
                  <a:pt x="2946834" y="3959622"/>
                  <a:pt x="2961956" y="3991458"/>
                  <a:pt x="2977874" y="4024090"/>
                </a:cubicBezTo>
                <a:cubicBezTo>
                  <a:pt x="2998170" y="4013743"/>
                  <a:pt x="3016078" y="4004591"/>
                  <a:pt x="3034782" y="3995040"/>
                </a:cubicBezTo>
                <a:cubicBezTo>
                  <a:pt x="3017272" y="3962408"/>
                  <a:pt x="3000956" y="3931367"/>
                  <a:pt x="2983844" y="3899531"/>
                </a:cubicBezTo>
                <a:close/>
                <a:moveTo>
                  <a:pt x="1046216" y="3898337"/>
                </a:moveTo>
                <a:cubicBezTo>
                  <a:pt x="1035073" y="3911072"/>
                  <a:pt x="1025124" y="3922613"/>
                  <a:pt x="1013982" y="3934949"/>
                </a:cubicBezTo>
                <a:cubicBezTo>
                  <a:pt x="1026716" y="3946490"/>
                  <a:pt x="1038257" y="3956439"/>
                  <a:pt x="1051389" y="3967979"/>
                </a:cubicBezTo>
                <a:cubicBezTo>
                  <a:pt x="1062532" y="3954449"/>
                  <a:pt x="1072481" y="3942510"/>
                  <a:pt x="1082827" y="3930174"/>
                </a:cubicBezTo>
                <a:cubicBezTo>
                  <a:pt x="1069695" y="3918633"/>
                  <a:pt x="1058552" y="3909082"/>
                  <a:pt x="1046216" y="3898337"/>
                </a:cubicBezTo>
                <a:close/>
                <a:moveTo>
                  <a:pt x="1145306" y="3890378"/>
                </a:moveTo>
                <a:cubicBezTo>
                  <a:pt x="1134163" y="3903511"/>
                  <a:pt x="1124612" y="3915449"/>
                  <a:pt x="1113868" y="3928184"/>
                </a:cubicBezTo>
                <a:cubicBezTo>
                  <a:pt x="1127398" y="3938929"/>
                  <a:pt x="1138938" y="3948081"/>
                  <a:pt x="1151673" y="3958428"/>
                </a:cubicBezTo>
                <a:cubicBezTo>
                  <a:pt x="1162020" y="3944898"/>
                  <a:pt x="1171173" y="3933357"/>
                  <a:pt x="1181519" y="3920225"/>
                </a:cubicBezTo>
                <a:cubicBezTo>
                  <a:pt x="1169183" y="3909878"/>
                  <a:pt x="1157642" y="3900725"/>
                  <a:pt x="1145306" y="3890378"/>
                </a:cubicBezTo>
                <a:close/>
                <a:moveTo>
                  <a:pt x="3438902" y="3889384"/>
                </a:moveTo>
                <a:cubicBezTo>
                  <a:pt x="3429948" y="3889881"/>
                  <a:pt x="3420198" y="3896348"/>
                  <a:pt x="3408856" y="3908684"/>
                </a:cubicBezTo>
                <a:cubicBezTo>
                  <a:pt x="3415622" y="3916643"/>
                  <a:pt x="3422785" y="3925000"/>
                  <a:pt x="3429948" y="3934153"/>
                </a:cubicBezTo>
                <a:cubicBezTo>
                  <a:pt x="3438305" y="3926990"/>
                  <a:pt x="3445070" y="3921419"/>
                  <a:pt x="3452233" y="3915449"/>
                </a:cubicBezTo>
                <a:cubicBezTo>
                  <a:pt x="3456213" y="3912266"/>
                  <a:pt x="3460590" y="3909082"/>
                  <a:pt x="3464172" y="3905899"/>
                </a:cubicBezTo>
                <a:cubicBezTo>
                  <a:pt x="3456014" y="3894358"/>
                  <a:pt x="3447856" y="3888886"/>
                  <a:pt x="3438902" y="3889384"/>
                </a:cubicBezTo>
                <a:close/>
                <a:moveTo>
                  <a:pt x="2833418" y="3888389"/>
                </a:moveTo>
                <a:cubicBezTo>
                  <a:pt x="2821479" y="3893164"/>
                  <a:pt x="2811133" y="3897541"/>
                  <a:pt x="2799592" y="3902317"/>
                </a:cubicBezTo>
                <a:cubicBezTo>
                  <a:pt x="2804367" y="3914654"/>
                  <a:pt x="2808347" y="3925000"/>
                  <a:pt x="2813520" y="3936541"/>
                </a:cubicBezTo>
                <a:cubicBezTo>
                  <a:pt x="2825061" y="3931765"/>
                  <a:pt x="2835408" y="3927388"/>
                  <a:pt x="2848142" y="3922215"/>
                </a:cubicBezTo>
                <a:cubicBezTo>
                  <a:pt x="2842969" y="3910276"/>
                  <a:pt x="2838591" y="3899929"/>
                  <a:pt x="2833418" y="3888389"/>
                </a:cubicBezTo>
                <a:close/>
                <a:moveTo>
                  <a:pt x="2694135" y="3878440"/>
                </a:moveTo>
                <a:cubicBezTo>
                  <a:pt x="2682196" y="3882419"/>
                  <a:pt x="2672645" y="3885603"/>
                  <a:pt x="2661503" y="3889185"/>
                </a:cubicBezTo>
                <a:cubicBezTo>
                  <a:pt x="2665482" y="3902317"/>
                  <a:pt x="2669064" y="3913460"/>
                  <a:pt x="2672645" y="3925398"/>
                </a:cubicBezTo>
                <a:cubicBezTo>
                  <a:pt x="2684186" y="3922215"/>
                  <a:pt x="2694135" y="3919031"/>
                  <a:pt x="2707267" y="3915449"/>
                </a:cubicBezTo>
                <a:cubicBezTo>
                  <a:pt x="2702492" y="3901521"/>
                  <a:pt x="2698512" y="3890378"/>
                  <a:pt x="2694135" y="3878440"/>
                </a:cubicBezTo>
                <a:close/>
                <a:moveTo>
                  <a:pt x="1749397" y="3877644"/>
                </a:moveTo>
                <a:cubicBezTo>
                  <a:pt x="1743428" y="3892766"/>
                  <a:pt x="1738652" y="3905500"/>
                  <a:pt x="1733081" y="3919827"/>
                </a:cubicBezTo>
                <a:cubicBezTo>
                  <a:pt x="1754172" y="3927388"/>
                  <a:pt x="1774468" y="3934949"/>
                  <a:pt x="1796355" y="3942908"/>
                </a:cubicBezTo>
                <a:cubicBezTo>
                  <a:pt x="1801528" y="3927786"/>
                  <a:pt x="1805906" y="3914654"/>
                  <a:pt x="1810681" y="3900327"/>
                </a:cubicBezTo>
                <a:cubicBezTo>
                  <a:pt x="1789590" y="3892368"/>
                  <a:pt x="1770488" y="3885603"/>
                  <a:pt x="1749397" y="3877644"/>
                </a:cubicBezTo>
                <a:close/>
                <a:moveTo>
                  <a:pt x="1241610" y="3876848"/>
                </a:moveTo>
                <a:cubicBezTo>
                  <a:pt x="1231263" y="3889981"/>
                  <a:pt x="1222110" y="3901521"/>
                  <a:pt x="1211366" y="3915449"/>
                </a:cubicBezTo>
                <a:cubicBezTo>
                  <a:pt x="1224896" y="3925398"/>
                  <a:pt x="1236437" y="3934153"/>
                  <a:pt x="1248773" y="3943306"/>
                </a:cubicBezTo>
                <a:cubicBezTo>
                  <a:pt x="1258722" y="3929378"/>
                  <a:pt x="1267477" y="3916643"/>
                  <a:pt x="1277028" y="3903511"/>
                </a:cubicBezTo>
                <a:cubicBezTo>
                  <a:pt x="1264293" y="3893960"/>
                  <a:pt x="1253549" y="3885603"/>
                  <a:pt x="1241610" y="3876848"/>
                </a:cubicBezTo>
                <a:close/>
                <a:moveTo>
                  <a:pt x="2872815" y="3870879"/>
                </a:moveTo>
                <a:cubicBezTo>
                  <a:pt x="2860877" y="3876052"/>
                  <a:pt x="2850530" y="3880828"/>
                  <a:pt x="2839387" y="3885603"/>
                </a:cubicBezTo>
                <a:cubicBezTo>
                  <a:pt x="2844561" y="3897940"/>
                  <a:pt x="2848938" y="3907888"/>
                  <a:pt x="2854111" y="3920225"/>
                </a:cubicBezTo>
                <a:cubicBezTo>
                  <a:pt x="2866846" y="3914255"/>
                  <a:pt x="2877192" y="3909480"/>
                  <a:pt x="2888335" y="3904307"/>
                </a:cubicBezTo>
                <a:cubicBezTo>
                  <a:pt x="2882764" y="3891970"/>
                  <a:pt x="2877988" y="3882021"/>
                  <a:pt x="2872815" y="3870879"/>
                </a:cubicBezTo>
                <a:close/>
                <a:moveTo>
                  <a:pt x="3182024" y="3868093"/>
                </a:moveTo>
                <a:cubicBezTo>
                  <a:pt x="3172871" y="3874460"/>
                  <a:pt x="3165310" y="3879634"/>
                  <a:pt x="3156953" y="3885603"/>
                </a:cubicBezTo>
                <a:cubicBezTo>
                  <a:pt x="3164116" y="3896348"/>
                  <a:pt x="3170483" y="3905899"/>
                  <a:pt x="3177248" y="3915847"/>
                </a:cubicBezTo>
                <a:cubicBezTo>
                  <a:pt x="3186799" y="3909082"/>
                  <a:pt x="3193962" y="3903909"/>
                  <a:pt x="3203115" y="3897541"/>
                </a:cubicBezTo>
                <a:cubicBezTo>
                  <a:pt x="3195156" y="3886399"/>
                  <a:pt x="3188789" y="3877644"/>
                  <a:pt x="3182024" y="3868093"/>
                </a:cubicBezTo>
                <a:close/>
                <a:moveTo>
                  <a:pt x="2734328" y="3865307"/>
                </a:moveTo>
                <a:cubicBezTo>
                  <a:pt x="2722389" y="3869685"/>
                  <a:pt x="2712838" y="3872869"/>
                  <a:pt x="2701696" y="3876848"/>
                </a:cubicBezTo>
                <a:cubicBezTo>
                  <a:pt x="2705675" y="3889185"/>
                  <a:pt x="2709257" y="3900327"/>
                  <a:pt x="2713236" y="3913062"/>
                </a:cubicBezTo>
                <a:cubicBezTo>
                  <a:pt x="2724777" y="3909082"/>
                  <a:pt x="2735124" y="3905500"/>
                  <a:pt x="2747460" y="3901521"/>
                </a:cubicBezTo>
                <a:cubicBezTo>
                  <a:pt x="2742287" y="3887991"/>
                  <a:pt x="2738307" y="3876848"/>
                  <a:pt x="2734328" y="3865307"/>
                </a:cubicBezTo>
                <a:close/>
                <a:moveTo>
                  <a:pt x="997268" y="3852573"/>
                </a:moveTo>
                <a:cubicBezTo>
                  <a:pt x="984533" y="3863716"/>
                  <a:pt x="972993" y="3873664"/>
                  <a:pt x="960258" y="3884807"/>
                </a:cubicBezTo>
                <a:cubicBezTo>
                  <a:pt x="973390" y="3897144"/>
                  <a:pt x="984533" y="3907888"/>
                  <a:pt x="996870" y="3919429"/>
                </a:cubicBezTo>
                <a:cubicBezTo>
                  <a:pt x="1008410" y="3907092"/>
                  <a:pt x="1018757" y="3896348"/>
                  <a:pt x="1030298" y="3883613"/>
                </a:cubicBezTo>
                <a:cubicBezTo>
                  <a:pt x="1017563" y="3871675"/>
                  <a:pt x="1006818" y="3861328"/>
                  <a:pt x="997268" y="3852573"/>
                </a:cubicBezTo>
                <a:close/>
                <a:moveTo>
                  <a:pt x="3121933" y="3850981"/>
                </a:moveTo>
                <a:cubicBezTo>
                  <a:pt x="3112382" y="3857348"/>
                  <a:pt x="3104821" y="3862124"/>
                  <a:pt x="3096862" y="3867695"/>
                </a:cubicBezTo>
                <a:cubicBezTo>
                  <a:pt x="3103627" y="3878440"/>
                  <a:pt x="3109199" y="3887593"/>
                  <a:pt x="3115964" y="3897940"/>
                </a:cubicBezTo>
                <a:cubicBezTo>
                  <a:pt x="3125117" y="3891970"/>
                  <a:pt x="3132678" y="3887195"/>
                  <a:pt x="3141433" y="3881623"/>
                </a:cubicBezTo>
                <a:cubicBezTo>
                  <a:pt x="3134667" y="3871675"/>
                  <a:pt x="3128698" y="3862124"/>
                  <a:pt x="3121933" y="3850981"/>
                </a:cubicBezTo>
                <a:close/>
                <a:moveTo>
                  <a:pt x="2772531" y="3850583"/>
                </a:moveTo>
                <a:cubicBezTo>
                  <a:pt x="2760593" y="3855359"/>
                  <a:pt x="2751042" y="3858940"/>
                  <a:pt x="2739899" y="3863318"/>
                </a:cubicBezTo>
                <a:cubicBezTo>
                  <a:pt x="2744675" y="3876052"/>
                  <a:pt x="2748654" y="3887195"/>
                  <a:pt x="2753032" y="3899531"/>
                </a:cubicBezTo>
                <a:cubicBezTo>
                  <a:pt x="2765368" y="3894756"/>
                  <a:pt x="2775317" y="3890776"/>
                  <a:pt x="2786459" y="3886399"/>
                </a:cubicBezTo>
                <a:cubicBezTo>
                  <a:pt x="2782082" y="3874062"/>
                  <a:pt x="2777704" y="3863318"/>
                  <a:pt x="2772531" y="3850583"/>
                </a:cubicBezTo>
                <a:close/>
                <a:moveTo>
                  <a:pt x="3039159" y="3848593"/>
                </a:moveTo>
                <a:cubicBezTo>
                  <a:pt x="3029608" y="3854563"/>
                  <a:pt x="3022047" y="3858940"/>
                  <a:pt x="3014088" y="3863318"/>
                </a:cubicBezTo>
                <a:cubicBezTo>
                  <a:pt x="3020853" y="3874858"/>
                  <a:pt x="3026027" y="3884409"/>
                  <a:pt x="3031996" y="3894358"/>
                </a:cubicBezTo>
                <a:cubicBezTo>
                  <a:pt x="3041149" y="3889185"/>
                  <a:pt x="3048312" y="3885205"/>
                  <a:pt x="3057863" y="3879634"/>
                </a:cubicBezTo>
                <a:cubicBezTo>
                  <a:pt x="3051097" y="3868491"/>
                  <a:pt x="3045526" y="3858940"/>
                  <a:pt x="3039159" y="3848593"/>
                </a:cubicBezTo>
                <a:close/>
                <a:moveTo>
                  <a:pt x="1093970" y="3846206"/>
                </a:moveTo>
                <a:cubicBezTo>
                  <a:pt x="1082827" y="3858542"/>
                  <a:pt x="1072481" y="3869685"/>
                  <a:pt x="1061338" y="3882419"/>
                </a:cubicBezTo>
                <a:cubicBezTo>
                  <a:pt x="1074072" y="3893164"/>
                  <a:pt x="1085215" y="3903113"/>
                  <a:pt x="1097551" y="3913858"/>
                </a:cubicBezTo>
                <a:cubicBezTo>
                  <a:pt x="1108694" y="3901123"/>
                  <a:pt x="1118643" y="3889185"/>
                  <a:pt x="1129388" y="3876848"/>
                </a:cubicBezTo>
                <a:cubicBezTo>
                  <a:pt x="1117051" y="3866103"/>
                  <a:pt x="1106306" y="3856552"/>
                  <a:pt x="1093970" y="3846206"/>
                </a:cubicBezTo>
                <a:close/>
                <a:moveTo>
                  <a:pt x="1662245" y="3840237"/>
                </a:moveTo>
                <a:cubicBezTo>
                  <a:pt x="1655480" y="3854165"/>
                  <a:pt x="1649511" y="3866899"/>
                  <a:pt x="1643144" y="3880828"/>
                </a:cubicBezTo>
                <a:cubicBezTo>
                  <a:pt x="1665429" y="3890776"/>
                  <a:pt x="1684929" y="3899133"/>
                  <a:pt x="1705224" y="3908286"/>
                </a:cubicBezTo>
                <a:cubicBezTo>
                  <a:pt x="1711193" y="3893562"/>
                  <a:pt x="1716367" y="3881623"/>
                  <a:pt x="1722336" y="3866899"/>
                </a:cubicBezTo>
                <a:cubicBezTo>
                  <a:pt x="1701643" y="3857746"/>
                  <a:pt x="1682541" y="3849389"/>
                  <a:pt x="1662245" y="3840237"/>
                </a:cubicBezTo>
                <a:close/>
                <a:moveTo>
                  <a:pt x="1190274" y="3836257"/>
                </a:moveTo>
                <a:cubicBezTo>
                  <a:pt x="1179530" y="3849389"/>
                  <a:pt x="1169581" y="3860930"/>
                  <a:pt x="1159234" y="3873664"/>
                </a:cubicBezTo>
                <a:cubicBezTo>
                  <a:pt x="1171969" y="3883613"/>
                  <a:pt x="1183509" y="3892766"/>
                  <a:pt x="1195448" y="3902317"/>
                </a:cubicBezTo>
                <a:cubicBezTo>
                  <a:pt x="1206192" y="3888787"/>
                  <a:pt x="1215345" y="3876848"/>
                  <a:pt x="1225692" y="3864114"/>
                </a:cubicBezTo>
                <a:cubicBezTo>
                  <a:pt x="1212958" y="3854165"/>
                  <a:pt x="1201815" y="3845410"/>
                  <a:pt x="1190274" y="3836257"/>
                </a:cubicBezTo>
                <a:close/>
                <a:moveTo>
                  <a:pt x="2810337" y="3835859"/>
                </a:moveTo>
                <a:cubicBezTo>
                  <a:pt x="2799194" y="3840237"/>
                  <a:pt x="2790041" y="3844216"/>
                  <a:pt x="2778500" y="3848992"/>
                </a:cubicBezTo>
                <a:cubicBezTo>
                  <a:pt x="2783674" y="3861726"/>
                  <a:pt x="2788051" y="3872471"/>
                  <a:pt x="2792827" y="3884807"/>
                </a:cubicBezTo>
                <a:cubicBezTo>
                  <a:pt x="2804367" y="3879634"/>
                  <a:pt x="2814714" y="3875256"/>
                  <a:pt x="2826255" y="3870481"/>
                </a:cubicBezTo>
                <a:cubicBezTo>
                  <a:pt x="2820683" y="3858144"/>
                  <a:pt x="2815908" y="3847002"/>
                  <a:pt x="2810337" y="3835859"/>
                </a:cubicBezTo>
                <a:close/>
                <a:moveTo>
                  <a:pt x="3191574" y="3828298"/>
                </a:moveTo>
                <a:cubicBezTo>
                  <a:pt x="3190779" y="3829492"/>
                  <a:pt x="3189585" y="3830686"/>
                  <a:pt x="3188789" y="3831879"/>
                </a:cubicBezTo>
                <a:cubicBezTo>
                  <a:pt x="3221421" y="3877246"/>
                  <a:pt x="3253655" y="3922613"/>
                  <a:pt x="3287481" y="3969571"/>
                </a:cubicBezTo>
                <a:cubicBezTo>
                  <a:pt x="3306185" y="3955643"/>
                  <a:pt x="3323297" y="3942908"/>
                  <a:pt x="3340806" y="3929378"/>
                </a:cubicBezTo>
                <a:cubicBezTo>
                  <a:pt x="3318521" y="3895154"/>
                  <a:pt x="3297032" y="3863716"/>
                  <a:pt x="3254053" y="3854961"/>
                </a:cubicBezTo>
                <a:cubicBezTo>
                  <a:pt x="3236941" y="3851777"/>
                  <a:pt x="3221421" y="3841032"/>
                  <a:pt x="3205105" y="3833471"/>
                </a:cubicBezTo>
                <a:cubicBezTo>
                  <a:pt x="3200728" y="3831482"/>
                  <a:pt x="3195952" y="3829890"/>
                  <a:pt x="3191574" y="3828298"/>
                </a:cubicBezTo>
                <a:close/>
                <a:moveTo>
                  <a:pt x="1284987" y="3820737"/>
                </a:moveTo>
                <a:cubicBezTo>
                  <a:pt x="1274242" y="3834665"/>
                  <a:pt x="1265089" y="3846206"/>
                  <a:pt x="1255140" y="3859338"/>
                </a:cubicBezTo>
                <a:cubicBezTo>
                  <a:pt x="1267875" y="3868491"/>
                  <a:pt x="1279018" y="3876848"/>
                  <a:pt x="1290956" y="3885603"/>
                </a:cubicBezTo>
                <a:cubicBezTo>
                  <a:pt x="1300905" y="3872073"/>
                  <a:pt x="1309660" y="3860134"/>
                  <a:pt x="1319609" y="3846604"/>
                </a:cubicBezTo>
                <a:cubicBezTo>
                  <a:pt x="1307272" y="3837451"/>
                  <a:pt x="1296527" y="3829492"/>
                  <a:pt x="1284987" y="3820737"/>
                </a:cubicBezTo>
                <a:close/>
                <a:moveTo>
                  <a:pt x="2848938" y="3818747"/>
                </a:moveTo>
                <a:cubicBezTo>
                  <a:pt x="2837795" y="3823522"/>
                  <a:pt x="2827847" y="3827900"/>
                  <a:pt x="2816704" y="3833073"/>
                </a:cubicBezTo>
                <a:cubicBezTo>
                  <a:pt x="2822275" y="3845410"/>
                  <a:pt x="2827051" y="3856155"/>
                  <a:pt x="2832224" y="3868491"/>
                </a:cubicBezTo>
                <a:cubicBezTo>
                  <a:pt x="2843367" y="3863716"/>
                  <a:pt x="2853315" y="3858940"/>
                  <a:pt x="2864856" y="3853369"/>
                </a:cubicBezTo>
                <a:cubicBezTo>
                  <a:pt x="2859285" y="3841430"/>
                  <a:pt x="2854509" y="3831084"/>
                  <a:pt x="2848938" y="3818747"/>
                </a:cubicBezTo>
                <a:close/>
                <a:moveTo>
                  <a:pt x="1048205" y="3802829"/>
                </a:moveTo>
                <a:cubicBezTo>
                  <a:pt x="1034675" y="3813972"/>
                  <a:pt x="1023134" y="3823522"/>
                  <a:pt x="1010400" y="3834665"/>
                </a:cubicBezTo>
                <a:cubicBezTo>
                  <a:pt x="1022737" y="3845808"/>
                  <a:pt x="1033481" y="3856155"/>
                  <a:pt x="1045420" y="3867695"/>
                </a:cubicBezTo>
                <a:cubicBezTo>
                  <a:pt x="1056960" y="3854961"/>
                  <a:pt x="1067307" y="3843818"/>
                  <a:pt x="1078450" y="3831482"/>
                </a:cubicBezTo>
                <a:cubicBezTo>
                  <a:pt x="1066113" y="3819941"/>
                  <a:pt x="1055766" y="3809992"/>
                  <a:pt x="1048205" y="3802829"/>
                </a:cubicBezTo>
                <a:close/>
                <a:moveTo>
                  <a:pt x="3237339" y="3794870"/>
                </a:moveTo>
                <a:cubicBezTo>
                  <a:pt x="3227390" y="3802431"/>
                  <a:pt x="3219033" y="3808798"/>
                  <a:pt x="3208289" y="3817553"/>
                </a:cubicBezTo>
                <a:cubicBezTo>
                  <a:pt x="3230972" y="3827502"/>
                  <a:pt x="3250472" y="3835859"/>
                  <a:pt x="3269573" y="3844216"/>
                </a:cubicBezTo>
                <a:cubicBezTo>
                  <a:pt x="3270767" y="3843420"/>
                  <a:pt x="3271961" y="3842226"/>
                  <a:pt x="3273155" y="3841032"/>
                </a:cubicBezTo>
                <a:cubicBezTo>
                  <a:pt x="3261614" y="3825910"/>
                  <a:pt x="3250073" y="3811186"/>
                  <a:pt x="3237339" y="3794870"/>
                </a:cubicBezTo>
                <a:close/>
                <a:moveTo>
                  <a:pt x="1141326" y="3792880"/>
                </a:moveTo>
                <a:cubicBezTo>
                  <a:pt x="1129786" y="3805615"/>
                  <a:pt x="1119837" y="3816757"/>
                  <a:pt x="1108694" y="3829492"/>
                </a:cubicBezTo>
                <a:cubicBezTo>
                  <a:pt x="1121031" y="3839838"/>
                  <a:pt x="1132173" y="3849389"/>
                  <a:pt x="1143714" y="3859736"/>
                </a:cubicBezTo>
                <a:cubicBezTo>
                  <a:pt x="1154857" y="3846604"/>
                  <a:pt x="1164805" y="3835461"/>
                  <a:pt x="1175550" y="3822727"/>
                </a:cubicBezTo>
                <a:cubicBezTo>
                  <a:pt x="1164009" y="3812778"/>
                  <a:pt x="1154061" y="3804023"/>
                  <a:pt x="1141326" y="3792880"/>
                </a:cubicBezTo>
                <a:close/>
                <a:moveTo>
                  <a:pt x="3128698" y="3790890"/>
                </a:moveTo>
                <a:cubicBezTo>
                  <a:pt x="3119943" y="3797258"/>
                  <a:pt x="3112780" y="3802431"/>
                  <a:pt x="3105219" y="3808002"/>
                </a:cubicBezTo>
                <a:cubicBezTo>
                  <a:pt x="3112780" y="3819145"/>
                  <a:pt x="3119147" y="3827900"/>
                  <a:pt x="3125515" y="3837451"/>
                </a:cubicBezTo>
                <a:cubicBezTo>
                  <a:pt x="3134667" y="3831084"/>
                  <a:pt x="3141830" y="3826308"/>
                  <a:pt x="3150188" y="3820737"/>
                </a:cubicBezTo>
                <a:cubicBezTo>
                  <a:pt x="3142626" y="3810390"/>
                  <a:pt x="3135861" y="3800839"/>
                  <a:pt x="3128698" y="3790890"/>
                </a:cubicBezTo>
                <a:close/>
                <a:moveTo>
                  <a:pt x="1236437" y="3781340"/>
                </a:moveTo>
                <a:cubicBezTo>
                  <a:pt x="1225692" y="3794472"/>
                  <a:pt x="1216141" y="3806411"/>
                  <a:pt x="1205396" y="3819145"/>
                </a:cubicBezTo>
                <a:cubicBezTo>
                  <a:pt x="1216937" y="3829094"/>
                  <a:pt x="1227284" y="3837053"/>
                  <a:pt x="1239620" y="3847002"/>
                </a:cubicBezTo>
                <a:cubicBezTo>
                  <a:pt x="1250365" y="3833471"/>
                  <a:pt x="1259518" y="3821931"/>
                  <a:pt x="1269865" y="3808798"/>
                </a:cubicBezTo>
                <a:cubicBezTo>
                  <a:pt x="1258722" y="3799645"/>
                  <a:pt x="1247977" y="3790890"/>
                  <a:pt x="1236437" y="3781340"/>
                </a:cubicBezTo>
                <a:close/>
                <a:moveTo>
                  <a:pt x="2919376" y="3776166"/>
                </a:moveTo>
                <a:cubicBezTo>
                  <a:pt x="2902661" y="3784921"/>
                  <a:pt x="2887937" y="3792482"/>
                  <a:pt x="2872019" y="3800839"/>
                </a:cubicBezTo>
                <a:cubicBezTo>
                  <a:pt x="2888335" y="3834665"/>
                  <a:pt x="2903855" y="3867297"/>
                  <a:pt x="2920171" y="3901123"/>
                </a:cubicBezTo>
                <a:cubicBezTo>
                  <a:pt x="2938079" y="3891970"/>
                  <a:pt x="2954395" y="3883613"/>
                  <a:pt x="2971507" y="3874858"/>
                </a:cubicBezTo>
                <a:cubicBezTo>
                  <a:pt x="2953599" y="3841032"/>
                  <a:pt x="2936885" y="3808798"/>
                  <a:pt x="2919376" y="3776166"/>
                </a:cubicBezTo>
                <a:close/>
                <a:moveTo>
                  <a:pt x="3070199" y="3772983"/>
                </a:moveTo>
                <a:cubicBezTo>
                  <a:pt x="3061444" y="3778952"/>
                  <a:pt x="3054679" y="3783329"/>
                  <a:pt x="3046720" y="3788503"/>
                </a:cubicBezTo>
                <a:cubicBezTo>
                  <a:pt x="3053485" y="3798849"/>
                  <a:pt x="3059057" y="3808400"/>
                  <a:pt x="3065822" y="3819145"/>
                </a:cubicBezTo>
                <a:cubicBezTo>
                  <a:pt x="3074577" y="3813176"/>
                  <a:pt x="3082138" y="3808400"/>
                  <a:pt x="3090097" y="3803227"/>
                </a:cubicBezTo>
                <a:cubicBezTo>
                  <a:pt x="3082934" y="3792482"/>
                  <a:pt x="3076964" y="3783329"/>
                  <a:pt x="3070199" y="3772983"/>
                </a:cubicBezTo>
                <a:close/>
                <a:moveTo>
                  <a:pt x="1328364" y="3764626"/>
                </a:moveTo>
                <a:cubicBezTo>
                  <a:pt x="1317619" y="3778554"/>
                  <a:pt x="1308466" y="3790094"/>
                  <a:pt x="1298517" y="3803227"/>
                </a:cubicBezTo>
                <a:cubicBezTo>
                  <a:pt x="1310456" y="3812380"/>
                  <a:pt x="1321200" y="3820339"/>
                  <a:pt x="1332741" y="3828696"/>
                </a:cubicBezTo>
                <a:cubicBezTo>
                  <a:pt x="1343088" y="3814767"/>
                  <a:pt x="1351843" y="3802431"/>
                  <a:pt x="1360996" y="3789697"/>
                </a:cubicBezTo>
                <a:cubicBezTo>
                  <a:pt x="1349853" y="3780942"/>
                  <a:pt x="1339904" y="3773381"/>
                  <a:pt x="1328364" y="3764626"/>
                </a:cubicBezTo>
                <a:close/>
                <a:moveTo>
                  <a:pt x="3011302" y="3758656"/>
                </a:moveTo>
                <a:cubicBezTo>
                  <a:pt x="3002945" y="3763830"/>
                  <a:pt x="2996180" y="3767809"/>
                  <a:pt x="2987823" y="3772983"/>
                </a:cubicBezTo>
                <a:cubicBezTo>
                  <a:pt x="2994986" y="3784921"/>
                  <a:pt x="3000956" y="3794074"/>
                  <a:pt x="3006925" y="3804023"/>
                </a:cubicBezTo>
                <a:cubicBezTo>
                  <a:pt x="3015680" y="3798452"/>
                  <a:pt x="3022843" y="3794074"/>
                  <a:pt x="3030404" y="3789299"/>
                </a:cubicBezTo>
                <a:cubicBezTo>
                  <a:pt x="3023241" y="3778156"/>
                  <a:pt x="3017670" y="3769003"/>
                  <a:pt x="3011302" y="3758656"/>
                </a:cubicBezTo>
                <a:close/>
                <a:moveTo>
                  <a:pt x="3476508" y="3754279"/>
                </a:moveTo>
                <a:cubicBezTo>
                  <a:pt x="3466559" y="3763830"/>
                  <a:pt x="3456611" y="3772983"/>
                  <a:pt x="3445468" y="3783727"/>
                </a:cubicBezTo>
                <a:cubicBezTo>
                  <a:pt x="3453427" y="3791686"/>
                  <a:pt x="3460590" y="3798849"/>
                  <a:pt x="3469345" y="3807604"/>
                </a:cubicBezTo>
                <a:cubicBezTo>
                  <a:pt x="3479692" y="3795666"/>
                  <a:pt x="3488845" y="3785717"/>
                  <a:pt x="3497202" y="3776166"/>
                </a:cubicBezTo>
                <a:cubicBezTo>
                  <a:pt x="3490437" y="3769003"/>
                  <a:pt x="3482875" y="3761044"/>
                  <a:pt x="3476508" y="3754279"/>
                </a:cubicBezTo>
                <a:close/>
                <a:moveTo>
                  <a:pt x="1097153" y="3751891"/>
                </a:moveTo>
                <a:cubicBezTo>
                  <a:pt x="1084419" y="3763034"/>
                  <a:pt x="1073276" y="3773381"/>
                  <a:pt x="1060542" y="3784523"/>
                </a:cubicBezTo>
                <a:cubicBezTo>
                  <a:pt x="1071685" y="3794870"/>
                  <a:pt x="1082429" y="3804819"/>
                  <a:pt x="1093572" y="3815563"/>
                </a:cubicBezTo>
                <a:cubicBezTo>
                  <a:pt x="1105113" y="3803227"/>
                  <a:pt x="1114663" y="3792482"/>
                  <a:pt x="1126602" y="3779748"/>
                </a:cubicBezTo>
                <a:cubicBezTo>
                  <a:pt x="1115061" y="3768605"/>
                  <a:pt x="1104715" y="3759054"/>
                  <a:pt x="1097153" y="3751891"/>
                </a:cubicBezTo>
                <a:close/>
                <a:moveTo>
                  <a:pt x="3299420" y="3746718"/>
                </a:moveTo>
                <a:cubicBezTo>
                  <a:pt x="3287879" y="3756269"/>
                  <a:pt x="3278328" y="3764228"/>
                  <a:pt x="3268777" y="3772585"/>
                </a:cubicBezTo>
                <a:cubicBezTo>
                  <a:pt x="3277134" y="3782931"/>
                  <a:pt x="3283899" y="3791288"/>
                  <a:pt x="3293052" y="3802033"/>
                </a:cubicBezTo>
                <a:cubicBezTo>
                  <a:pt x="3304593" y="3792084"/>
                  <a:pt x="3314144" y="3783727"/>
                  <a:pt x="3324093" y="3774972"/>
                </a:cubicBezTo>
                <a:cubicBezTo>
                  <a:pt x="3314940" y="3764228"/>
                  <a:pt x="3307379" y="3755871"/>
                  <a:pt x="3299420" y="3746718"/>
                </a:cubicBezTo>
                <a:close/>
                <a:moveTo>
                  <a:pt x="1189478" y="3740350"/>
                </a:moveTo>
                <a:cubicBezTo>
                  <a:pt x="1178336" y="3752687"/>
                  <a:pt x="1168387" y="3763830"/>
                  <a:pt x="1156448" y="3776962"/>
                </a:cubicBezTo>
                <a:cubicBezTo>
                  <a:pt x="1169183" y="3787707"/>
                  <a:pt x="1179530" y="3796462"/>
                  <a:pt x="1190672" y="3805615"/>
                </a:cubicBezTo>
                <a:cubicBezTo>
                  <a:pt x="1202213" y="3792084"/>
                  <a:pt x="1211366" y="3780942"/>
                  <a:pt x="1221713" y="3769003"/>
                </a:cubicBezTo>
                <a:cubicBezTo>
                  <a:pt x="1210570" y="3759054"/>
                  <a:pt x="1200621" y="3750299"/>
                  <a:pt x="1189478" y="3740350"/>
                </a:cubicBezTo>
                <a:close/>
                <a:moveTo>
                  <a:pt x="1281405" y="3727218"/>
                </a:moveTo>
                <a:cubicBezTo>
                  <a:pt x="1270263" y="3740749"/>
                  <a:pt x="1260712" y="3752289"/>
                  <a:pt x="1250365" y="3765024"/>
                </a:cubicBezTo>
                <a:cubicBezTo>
                  <a:pt x="1261906" y="3774176"/>
                  <a:pt x="1271854" y="3782135"/>
                  <a:pt x="1283395" y="3791686"/>
                </a:cubicBezTo>
                <a:cubicBezTo>
                  <a:pt x="1293742" y="3778554"/>
                  <a:pt x="1303293" y="3767013"/>
                  <a:pt x="1313639" y="3753085"/>
                </a:cubicBezTo>
                <a:cubicBezTo>
                  <a:pt x="1302099" y="3743932"/>
                  <a:pt x="1292150" y="3735575"/>
                  <a:pt x="1281405" y="3727218"/>
                </a:cubicBezTo>
                <a:close/>
                <a:moveTo>
                  <a:pt x="3161728" y="3709708"/>
                </a:moveTo>
                <a:cubicBezTo>
                  <a:pt x="3147800" y="3720055"/>
                  <a:pt x="3135463" y="3729606"/>
                  <a:pt x="3119147" y="3741942"/>
                </a:cubicBezTo>
                <a:cubicBezTo>
                  <a:pt x="3143025" y="3765819"/>
                  <a:pt x="3164912" y="3787707"/>
                  <a:pt x="3187197" y="3809594"/>
                </a:cubicBezTo>
                <a:cubicBezTo>
                  <a:pt x="3200728" y="3799645"/>
                  <a:pt x="3209482" y="3792880"/>
                  <a:pt x="3219829" y="3784921"/>
                </a:cubicBezTo>
                <a:cubicBezTo>
                  <a:pt x="3200329" y="3759850"/>
                  <a:pt x="3181626" y="3735177"/>
                  <a:pt x="3161728" y="3709708"/>
                </a:cubicBezTo>
                <a:close/>
                <a:moveTo>
                  <a:pt x="3433529" y="3708116"/>
                </a:moveTo>
                <a:cubicBezTo>
                  <a:pt x="3423581" y="3719657"/>
                  <a:pt x="3415224" y="3729208"/>
                  <a:pt x="3405673" y="3739953"/>
                </a:cubicBezTo>
                <a:cubicBezTo>
                  <a:pt x="3413234" y="3747912"/>
                  <a:pt x="3421193" y="3756269"/>
                  <a:pt x="3428356" y="3763830"/>
                </a:cubicBezTo>
                <a:cubicBezTo>
                  <a:pt x="3439897" y="3753483"/>
                  <a:pt x="3449845" y="3744330"/>
                  <a:pt x="3460192" y="3734779"/>
                </a:cubicBezTo>
                <a:cubicBezTo>
                  <a:pt x="3451437" y="3726024"/>
                  <a:pt x="3443876" y="3718463"/>
                  <a:pt x="3433529" y="3708116"/>
                </a:cubicBezTo>
                <a:close/>
                <a:moveTo>
                  <a:pt x="3263206" y="3704535"/>
                </a:moveTo>
                <a:cubicBezTo>
                  <a:pt x="3252859" y="3712892"/>
                  <a:pt x="3243706" y="3720851"/>
                  <a:pt x="3233359" y="3729208"/>
                </a:cubicBezTo>
                <a:cubicBezTo>
                  <a:pt x="3240523" y="3738361"/>
                  <a:pt x="3247288" y="3745922"/>
                  <a:pt x="3254849" y="3754677"/>
                </a:cubicBezTo>
                <a:cubicBezTo>
                  <a:pt x="3265594" y="3745524"/>
                  <a:pt x="3274747" y="3737565"/>
                  <a:pt x="3284695" y="3729208"/>
                </a:cubicBezTo>
                <a:cubicBezTo>
                  <a:pt x="3276736" y="3720453"/>
                  <a:pt x="3270369" y="3712892"/>
                  <a:pt x="3263206" y="3704535"/>
                </a:cubicBezTo>
                <a:close/>
                <a:moveTo>
                  <a:pt x="1146500" y="3700555"/>
                </a:moveTo>
                <a:cubicBezTo>
                  <a:pt x="1133765" y="3711698"/>
                  <a:pt x="1122225" y="3721647"/>
                  <a:pt x="1109888" y="3732789"/>
                </a:cubicBezTo>
                <a:cubicBezTo>
                  <a:pt x="1121429" y="3743534"/>
                  <a:pt x="1131377" y="3753085"/>
                  <a:pt x="1142520" y="3763432"/>
                </a:cubicBezTo>
                <a:cubicBezTo>
                  <a:pt x="1153663" y="3750697"/>
                  <a:pt x="1164009" y="3739157"/>
                  <a:pt x="1171571" y="3731198"/>
                </a:cubicBezTo>
                <a:cubicBezTo>
                  <a:pt x="1161622" y="3719259"/>
                  <a:pt x="1153663" y="3709310"/>
                  <a:pt x="1146500" y="3700555"/>
                </a:cubicBezTo>
                <a:close/>
                <a:moveTo>
                  <a:pt x="1236835" y="3687821"/>
                </a:moveTo>
                <a:cubicBezTo>
                  <a:pt x="1226090" y="3700157"/>
                  <a:pt x="1215743" y="3711698"/>
                  <a:pt x="1204600" y="3724432"/>
                </a:cubicBezTo>
                <a:cubicBezTo>
                  <a:pt x="1215743" y="3734381"/>
                  <a:pt x="1225692" y="3742738"/>
                  <a:pt x="1236437" y="3752289"/>
                </a:cubicBezTo>
                <a:cubicBezTo>
                  <a:pt x="1247579" y="3739157"/>
                  <a:pt x="1257528" y="3727218"/>
                  <a:pt x="1267875" y="3714882"/>
                </a:cubicBezTo>
                <a:cubicBezTo>
                  <a:pt x="1256732" y="3705331"/>
                  <a:pt x="1247579" y="3696974"/>
                  <a:pt x="1236835" y="3687821"/>
                </a:cubicBezTo>
                <a:close/>
                <a:moveTo>
                  <a:pt x="3141433" y="3683045"/>
                </a:moveTo>
                <a:cubicBezTo>
                  <a:pt x="3126708" y="3679066"/>
                  <a:pt x="3119545" y="3694586"/>
                  <a:pt x="3108801" y="3700157"/>
                </a:cubicBezTo>
                <a:cubicBezTo>
                  <a:pt x="3105219" y="3702147"/>
                  <a:pt x="3104025" y="3708116"/>
                  <a:pt x="3102035" y="3712096"/>
                </a:cubicBezTo>
                <a:cubicBezTo>
                  <a:pt x="3104025" y="3713290"/>
                  <a:pt x="3105617" y="3714484"/>
                  <a:pt x="3107607" y="3715678"/>
                </a:cubicBezTo>
                <a:cubicBezTo>
                  <a:pt x="3119147" y="3706923"/>
                  <a:pt x="3131086" y="3698168"/>
                  <a:pt x="3143025" y="3689413"/>
                </a:cubicBezTo>
                <a:cubicBezTo>
                  <a:pt x="3142626" y="3687423"/>
                  <a:pt x="3141830" y="3685035"/>
                  <a:pt x="3141433" y="3683045"/>
                </a:cubicBezTo>
                <a:close/>
                <a:moveTo>
                  <a:pt x="1195050" y="3647628"/>
                </a:moveTo>
                <a:cubicBezTo>
                  <a:pt x="1182315" y="3659964"/>
                  <a:pt x="1171173" y="3669913"/>
                  <a:pt x="1158438" y="3681852"/>
                </a:cubicBezTo>
                <a:cubicBezTo>
                  <a:pt x="1169581" y="3692198"/>
                  <a:pt x="1179530" y="3701351"/>
                  <a:pt x="1190274" y="3711300"/>
                </a:cubicBezTo>
                <a:cubicBezTo>
                  <a:pt x="1201815" y="3698964"/>
                  <a:pt x="1211366" y="3688617"/>
                  <a:pt x="1222110" y="3677076"/>
                </a:cubicBezTo>
                <a:cubicBezTo>
                  <a:pt x="1212560" y="3666729"/>
                  <a:pt x="1203407" y="3656781"/>
                  <a:pt x="1195050" y="3647628"/>
                </a:cubicBezTo>
                <a:close/>
                <a:moveTo>
                  <a:pt x="3344786" y="3613006"/>
                </a:moveTo>
                <a:cubicBezTo>
                  <a:pt x="3334837" y="3622159"/>
                  <a:pt x="3325684" y="3630516"/>
                  <a:pt x="3318123" y="3637679"/>
                </a:cubicBezTo>
                <a:cubicBezTo>
                  <a:pt x="3326480" y="3647230"/>
                  <a:pt x="3334837" y="3655985"/>
                  <a:pt x="3343990" y="3666331"/>
                </a:cubicBezTo>
                <a:cubicBezTo>
                  <a:pt x="3352745" y="3657179"/>
                  <a:pt x="3361102" y="3649220"/>
                  <a:pt x="3369857" y="3640067"/>
                </a:cubicBezTo>
                <a:cubicBezTo>
                  <a:pt x="3359908" y="3629720"/>
                  <a:pt x="3351949" y="3620965"/>
                  <a:pt x="3344786" y="3613006"/>
                </a:cubicBezTo>
                <a:close/>
                <a:moveTo>
                  <a:pt x="947922" y="3587537"/>
                </a:moveTo>
                <a:cubicBezTo>
                  <a:pt x="935983" y="3597088"/>
                  <a:pt x="926034" y="3605047"/>
                  <a:pt x="915289" y="3613802"/>
                </a:cubicBezTo>
                <a:cubicBezTo>
                  <a:pt x="924044" y="3624944"/>
                  <a:pt x="931605" y="3634097"/>
                  <a:pt x="939962" y="3644444"/>
                </a:cubicBezTo>
                <a:cubicBezTo>
                  <a:pt x="950707" y="3635291"/>
                  <a:pt x="960656" y="3626934"/>
                  <a:pt x="972197" y="3617781"/>
                </a:cubicBezTo>
                <a:cubicBezTo>
                  <a:pt x="963840" y="3607435"/>
                  <a:pt x="956676" y="3598282"/>
                  <a:pt x="947922" y="3587537"/>
                </a:cubicBezTo>
                <a:close/>
                <a:moveTo>
                  <a:pt x="3303797" y="3572017"/>
                </a:moveTo>
                <a:cubicBezTo>
                  <a:pt x="3294246" y="3581568"/>
                  <a:pt x="3286287" y="3589527"/>
                  <a:pt x="3277532" y="3598282"/>
                </a:cubicBezTo>
                <a:cubicBezTo>
                  <a:pt x="3285491" y="3606639"/>
                  <a:pt x="3291858" y="3613802"/>
                  <a:pt x="3299021" y="3620965"/>
                </a:cubicBezTo>
                <a:cubicBezTo>
                  <a:pt x="3308572" y="3612210"/>
                  <a:pt x="3316929" y="3603853"/>
                  <a:pt x="3325286" y="3595496"/>
                </a:cubicBezTo>
                <a:cubicBezTo>
                  <a:pt x="3318123" y="3587935"/>
                  <a:pt x="3312154" y="3581170"/>
                  <a:pt x="3303797" y="3572017"/>
                </a:cubicBezTo>
                <a:close/>
                <a:moveTo>
                  <a:pt x="951901" y="3509538"/>
                </a:moveTo>
                <a:cubicBezTo>
                  <a:pt x="939565" y="3518691"/>
                  <a:pt x="929218" y="3526650"/>
                  <a:pt x="918075" y="3535007"/>
                </a:cubicBezTo>
                <a:cubicBezTo>
                  <a:pt x="926432" y="3545752"/>
                  <a:pt x="933197" y="3554905"/>
                  <a:pt x="941156" y="3565252"/>
                </a:cubicBezTo>
                <a:cubicBezTo>
                  <a:pt x="952697" y="3556099"/>
                  <a:pt x="963044" y="3547742"/>
                  <a:pt x="974186" y="3539385"/>
                </a:cubicBezTo>
                <a:cubicBezTo>
                  <a:pt x="966625" y="3529436"/>
                  <a:pt x="960258" y="3520681"/>
                  <a:pt x="951901" y="3509538"/>
                </a:cubicBezTo>
                <a:close/>
                <a:moveTo>
                  <a:pt x="1078848" y="3484070"/>
                </a:moveTo>
                <a:cubicBezTo>
                  <a:pt x="1067705" y="3493222"/>
                  <a:pt x="1057358" y="3501181"/>
                  <a:pt x="1046216" y="3510334"/>
                </a:cubicBezTo>
                <a:cubicBezTo>
                  <a:pt x="1053777" y="3519885"/>
                  <a:pt x="1060542" y="3528640"/>
                  <a:pt x="1068501" y="3538191"/>
                </a:cubicBezTo>
                <a:cubicBezTo>
                  <a:pt x="1079644" y="3528640"/>
                  <a:pt x="1089990" y="3519885"/>
                  <a:pt x="1100337" y="3510732"/>
                </a:cubicBezTo>
                <a:cubicBezTo>
                  <a:pt x="1092776" y="3500784"/>
                  <a:pt x="1086011" y="3492825"/>
                  <a:pt x="1078848" y="3484070"/>
                </a:cubicBezTo>
                <a:close/>
                <a:moveTo>
                  <a:pt x="1236437" y="3478896"/>
                </a:moveTo>
                <a:cubicBezTo>
                  <a:pt x="1234447" y="3481284"/>
                  <a:pt x="1232457" y="3483274"/>
                  <a:pt x="1230467" y="3485263"/>
                </a:cubicBezTo>
                <a:cubicBezTo>
                  <a:pt x="1243202" y="3498794"/>
                  <a:pt x="1255936" y="3511926"/>
                  <a:pt x="1268671" y="3525456"/>
                </a:cubicBezTo>
                <a:cubicBezTo>
                  <a:pt x="1271059" y="3523069"/>
                  <a:pt x="1273446" y="3520681"/>
                  <a:pt x="1275436" y="3518293"/>
                </a:cubicBezTo>
                <a:cubicBezTo>
                  <a:pt x="1262304" y="3505161"/>
                  <a:pt x="1249569" y="3492029"/>
                  <a:pt x="1236437" y="3478896"/>
                </a:cubicBezTo>
                <a:close/>
                <a:moveTo>
                  <a:pt x="957074" y="3412836"/>
                </a:moveTo>
                <a:cubicBezTo>
                  <a:pt x="944340" y="3421591"/>
                  <a:pt x="933993" y="3428754"/>
                  <a:pt x="922453" y="3436713"/>
                </a:cubicBezTo>
                <a:cubicBezTo>
                  <a:pt x="930014" y="3447856"/>
                  <a:pt x="935983" y="3456611"/>
                  <a:pt x="943146" y="3466958"/>
                </a:cubicBezTo>
                <a:cubicBezTo>
                  <a:pt x="954687" y="3458601"/>
                  <a:pt x="965431" y="3451040"/>
                  <a:pt x="977370" y="3442682"/>
                </a:cubicBezTo>
                <a:cubicBezTo>
                  <a:pt x="970605" y="3432734"/>
                  <a:pt x="964636" y="3423979"/>
                  <a:pt x="957074" y="3412836"/>
                </a:cubicBezTo>
                <a:close/>
                <a:moveTo>
                  <a:pt x="3465366" y="3410050"/>
                </a:moveTo>
                <a:cubicBezTo>
                  <a:pt x="3430744" y="3452233"/>
                  <a:pt x="3397316" y="3493222"/>
                  <a:pt x="3363092" y="3535405"/>
                </a:cubicBezTo>
                <a:cubicBezTo>
                  <a:pt x="3341205" y="3515906"/>
                  <a:pt x="3320909" y="3498396"/>
                  <a:pt x="3300613" y="3480090"/>
                </a:cubicBezTo>
                <a:cubicBezTo>
                  <a:pt x="3292654" y="3488447"/>
                  <a:pt x="3286685" y="3495610"/>
                  <a:pt x="3278726" y="3503967"/>
                </a:cubicBezTo>
                <a:cubicBezTo>
                  <a:pt x="3393336" y="3612608"/>
                  <a:pt x="3505956" y="3720055"/>
                  <a:pt x="3619373" y="3826706"/>
                </a:cubicBezTo>
                <a:cubicBezTo>
                  <a:pt x="3623352" y="3830288"/>
                  <a:pt x="3633301" y="3831084"/>
                  <a:pt x="3638475" y="3829094"/>
                </a:cubicBezTo>
                <a:cubicBezTo>
                  <a:pt x="3659566" y="3820339"/>
                  <a:pt x="3680260" y="3809992"/>
                  <a:pt x="3701351" y="3800043"/>
                </a:cubicBezTo>
                <a:cubicBezTo>
                  <a:pt x="3700157" y="3798849"/>
                  <a:pt x="3698565" y="3797258"/>
                  <a:pt x="3697372" y="3796064"/>
                </a:cubicBezTo>
                <a:cubicBezTo>
                  <a:pt x="3700555" y="3788901"/>
                  <a:pt x="3702545" y="3781340"/>
                  <a:pt x="3706922" y="3775370"/>
                </a:cubicBezTo>
                <a:cubicBezTo>
                  <a:pt x="3731993" y="3743136"/>
                  <a:pt x="3758258" y="3711698"/>
                  <a:pt x="3785319" y="3678270"/>
                </a:cubicBezTo>
                <a:cubicBezTo>
                  <a:pt x="3778952" y="3674291"/>
                  <a:pt x="3774176" y="3671505"/>
                  <a:pt x="3769799" y="3668719"/>
                </a:cubicBezTo>
                <a:cubicBezTo>
                  <a:pt x="3738758" y="3707320"/>
                  <a:pt x="3708514" y="3743932"/>
                  <a:pt x="3677474" y="3782135"/>
                </a:cubicBezTo>
                <a:cubicBezTo>
                  <a:pt x="3655984" y="3762636"/>
                  <a:pt x="3635689" y="3745126"/>
                  <a:pt x="3615393" y="3727218"/>
                </a:cubicBezTo>
                <a:cubicBezTo>
                  <a:pt x="3644842" y="3691402"/>
                  <a:pt x="3673096" y="3656383"/>
                  <a:pt x="3700555" y="3622159"/>
                </a:cubicBezTo>
                <a:cubicBezTo>
                  <a:pt x="3691402" y="3609026"/>
                  <a:pt x="3686229" y="3613006"/>
                  <a:pt x="3679464" y="3621363"/>
                </a:cubicBezTo>
                <a:cubicBezTo>
                  <a:pt x="3653199" y="3654791"/>
                  <a:pt x="3626138" y="3687423"/>
                  <a:pt x="3598679" y="3721647"/>
                </a:cubicBezTo>
                <a:cubicBezTo>
                  <a:pt x="3575996" y="3701749"/>
                  <a:pt x="3555700" y="3683443"/>
                  <a:pt x="3534211" y="3664740"/>
                </a:cubicBezTo>
                <a:cubicBezTo>
                  <a:pt x="3539782" y="3657576"/>
                  <a:pt x="3544558" y="3652005"/>
                  <a:pt x="3548936" y="3646434"/>
                </a:cubicBezTo>
                <a:cubicBezTo>
                  <a:pt x="3570823" y="3619771"/>
                  <a:pt x="3592710" y="3593108"/>
                  <a:pt x="3613802" y="3566048"/>
                </a:cubicBezTo>
                <a:cubicBezTo>
                  <a:pt x="3616985" y="3562068"/>
                  <a:pt x="3615791" y="3555303"/>
                  <a:pt x="3616587" y="3549732"/>
                </a:cubicBezTo>
                <a:cubicBezTo>
                  <a:pt x="3614598" y="3549732"/>
                  <a:pt x="3612608" y="3549333"/>
                  <a:pt x="3610618" y="3548936"/>
                </a:cubicBezTo>
                <a:cubicBezTo>
                  <a:pt x="3580374" y="3585547"/>
                  <a:pt x="3550129" y="3622159"/>
                  <a:pt x="3519089" y="3659566"/>
                </a:cubicBezTo>
                <a:cubicBezTo>
                  <a:pt x="3496008" y="3638873"/>
                  <a:pt x="3474916" y="3620169"/>
                  <a:pt x="3454621" y="3601863"/>
                </a:cubicBezTo>
                <a:cubicBezTo>
                  <a:pt x="3483273" y="3566048"/>
                  <a:pt x="3510334" y="3532620"/>
                  <a:pt x="3536997" y="3498794"/>
                </a:cubicBezTo>
                <a:cubicBezTo>
                  <a:pt x="3540181" y="3494814"/>
                  <a:pt x="3540578" y="3488447"/>
                  <a:pt x="3542568" y="3483274"/>
                </a:cubicBezTo>
                <a:cubicBezTo>
                  <a:pt x="3540578" y="3482478"/>
                  <a:pt x="3538987" y="3481682"/>
                  <a:pt x="3536997" y="3480886"/>
                </a:cubicBezTo>
                <a:cubicBezTo>
                  <a:pt x="3505161" y="3519487"/>
                  <a:pt x="3473325" y="3558088"/>
                  <a:pt x="3440693" y="3597884"/>
                </a:cubicBezTo>
                <a:cubicBezTo>
                  <a:pt x="3417213" y="3577190"/>
                  <a:pt x="3395724" y="3557691"/>
                  <a:pt x="3373837" y="3538191"/>
                </a:cubicBezTo>
                <a:cubicBezTo>
                  <a:pt x="3392540" y="3515906"/>
                  <a:pt x="3409652" y="3496008"/>
                  <a:pt x="3426366" y="3475315"/>
                </a:cubicBezTo>
                <a:cubicBezTo>
                  <a:pt x="3468151" y="3423183"/>
                  <a:pt x="3468151" y="3423183"/>
                  <a:pt x="3465366" y="3410050"/>
                </a:cubicBezTo>
                <a:close/>
                <a:moveTo>
                  <a:pt x="1053777" y="3369459"/>
                </a:moveTo>
                <a:cubicBezTo>
                  <a:pt x="1042236" y="3377418"/>
                  <a:pt x="1031491" y="3384582"/>
                  <a:pt x="1019155" y="3392938"/>
                </a:cubicBezTo>
                <a:cubicBezTo>
                  <a:pt x="1026716" y="3403285"/>
                  <a:pt x="1032287" y="3411642"/>
                  <a:pt x="1039053" y="3421193"/>
                </a:cubicBezTo>
                <a:cubicBezTo>
                  <a:pt x="1050991" y="3412438"/>
                  <a:pt x="1061736" y="3404877"/>
                  <a:pt x="1072879" y="3396520"/>
                </a:cubicBezTo>
                <a:cubicBezTo>
                  <a:pt x="1066511" y="3387367"/>
                  <a:pt x="1060542" y="3379010"/>
                  <a:pt x="1053777" y="3369459"/>
                </a:cubicBezTo>
                <a:close/>
                <a:moveTo>
                  <a:pt x="3675484" y="3152177"/>
                </a:moveTo>
                <a:cubicBezTo>
                  <a:pt x="3672698" y="3158943"/>
                  <a:pt x="3670311" y="3164116"/>
                  <a:pt x="3667127" y="3170085"/>
                </a:cubicBezTo>
                <a:cubicBezTo>
                  <a:pt x="3675086" y="3173269"/>
                  <a:pt x="3681851" y="3176453"/>
                  <a:pt x="3689412" y="3179636"/>
                </a:cubicBezTo>
                <a:cubicBezTo>
                  <a:pt x="3692596" y="3173269"/>
                  <a:pt x="3694586" y="3168494"/>
                  <a:pt x="3697769" y="3161330"/>
                </a:cubicBezTo>
                <a:cubicBezTo>
                  <a:pt x="3689412" y="3157749"/>
                  <a:pt x="3683045" y="3155361"/>
                  <a:pt x="3675484" y="3152177"/>
                </a:cubicBezTo>
                <a:close/>
                <a:moveTo>
                  <a:pt x="784363" y="3125913"/>
                </a:moveTo>
                <a:cubicBezTo>
                  <a:pt x="781180" y="3135066"/>
                  <a:pt x="777996" y="3139443"/>
                  <a:pt x="779190" y="3141831"/>
                </a:cubicBezTo>
                <a:cubicBezTo>
                  <a:pt x="792720" y="3173269"/>
                  <a:pt x="806649" y="3204707"/>
                  <a:pt x="820577" y="3236146"/>
                </a:cubicBezTo>
                <a:cubicBezTo>
                  <a:pt x="821771" y="3238931"/>
                  <a:pt x="826148" y="3240125"/>
                  <a:pt x="828934" y="3242115"/>
                </a:cubicBezTo>
                <a:cubicBezTo>
                  <a:pt x="829730" y="3238931"/>
                  <a:pt x="832515" y="3234951"/>
                  <a:pt x="831322" y="3232166"/>
                </a:cubicBezTo>
                <a:cubicBezTo>
                  <a:pt x="816995" y="3198738"/>
                  <a:pt x="801873" y="3165310"/>
                  <a:pt x="784363" y="3125913"/>
                </a:cubicBezTo>
                <a:close/>
                <a:moveTo>
                  <a:pt x="3741146" y="3119943"/>
                </a:moveTo>
                <a:cubicBezTo>
                  <a:pt x="3738361" y="3126311"/>
                  <a:pt x="3735973" y="3131484"/>
                  <a:pt x="3732789" y="3138647"/>
                </a:cubicBezTo>
                <a:cubicBezTo>
                  <a:pt x="3741544" y="3142229"/>
                  <a:pt x="3748309" y="3144617"/>
                  <a:pt x="3755871" y="3147800"/>
                </a:cubicBezTo>
                <a:cubicBezTo>
                  <a:pt x="3758258" y="3140637"/>
                  <a:pt x="3760646" y="3135066"/>
                  <a:pt x="3763034" y="3128300"/>
                </a:cubicBezTo>
                <a:cubicBezTo>
                  <a:pt x="3755075" y="3125117"/>
                  <a:pt x="3748707" y="3122729"/>
                  <a:pt x="3741146" y="3119943"/>
                </a:cubicBezTo>
                <a:close/>
                <a:moveTo>
                  <a:pt x="828536" y="3115964"/>
                </a:moveTo>
                <a:cubicBezTo>
                  <a:pt x="825352" y="3116760"/>
                  <a:pt x="822567" y="3117556"/>
                  <a:pt x="819781" y="3118352"/>
                </a:cubicBezTo>
                <a:cubicBezTo>
                  <a:pt x="825750" y="3150188"/>
                  <a:pt x="843260" y="3178044"/>
                  <a:pt x="855597" y="3207891"/>
                </a:cubicBezTo>
                <a:cubicBezTo>
                  <a:pt x="857984" y="3213860"/>
                  <a:pt x="863158" y="3218636"/>
                  <a:pt x="867137" y="3224207"/>
                </a:cubicBezTo>
                <a:cubicBezTo>
                  <a:pt x="869525" y="3223013"/>
                  <a:pt x="871515" y="3221421"/>
                  <a:pt x="873505" y="3219829"/>
                </a:cubicBezTo>
                <a:cubicBezTo>
                  <a:pt x="858780" y="3185207"/>
                  <a:pt x="843658" y="3150586"/>
                  <a:pt x="828536" y="3115964"/>
                </a:cubicBezTo>
                <a:close/>
                <a:moveTo>
                  <a:pt x="3607335" y="3108154"/>
                </a:moveTo>
                <a:cubicBezTo>
                  <a:pt x="3602460" y="3108005"/>
                  <a:pt x="3598481" y="3111786"/>
                  <a:pt x="3595894" y="3123923"/>
                </a:cubicBezTo>
                <a:cubicBezTo>
                  <a:pt x="3603057" y="3127107"/>
                  <a:pt x="3609424" y="3129892"/>
                  <a:pt x="3617383" y="3133076"/>
                </a:cubicBezTo>
                <a:cubicBezTo>
                  <a:pt x="3619771" y="3126709"/>
                  <a:pt x="3622159" y="3121535"/>
                  <a:pt x="3624148" y="3115964"/>
                </a:cubicBezTo>
                <a:cubicBezTo>
                  <a:pt x="3617980" y="3112383"/>
                  <a:pt x="3612210" y="3108304"/>
                  <a:pt x="3607335" y="3108154"/>
                </a:cubicBezTo>
                <a:close/>
                <a:moveTo>
                  <a:pt x="903351" y="3093679"/>
                </a:moveTo>
                <a:cubicBezTo>
                  <a:pt x="901361" y="3094474"/>
                  <a:pt x="899371" y="3095668"/>
                  <a:pt x="897382" y="3096464"/>
                </a:cubicBezTo>
                <a:cubicBezTo>
                  <a:pt x="927228" y="3157749"/>
                  <a:pt x="956676" y="3218636"/>
                  <a:pt x="986523" y="3279920"/>
                </a:cubicBezTo>
                <a:cubicBezTo>
                  <a:pt x="988513" y="3278726"/>
                  <a:pt x="990502" y="3277930"/>
                  <a:pt x="992492" y="3277135"/>
                </a:cubicBezTo>
                <a:cubicBezTo>
                  <a:pt x="962646" y="3215850"/>
                  <a:pt x="933197" y="3154963"/>
                  <a:pt x="903351" y="3093679"/>
                </a:cubicBezTo>
                <a:close/>
                <a:moveTo>
                  <a:pt x="3796461" y="3085322"/>
                </a:moveTo>
                <a:cubicBezTo>
                  <a:pt x="3794074" y="3093281"/>
                  <a:pt x="3792084" y="3099250"/>
                  <a:pt x="3790094" y="3106015"/>
                </a:cubicBezTo>
                <a:cubicBezTo>
                  <a:pt x="3798849" y="3108801"/>
                  <a:pt x="3804819" y="3110791"/>
                  <a:pt x="3812379" y="3113576"/>
                </a:cubicBezTo>
                <a:cubicBezTo>
                  <a:pt x="3814767" y="3106811"/>
                  <a:pt x="3816757" y="3100842"/>
                  <a:pt x="3819543" y="3093679"/>
                </a:cubicBezTo>
                <a:cubicBezTo>
                  <a:pt x="3811584" y="3090893"/>
                  <a:pt x="3805216" y="3088505"/>
                  <a:pt x="3796461" y="3085322"/>
                </a:cubicBezTo>
                <a:close/>
                <a:moveTo>
                  <a:pt x="975778" y="3063036"/>
                </a:moveTo>
                <a:cubicBezTo>
                  <a:pt x="973390" y="3064230"/>
                  <a:pt x="971401" y="3065026"/>
                  <a:pt x="969013" y="3066220"/>
                </a:cubicBezTo>
                <a:cubicBezTo>
                  <a:pt x="991696" y="3115566"/>
                  <a:pt x="1013982" y="3164514"/>
                  <a:pt x="1037063" y="3215054"/>
                </a:cubicBezTo>
                <a:cubicBezTo>
                  <a:pt x="1030298" y="3218636"/>
                  <a:pt x="1023532" y="3222217"/>
                  <a:pt x="1013584" y="3227788"/>
                </a:cubicBezTo>
                <a:cubicBezTo>
                  <a:pt x="989706" y="3176453"/>
                  <a:pt x="966227" y="3126311"/>
                  <a:pt x="942748" y="3076169"/>
                </a:cubicBezTo>
                <a:cubicBezTo>
                  <a:pt x="940758" y="3077363"/>
                  <a:pt x="938371" y="3078159"/>
                  <a:pt x="936381" y="3079352"/>
                </a:cubicBezTo>
                <a:cubicBezTo>
                  <a:pt x="958666" y="3142627"/>
                  <a:pt x="989706" y="3201524"/>
                  <a:pt x="1023134" y="3261216"/>
                </a:cubicBezTo>
                <a:cubicBezTo>
                  <a:pt x="1037461" y="3252461"/>
                  <a:pt x="1049797" y="3245298"/>
                  <a:pt x="1060940" y="3238533"/>
                </a:cubicBezTo>
                <a:cubicBezTo>
                  <a:pt x="1031889" y="3178442"/>
                  <a:pt x="1004033" y="3120739"/>
                  <a:pt x="975778" y="3063036"/>
                </a:cubicBezTo>
                <a:close/>
                <a:moveTo>
                  <a:pt x="734221" y="3062240"/>
                </a:moveTo>
                <a:cubicBezTo>
                  <a:pt x="726262" y="3064628"/>
                  <a:pt x="720293" y="3066618"/>
                  <a:pt x="711538" y="3069801"/>
                </a:cubicBezTo>
                <a:cubicBezTo>
                  <a:pt x="714722" y="3077363"/>
                  <a:pt x="716711" y="3083332"/>
                  <a:pt x="719497" y="3089699"/>
                </a:cubicBezTo>
                <a:cubicBezTo>
                  <a:pt x="727854" y="3086515"/>
                  <a:pt x="734221" y="3084128"/>
                  <a:pt x="742180" y="3081342"/>
                </a:cubicBezTo>
                <a:cubicBezTo>
                  <a:pt x="739395" y="3074179"/>
                  <a:pt x="737007" y="3068608"/>
                  <a:pt x="734221" y="3062240"/>
                </a:cubicBezTo>
                <a:close/>
                <a:moveTo>
                  <a:pt x="3673842" y="3042592"/>
                </a:moveTo>
                <a:cubicBezTo>
                  <a:pt x="3668918" y="3042841"/>
                  <a:pt x="3665336" y="3046920"/>
                  <a:pt x="3663943" y="3059057"/>
                </a:cubicBezTo>
                <a:cubicBezTo>
                  <a:pt x="3671107" y="3061842"/>
                  <a:pt x="3677474" y="3064230"/>
                  <a:pt x="3685831" y="3067414"/>
                </a:cubicBezTo>
                <a:cubicBezTo>
                  <a:pt x="3687821" y="3060649"/>
                  <a:pt x="3689810" y="3055077"/>
                  <a:pt x="3691800" y="3049108"/>
                </a:cubicBezTo>
                <a:cubicBezTo>
                  <a:pt x="3685035" y="3045925"/>
                  <a:pt x="3678767" y="3042343"/>
                  <a:pt x="3673842" y="3042592"/>
                </a:cubicBezTo>
                <a:close/>
                <a:moveTo>
                  <a:pt x="862760" y="3018466"/>
                </a:moveTo>
                <a:cubicBezTo>
                  <a:pt x="854005" y="3021649"/>
                  <a:pt x="847638" y="3024037"/>
                  <a:pt x="840077" y="3027221"/>
                </a:cubicBezTo>
                <a:cubicBezTo>
                  <a:pt x="842862" y="3033986"/>
                  <a:pt x="845250" y="3039159"/>
                  <a:pt x="847638" y="3045129"/>
                </a:cubicBezTo>
                <a:cubicBezTo>
                  <a:pt x="855597" y="3041945"/>
                  <a:pt x="861964" y="3039557"/>
                  <a:pt x="869525" y="3036374"/>
                </a:cubicBezTo>
                <a:cubicBezTo>
                  <a:pt x="867137" y="3030404"/>
                  <a:pt x="865545" y="3025629"/>
                  <a:pt x="862760" y="3018466"/>
                </a:cubicBezTo>
                <a:close/>
                <a:moveTo>
                  <a:pt x="755711" y="2994986"/>
                </a:moveTo>
                <a:cubicBezTo>
                  <a:pt x="747354" y="2997772"/>
                  <a:pt x="740589" y="2999762"/>
                  <a:pt x="732630" y="3002548"/>
                </a:cubicBezTo>
                <a:cubicBezTo>
                  <a:pt x="735415" y="3009711"/>
                  <a:pt x="737405" y="3015282"/>
                  <a:pt x="739793" y="3022047"/>
                </a:cubicBezTo>
                <a:cubicBezTo>
                  <a:pt x="748150" y="3019262"/>
                  <a:pt x="754915" y="3016874"/>
                  <a:pt x="761680" y="3014884"/>
                </a:cubicBezTo>
                <a:cubicBezTo>
                  <a:pt x="759690" y="3008119"/>
                  <a:pt x="758098" y="3002946"/>
                  <a:pt x="755711" y="2994986"/>
                </a:cubicBezTo>
                <a:close/>
                <a:moveTo>
                  <a:pt x="936182" y="2987376"/>
                </a:moveTo>
                <a:cubicBezTo>
                  <a:pt x="932800" y="2986331"/>
                  <a:pt x="927228" y="2989216"/>
                  <a:pt x="916085" y="2994986"/>
                </a:cubicBezTo>
                <a:cubicBezTo>
                  <a:pt x="918075" y="2999762"/>
                  <a:pt x="920065" y="3004935"/>
                  <a:pt x="922453" y="3010905"/>
                </a:cubicBezTo>
                <a:cubicBezTo>
                  <a:pt x="930412" y="3008119"/>
                  <a:pt x="936779" y="3005731"/>
                  <a:pt x="943146" y="3003344"/>
                </a:cubicBezTo>
                <a:cubicBezTo>
                  <a:pt x="940759" y="2993395"/>
                  <a:pt x="939565" y="2988421"/>
                  <a:pt x="936182" y="2987376"/>
                </a:cubicBezTo>
                <a:close/>
                <a:moveTo>
                  <a:pt x="695620" y="2958375"/>
                </a:moveTo>
                <a:cubicBezTo>
                  <a:pt x="687263" y="2961161"/>
                  <a:pt x="680498" y="2963150"/>
                  <a:pt x="672937" y="2965538"/>
                </a:cubicBezTo>
                <a:cubicBezTo>
                  <a:pt x="675324" y="2972701"/>
                  <a:pt x="676916" y="2978272"/>
                  <a:pt x="679304" y="2985834"/>
                </a:cubicBezTo>
                <a:cubicBezTo>
                  <a:pt x="688059" y="2983048"/>
                  <a:pt x="694824" y="2981058"/>
                  <a:pt x="702783" y="2978272"/>
                </a:cubicBezTo>
                <a:cubicBezTo>
                  <a:pt x="699997" y="2971109"/>
                  <a:pt x="698008" y="2965140"/>
                  <a:pt x="695620" y="2958375"/>
                </a:cubicBezTo>
                <a:close/>
                <a:moveTo>
                  <a:pt x="787149" y="2935294"/>
                </a:moveTo>
                <a:cubicBezTo>
                  <a:pt x="780384" y="2937283"/>
                  <a:pt x="773619" y="2938875"/>
                  <a:pt x="766058" y="2941263"/>
                </a:cubicBezTo>
                <a:cubicBezTo>
                  <a:pt x="768047" y="2948028"/>
                  <a:pt x="769639" y="2953202"/>
                  <a:pt x="771231" y="2960365"/>
                </a:cubicBezTo>
                <a:cubicBezTo>
                  <a:pt x="787547" y="2957181"/>
                  <a:pt x="801077" y="2955191"/>
                  <a:pt x="787149" y="2935294"/>
                </a:cubicBezTo>
                <a:close/>
                <a:moveTo>
                  <a:pt x="875096" y="2926141"/>
                </a:moveTo>
                <a:cubicBezTo>
                  <a:pt x="867137" y="2928528"/>
                  <a:pt x="860372" y="2930518"/>
                  <a:pt x="852811" y="2932508"/>
                </a:cubicBezTo>
                <a:cubicBezTo>
                  <a:pt x="854005" y="2938477"/>
                  <a:pt x="855199" y="2943253"/>
                  <a:pt x="856791" y="2950814"/>
                </a:cubicBezTo>
                <a:cubicBezTo>
                  <a:pt x="865545" y="2948426"/>
                  <a:pt x="872311" y="2946436"/>
                  <a:pt x="880270" y="2944447"/>
                </a:cubicBezTo>
                <a:cubicBezTo>
                  <a:pt x="878678" y="2937682"/>
                  <a:pt x="877086" y="2932508"/>
                  <a:pt x="875096" y="2926141"/>
                </a:cubicBezTo>
                <a:close/>
                <a:moveTo>
                  <a:pt x="3823920" y="2903060"/>
                </a:moveTo>
                <a:cubicBezTo>
                  <a:pt x="3813175" y="2943253"/>
                  <a:pt x="3803227" y="2980660"/>
                  <a:pt x="3792084" y="3022047"/>
                </a:cubicBezTo>
                <a:cubicBezTo>
                  <a:pt x="3812379" y="3010905"/>
                  <a:pt x="3836655" y="2916192"/>
                  <a:pt x="3823920" y="2903060"/>
                </a:cubicBezTo>
                <a:close/>
                <a:moveTo>
                  <a:pt x="3792880" y="2894305"/>
                </a:moveTo>
                <a:cubicBezTo>
                  <a:pt x="3784921" y="2896692"/>
                  <a:pt x="3780145" y="2897090"/>
                  <a:pt x="3779748" y="2898682"/>
                </a:cubicBezTo>
                <a:cubicBezTo>
                  <a:pt x="3769799" y="2933304"/>
                  <a:pt x="3760646" y="2967528"/>
                  <a:pt x="3751493" y="3002150"/>
                </a:cubicBezTo>
                <a:cubicBezTo>
                  <a:pt x="3751095" y="3004537"/>
                  <a:pt x="3753881" y="3007721"/>
                  <a:pt x="3755075" y="3010507"/>
                </a:cubicBezTo>
                <a:cubicBezTo>
                  <a:pt x="3757462" y="3009711"/>
                  <a:pt x="3759850" y="3008517"/>
                  <a:pt x="3762238" y="3007721"/>
                </a:cubicBezTo>
                <a:cubicBezTo>
                  <a:pt x="3772186" y="2971109"/>
                  <a:pt x="3782135" y="2934498"/>
                  <a:pt x="3792880" y="2894305"/>
                </a:cubicBezTo>
                <a:close/>
                <a:moveTo>
                  <a:pt x="3723238" y="2776909"/>
                </a:moveTo>
                <a:cubicBezTo>
                  <a:pt x="3708116" y="2842969"/>
                  <a:pt x="3692994" y="2909029"/>
                  <a:pt x="3677872" y="2975089"/>
                </a:cubicBezTo>
                <a:cubicBezTo>
                  <a:pt x="3679862" y="2975487"/>
                  <a:pt x="3682249" y="2976283"/>
                  <a:pt x="3684239" y="2976681"/>
                </a:cubicBezTo>
                <a:cubicBezTo>
                  <a:pt x="3699759" y="2910621"/>
                  <a:pt x="3714881" y="2844959"/>
                  <a:pt x="3730004" y="2778899"/>
                </a:cubicBezTo>
                <a:cubicBezTo>
                  <a:pt x="3727616" y="2778103"/>
                  <a:pt x="3725626" y="2777307"/>
                  <a:pt x="3723238" y="2776909"/>
                </a:cubicBezTo>
                <a:close/>
                <a:moveTo>
                  <a:pt x="3684239" y="2770144"/>
                </a:moveTo>
                <a:cubicBezTo>
                  <a:pt x="3669515" y="2834612"/>
                  <a:pt x="3654791" y="2899080"/>
                  <a:pt x="3639270" y="2966334"/>
                </a:cubicBezTo>
                <a:cubicBezTo>
                  <a:pt x="3657576" y="2940865"/>
                  <a:pt x="3691402" y="2788051"/>
                  <a:pt x="3684239" y="2770144"/>
                </a:cubicBezTo>
                <a:close/>
                <a:moveTo>
                  <a:pt x="3803227" y="2767358"/>
                </a:moveTo>
                <a:cubicBezTo>
                  <a:pt x="3796860" y="2804368"/>
                  <a:pt x="3790492" y="2841377"/>
                  <a:pt x="3785319" y="2872019"/>
                </a:cubicBezTo>
                <a:cubicBezTo>
                  <a:pt x="3804420" y="2875999"/>
                  <a:pt x="3819145" y="2879183"/>
                  <a:pt x="3833869" y="2882366"/>
                </a:cubicBezTo>
                <a:cubicBezTo>
                  <a:pt x="3833471" y="2883560"/>
                  <a:pt x="3833073" y="2884356"/>
                  <a:pt x="3832675" y="2885152"/>
                </a:cubicBezTo>
                <a:cubicBezTo>
                  <a:pt x="3845012" y="2885152"/>
                  <a:pt x="3856950" y="2885152"/>
                  <a:pt x="3872868" y="2885152"/>
                </a:cubicBezTo>
                <a:cubicBezTo>
                  <a:pt x="3859736" y="2936090"/>
                  <a:pt x="3847797" y="2983446"/>
                  <a:pt x="3835461" y="3030802"/>
                </a:cubicBezTo>
                <a:cubicBezTo>
                  <a:pt x="3852971" y="3036374"/>
                  <a:pt x="3869287" y="3041945"/>
                  <a:pt x="3886001" y="3047516"/>
                </a:cubicBezTo>
                <a:cubicBezTo>
                  <a:pt x="3881225" y="3062638"/>
                  <a:pt x="3877246" y="3076169"/>
                  <a:pt x="3872868" y="3090495"/>
                </a:cubicBezTo>
                <a:cubicBezTo>
                  <a:pt x="3886797" y="3095668"/>
                  <a:pt x="3898735" y="3100444"/>
                  <a:pt x="3913062" y="3106015"/>
                </a:cubicBezTo>
                <a:cubicBezTo>
                  <a:pt x="3894756" y="3152576"/>
                  <a:pt x="3877246" y="3197146"/>
                  <a:pt x="3859338" y="3242513"/>
                </a:cubicBezTo>
                <a:cubicBezTo>
                  <a:pt x="3844216" y="3236146"/>
                  <a:pt x="3832277" y="3231370"/>
                  <a:pt x="3819941" y="3226197"/>
                </a:cubicBezTo>
                <a:cubicBezTo>
                  <a:pt x="3812379" y="3242115"/>
                  <a:pt x="3805614" y="3256441"/>
                  <a:pt x="3798053" y="3271961"/>
                </a:cubicBezTo>
                <a:cubicBezTo>
                  <a:pt x="3706922" y="3228584"/>
                  <a:pt x="3617383" y="3186003"/>
                  <a:pt x="3526252" y="3142627"/>
                </a:cubicBezTo>
                <a:cubicBezTo>
                  <a:pt x="3520283" y="3154963"/>
                  <a:pt x="3515110" y="3165708"/>
                  <a:pt x="3509140" y="3178044"/>
                </a:cubicBezTo>
                <a:cubicBezTo>
                  <a:pt x="3533813" y="3191177"/>
                  <a:pt x="3557292" y="3203115"/>
                  <a:pt x="3582761" y="3216646"/>
                </a:cubicBezTo>
                <a:cubicBezTo>
                  <a:pt x="3554905" y="3264798"/>
                  <a:pt x="3527844" y="3310960"/>
                  <a:pt x="3501181" y="3357123"/>
                </a:cubicBezTo>
                <a:cubicBezTo>
                  <a:pt x="3503171" y="3358715"/>
                  <a:pt x="3505559" y="3359908"/>
                  <a:pt x="3507548" y="3361102"/>
                </a:cubicBezTo>
                <a:cubicBezTo>
                  <a:pt x="3538589" y="3319317"/>
                  <a:pt x="3562466" y="3272359"/>
                  <a:pt x="3588731" y="3225799"/>
                </a:cubicBezTo>
                <a:cubicBezTo>
                  <a:pt x="3615393" y="3239727"/>
                  <a:pt x="3641260" y="3252859"/>
                  <a:pt x="3668321" y="3267186"/>
                </a:cubicBezTo>
                <a:cubicBezTo>
                  <a:pt x="3642454" y="3312552"/>
                  <a:pt x="3617383" y="3355929"/>
                  <a:pt x="3592312" y="3399306"/>
                </a:cubicBezTo>
                <a:cubicBezTo>
                  <a:pt x="3593506" y="3400897"/>
                  <a:pt x="3595098" y="3402489"/>
                  <a:pt x="3596292" y="3404081"/>
                </a:cubicBezTo>
                <a:cubicBezTo>
                  <a:pt x="3600669" y="3400500"/>
                  <a:pt x="3606240" y="3397714"/>
                  <a:pt x="3609026" y="3392938"/>
                </a:cubicBezTo>
                <a:cubicBezTo>
                  <a:pt x="3631709" y="3355133"/>
                  <a:pt x="3653995" y="3317328"/>
                  <a:pt x="3677076" y="3278328"/>
                </a:cubicBezTo>
                <a:cubicBezTo>
                  <a:pt x="3702943" y="3291859"/>
                  <a:pt x="3727616" y="3304991"/>
                  <a:pt x="3754279" y="3318919"/>
                </a:cubicBezTo>
                <a:cubicBezTo>
                  <a:pt x="3730799" y="3358715"/>
                  <a:pt x="3709310" y="3395724"/>
                  <a:pt x="3687423" y="3432734"/>
                </a:cubicBezTo>
                <a:cubicBezTo>
                  <a:pt x="3683443" y="3439897"/>
                  <a:pt x="3675882" y="3447856"/>
                  <a:pt x="3693790" y="3451437"/>
                </a:cubicBezTo>
                <a:cubicBezTo>
                  <a:pt x="3716871" y="3412040"/>
                  <a:pt x="3739952" y="3372245"/>
                  <a:pt x="3764227" y="3330858"/>
                </a:cubicBezTo>
                <a:cubicBezTo>
                  <a:pt x="3788900" y="3343990"/>
                  <a:pt x="3813175" y="3356725"/>
                  <a:pt x="3839440" y="3370653"/>
                </a:cubicBezTo>
                <a:cubicBezTo>
                  <a:pt x="3814767" y="3413234"/>
                  <a:pt x="3791288" y="3453825"/>
                  <a:pt x="3767411" y="3495212"/>
                </a:cubicBezTo>
                <a:cubicBezTo>
                  <a:pt x="3770993" y="3497600"/>
                  <a:pt x="3774574" y="3500385"/>
                  <a:pt x="3780543" y="3504763"/>
                </a:cubicBezTo>
                <a:cubicBezTo>
                  <a:pt x="3804819" y="3463376"/>
                  <a:pt x="3827900" y="3423979"/>
                  <a:pt x="3851379" y="3384183"/>
                </a:cubicBezTo>
                <a:cubicBezTo>
                  <a:pt x="3875654" y="3397316"/>
                  <a:pt x="3899133" y="3409652"/>
                  <a:pt x="3924602" y="3423183"/>
                </a:cubicBezTo>
                <a:cubicBezTo>
                  <a:pt x="3899531" y="3466958"/>
                  <a:pt x="3874858" y="3509140"/>
                  <a:pt x="3849787" y="3552517"/>
                </a:cubicBezTo>
                <a:cubicBezTo>
                  <a:pt x="3854563" y="3555701"/>
                  <a:pt x="3858940" y="3558487"/>
                  <a:pt x="3864909" y="3562466"/>
                </a:cubicBezTo>
                <a:cubicBezTo>
                  <a:pt x="3889582" y="3520681"/>
                  <a:pt x="3913459" y="3480488"/>
                  <a:pt x="3937734" y="3438305"/>
                </a:cubicBezTo>
                <a:cubicBezTo>
                  <a:pt x="3956438" y="3448254"/>
                  <a:pt x="3974346" y="3457407"/>
                  <a:pt x="3992254" y="3466560"/>
                </a:cubicBezTo>
                <a:cubicBezTo>
                  <a:pt x="4111640" y="3201524"/>
                  <a:pt x="4029661" y="2884754"/>
                  <a:pt x="3803227" y="2767358"/>
                </a:cubicBezTo>
                <a:close/>
                <a:moveTo>
                  <a:pt x="3645638" y="2764970"/>
                </a:moveTo>
                <a:cubicBezTo>
                  <a:pt x="3631311" y="2827847"/>
                  <a:pt x="3616985" y="2889927"/>
                  <a:pt x="3602659" y="2952406"/>
                </a:cubicBezTo>
                <a:cubicBezTo>
                  <a:pt x="3622954" y="2914998"/>
                  <a:pt x="3651209" y="2783674"/>
                  <a:pt x="3645638" y="2764970"/>
                </a:cubicBezTo>
                <a:close/>
                <a:moveTo>
                  <a:pt x="805057" y="2683390"/>
                </a:moveTo>
                <a:cubicBezTo>
                  <a:pt x="802669" y="2683788"/>
                  <a:pt x="800281" y="2683788"/>
                  <a:pt x="798292" y="2684186"/>
                </a:cubicBezTo>
                <a:cubicBezTo>
                  <a:pt x="809036" y="2751042"/>
                  <a:pt x="820179" y="2818296"/>
                  <a:pt x="830924" y="2885152"/>
                </a:cubicBezTo>
                <a:cubicBezTo>
                  <a:pt x="832913" y="2884754"/>
                  <a:pt x="835301" y="2884356"/>
                  <a:pt x="837291" y="2883958"/>
                </a:cubicBezTo>
                <a:cubicBezTo>
                  <a:pt x="826546" y="2817102"/>
                  <a:pt x="815802" y="2750246"/>
                  <a:pt x="805057" y="2683390"/>
                </a:cubicBezTo>
                <a:close/>
                <a:moveTo>
                  <a:pt x="844454" y="2679808"/>
                </a:moveTo>
                <a:cubicBezTo>
                  <a:pt x="845250" y="2746665"/>
                  <a:pt x="855199" y="2811929"/>
                  <a:pt x="875892" y="2875203"/>
                </a:cubicBezTo>
                <a:cubicBezTo>
                  <a:pt x="865545" y="2810337"/>
                  <a:pt x="854801" y="2745073"/>
                  <a:pt x="844454" y="2679808"/>
                </a:cubicBezTo>
                <a:close/>
                <a:moveTo>
                  <a:pt x="883055" y="2676227"/>
                </a:moveTo>
                <a:cubicBezTo>
                  <a:pt x="877086" y="2709655"/>
                  <a:pt x="901361" y="2850132"/>
                  <a:pt x="913698" y="2866448"/>
                </a:cubicBezTo>
                <a:cubicBezTo>
                  <a:pt x="903351" y="2802776"/>
                  <a:pt x="893402" y="2739501"/>
                  <a:pt x="883055" y="2676227"/>
                </a:cubicBezTo>
                <a:close/>
                <a:moveTo>
                  <a:pt x="3626138" y="2225745"/>
                </a:moveTo>
                <a:cubicBezTo>
                  <a:pt x="3636485" y="2289418"/>
                  <a:pt x="3646434" y="2352692"/>
                  <a:pt x="3656780" y="2415966"/>
                </a:cubicBezTo>
                <a:cubicBezTo>
                  <a:pt x="3662750" y="2383334"/>
                  <a:pt x="3638475" y="2242061"/>
                  <a:pt x="3626138" y="2225745"/>
                </a:cubicBezTo>
                <a:close/>
                <a:moveTo>
                  <a:pt x="3671107" y="2215797"/>
                </a:moveTo>
                <a:cubicBezTo>
                  <a:pt x="3668719" y="2216194"/>
                  <a:pt x="3666331" y="2216593"/>
                  <a:pt x="3663943" y="2216990"/>
                </a:cubicBezTo>
                <a:cubicBezTo>
                  <a:pt x="3674290" y="2282255"/>
                  <a:pt x="3685035" y="2347121"/>
                  <a:pt x="3695382" y="2412385"/>
                </a:cubicBezTo>
                <a:cubicBezTo>
                  <a:pt x="3697769" y="2411987"/>
                  <a:pt x="3700157" y="2411589"/>
                  <a:pt x="3702545" y="2411191"/>
                </a:cubicBezTo>
                <a:cubicBezTo>
                  <a:pt x="3692198" y="2345927"/>
                  <a:pt x="3681453" y="2281061"/>
                  <a:pt x="3671107" y="2215797"/>
                </a:cubicBezTo>
                <a:close/>
                <a:moveTo>
                  <a:pt x="3709310" y="2207838"/>
                </a:moveTo>
                <a:cubicBezTo>
                  <a:pt x="3706922" y="2208235"/>
                  <a:pt x="3704932" y="2208235"/>
                  <a:pt x="3702545" y="2208634"/>
                </a:cubicBezTo>
                <a:cubicBezTo>
                  <a:pt x="3713290" y="2275489"/>
                  <a:pt x="3724034" y="2342345"/>
                  <a:pt x="3734779" y="2409201"/>
                </a:cubicBezTo>
                <a:cubicBezTo>
                  <a:pt x="3737167" y="2408803"/>
                  <a:pt x="3739554" y="2408405"/>
                  <a:pt x="3741544" y="2408007"/>
                </a:cubicBezTo>
                <a:cubicBezTo>
                  <a:pt x="3730799" y="2341151"/>
                  <a:pt x="3720055" y="2274693"/>
                  <a:pt x="3709310" y="2207838"/>
                </a:cubicBezTo>
                <a:close/>
                <a:moveTo>
                  <a:pt x="3682647" y="2141380"/>
                </a:moveTo>
                <a:cubicBezTo>
                  <a:pt x="3673892" y="2144165"/>
                  <a:pt x="3667127" y="2146155"/>
                  <a:pt x="3657576" y="2148941"/>
                </a:cubicBezTo>
                <a:cubicBezTo>
                  <a:pt x="3662352" y="2155706"/>
                  <a:pt x="3664739" y="2162869"/>
                  <a:pt x="3669117" y="2164063"/>
                </a:cubicBezTo>
                <a:cubicBezTo>
                  <a:pt x="3674290" y="2165655"/>
                  <a:pt x="3680657" y="2161675"/>
                  <a:pt x="3687821" y="2159685"/>
                </a:cubicBezTo>
                <a:cubicBezTo>
                  <a:pt x="3686229" y="2153318"/>
                  <a:pt x="3684637" y="2148543"/>
                  <a:pt x="3682647" y="2141380"/>
                </a:cubicBezTo>
                <a:close/>
                <a:moveTo>
                  <a:pt x="930412" y="2138594"/>
                </a:moveTo>
                <a:cubicBezTo>
                  <a:pt x="916085" y="2201072"/>
                  <a:pt x="901759" y="2263551"/>
                  <a:pt x="887433" y="2326029"/>
                </a:cubicBezTo>
                <a:cubicBezTo>
                  <a:pt x="889821" y="2326029"/>
                  <a:pt x="891810" y="2326427"/>
                  <a:pt x="894198" y="2326825"/>
                </a:cubicBezTo>
                <a:cubicBezTo>
                  <a:pt x="908524" y="2264745"/>
                  <a:pt x="922851" y="2202266"/>
                  <a:pt x="936779" y="2140186"/>
                </a:cubicBezTo>
                <a:cubicBezTo>
                  <a:pt x="934789" y="2139390"/>
                  <a:pt x="932401" y="2138992"/>
                  <a:pt x="930412" y="2138594"/>
                </a:cubicBezTo>
                <a:close/>
                <a:moveTo>
                  <a:pt x="3768207" y="2131033"/>
                </a:moveTo>
                <a:cubicBezTo>
                  <a:pt x="3759850" y="2133819"/>
                  <a:pt x="3753085" y="2135808"/>
                  <a:pt x="3744728" y="2138594"/>
                </a:cubicBezTo>
                <a:cubicBezTo>
                  <a:pt x="3747116" y="2145359"/>
                  <a:pt x="3749105" y="2151328"/>
                  <a:pt x="3751493" y="2157696"/>
                </a:cubicBezTo>
                <a:cubicBezTo>
                  <a:pt x="3760248" y="2154910"/>
                  <a:pt x="3766615" y="2152920"/>
                  <a:pt x="3773778" y="2150532"/>
                </a:cubicBezTo>
                <a:cubicBezTo>
                  <a:pt x="3771789" y="2143767"/>
                  <a:pt x="3770595" y="2138992"/>
                  <a:pt x="3768207" y="2131033"/>
                </a:cubicBezTo>
                <a:close/>
                <a:moveTo>
                  <a:pt x="899769" y="2128645"/>
                </a:moveTo>
                <a:cubicBezTo>
                  <a:pt x="875494" y="2191124"/>
                  <a:pt x="859974" y="2255194"/>
                  <a:pt x="855597" y="2322050"/>
                </a:cubicBezTo>
                <a:cubicBezTo>
                  <a:pt x="870321" y="2257979"/>
                  <a:pt x="885045" y="2193511"/>
                  <a:pt x="899769" y="2128645"/>
                </a:cubicBezTo>
                <a:close/>
                <a:moveTo>
                  <a:pt x="855199" y="2115911"/>
                </a:moveTo>
                <a:cubicBezTo>
                  <a:pt x="840077" y="2181971"/>
                  <a:pt x="824954" y="2247633"/>
                  <a:pt x="809832" y="2313693"/>
                </a:cubicBezTo>
                <a:cubicBezTo>
                  <a:pt x="812220" y="2314091"/>
                  <a:pt x="814210" y="2314489"/>
                  <a:pt x="816199" y="2315285"/>
                </a:cubicBezTo>
                <a:cubicBezTo>
                  <a:pt x="831322" y="2249623"/>
                  <a:pt x="846444" y="2183563"/>
                  <a:pt x="861566" y="2117502"/>
                </a:cubicBezTo>
                <a:cubicBezTo>
                  <a:pt x="859576" y="2117105"/>
                  <a:pt x="857188" y="2116309"/>
                  <a:pt x="855199" y="2115911"/>
                </a:cubicBezTo>
                <a:close/>
                <a:moveTo>
                  <a:pt x="3860532" y="2106758"/>
                </a:moveTo>
                <a:cubicBezTo>
                  <a:pt x="3852971" y="2108747"/>
                  <a:pt x="3846205" y="2110737"/>
                  <a:pt x="3837451" y="2113125"/>
                </a:cubicBezTo>
                <a:cubicBezTo>
                  <a:pt x="3839838" y="2121084"/>
                  <a:pt x="3841430" y="2126257"/>
                  <a:pt x="3843818" y="2133420"/>
                </a:cubicBezTo>
                <a:cubicBezTo>
                  <a:pt x="3852175" y="2131033"/>
                  <a:pt x="3858940" y="2129043"/>
                  <a:pt x="3867297" y="2126655"/>
                </a:cubicBezTo>
                <a:cubicBezTo>
                  <a:pt x="3864511" y="2119094"/>
                  <a:pt x="3862919" y="2113523"/>
                  <a:pt x="3860532" y="2106758"/>
                </a:cubicBezTo>
                <a:close/>
                <a:moveTo>
                  <a:pt x="3617383" y="2080891"/>
                </a:moveTo>
                <a:cubicBezTo>
                  <a:pt x="3609822" y="2084075"/>
                  <a:pt x="3603455" y="2086462"/>
                  <a:pt x="3591516" y="2090840"/>
                </a:cubicBezTo>
                <a:cubicBezTo>
                  <a:pt x="3598679" y="2096809"/>
                  <a:pt x="3602659" y="2102778"/>
                  <a:pt x="3607832" y="2103574"/>
                </a:cubicBezTo>
                <a:cubicBezTo>
                  <a:pt x="3612210" y="2104370"/>
                  <a:pt x="3618179" y="2099993"/>
                  <a:pt x="3624148" y="2097605"/>
                </a:cubicBezTo>
                <a:cubicBezTo>
                  <a:pt x="3621761" y="2091238"/>
                  <a:pt x="3619771" y="2086462"/>
                  <a:pt x="3617383" y="2080891"/>
                </a:cubicBezTo>
                <a:close/>
                <a:moveTo>
                  <a:pt x="778394" y="2080493"/>
                </a:moveTo>
                <a:cubicBezTo>
                  <a:pt x="767649" y="2121482"/>
                  <a:pt x="757700" y="2158094"/>
                  <a:pt x="747354" y="2197491"/>
                </a:cubicBezTo>
                <a:cubicBezTo>
                  <a:pt x="759292" y="2192317"/>
                  <a:pt x="788343" y="2110339"/>
                  <a:pt x="787945" y="2091635"/>
                </a:cubicBezTo>
                <a:cubicBezTo>
                  <a:pt x="787945" y="2089248"/>
                  <a:pt x="783567" y="2086462"/>
                  <a:pt x="778394" y="2080493"/>
                </a:cubicBezTo>
                <a:close/>
                <a:moveTo>
                  <a:pt x="737405" y="2071340"/>
                </a:moveTo>
                <a:cubicBezTo>
                  <a:pt x="724273" y="2104768"/>
                  <a:pt x="716314" y="2140186"/>
                  <a:pt x="707559" y="2175205"/>
                </a:cubicBezTo>
                <a:cubicBezTo>
                  <a:pt x="706763" y="2178787"/>
                  <a:pt x="709946" y="2183563"/>
                  <a:pt x="711140" y="2187940"/>
                </a:cubicBezTo>
                <a:cubicBezTo>
                  <a:pt x="712732" y="2187542"/>
                  <a:pt x="714722" y="2187542"/>
                  <a:pt x="716314" y="2187144"/>
                </a:cubicBezTo>
                <a:cubicBezTo>
                  <a:pt x="726660" y="2149339"/>
                  <a:pt x="736609" y="2111931"/>
                  <a:pt x="746956" y="2074126"/>
                </a:cubicBezTo>
                <a:cubicBezTo>
                  <a:pt x="743772" y="2072932"/>
                  <a:pt x="740589" y="2072136"/>
                  <a:pt x="737405" y="2071340"/>
                </a:cubicBezTo>
                <a:close/>
                <a:moveTo>
                  <a:pt x="3800441" y="2070146"/>
                </a:moveTo>
                <a:cubicBezTo>
                  <a:pt x="3791686" y="2072932"/>
                  <a:pt x="3784921" y="2074921"/>
                  <a:pt x="3776962" y="2077309"/>
                </a:cubicBezTo>
                <a:cubicBezTo>
                  <a:pt x="3779748" y="2084870"/>
                  <a:pt x="3781737" y="2090442"/>
                  <a:pt x="3784125" y="2097207"/>
                </a:cubicBezTo>
                <a:cubicBezTo>
                  <a:pt x="3792084" y="2094421"/>
                  <a:pt x="3798849" y="2092034"/>
                  <a:pt x="3806410" y="2089646"/>
                </a:cubicBezTo>
                <a:cubicBezTo>
                  <a:pt x="3804420" y="2083279"/>
                  <a:pt x="3802829" y="2077707"/>
                  <a:pt x="3800441" y="2070146"/>
                </a:cubicBezTo>
                <a:close/>
                <a:moveTo>
                  <a:pt x="3692994" y="2047065"/>
                </a:moveTo>
                <a:cubicBezTo>
                  <a:pt x="3685035" y="2050249"/>
                  <a:pt x="3678668" y="2052636"/>
                  <a:pt x="3671107" y="2055422"/>
                </a:cubicBezTo>
                <a:cubicBezTo>
                  <a:pt x="3673096" y="2061789"/>
                  <a:pt x="3675086" y="2066962"/>
                  <a:pt x="3677474" y="2073728"/>
                </a:cubicBezTo>
                <a:cubicBezTo>
                  <a:pt x="3685035" y="2070942"/>
                  <a:pt x="3691402" y="2068952"/>
                  <a:pt x="3700555" y="2065769"/>
                </a:cubicBezTo>
                <a:cubicBezTo>
                  <a:pt x="3697372" y="2058208"/>
                  <a:pt x="3695382" y="2053034"/>
                  <a:pt x="3692994" y="2047065"/>
                </a:cubicBezTo>
                <a:close/>
                <a:moveTo>
                  <a:pt x="854005" y="2025178"/>
                </a:moveTo>
                <a:cubicBezTo>
                  <a:pt x="851617" y="2031943"/>
                  <a:pt x="850025" y="2037116"/>
                  <a:pt x="847638" y="2043881"/>
                </a:cubicBezTo>
                <a:cubicBezTo>
                  <a:pt x="855597" y="2046667"/>
                  <a:pt x="862760" y="2048657"/>
                  <a:pt x="870321" y="2051442"/>
                </a:cubicBezTo>
                <a:cubicBezTo>
                  <a:pt x="872709" y="2044279"/>
                  <a:pt x="874300" y="2039504"/>
                  <a:pt x="876688" y="2033137"/>
                </a:cubicBezTo>
                <a:cubicBezTo>
                  <a:pt x="867933" y="2029953"/>
                  <a:pt x="861566" y="2027963"/>
                  <a:pt x="854005" y="2025178"/>
                </a:cubicBezTo>
                <a:close/>
                <a:moveTo>
                  <a:pt x="3819941" y="2002494"/>
                </a:moveTo>
                <a:cubicBezTo>
                  <a:pt x="3812379" y="2005280"/>
                  <a:pt x="3806012" y="2007668"/>
                  <a:pt x="3797655" y="2010851"/>
                </a:cubicBezTo>
                <a:cubicBezTo>
                  <a:pt x="3800839" y="2018412"/>
                  <a:pt x="3803227" y="2023984"/>
                  <a:pt x="3806410" y="2030749"/>
                </a:cubicBezTo>
                <a:cubicBezTo>
                  <a:pt x="3814369" y="2027565"/>
                  <a:pt x="3820737" y="2025178"/>
                  <a:pt x="3828298" y="2021994"/>
                </a:cubicBezTo>
                <a:cubicBezTo>
                  <a:pt x="3825114" y="2014433"/>
                  <a:pt x="3822726" y="2008862"/>
                  <a:pt x="3819941" y="2002494"/>
                </a:cubicBezTo>
                <a:close/>
                <a:moveTo>
                  <a:pt x="727058" y="1979015"/>
                </a:moveTo>
                <a:cubicBezTo>
                  <a:pt x="724670" y="1986576"/>
                  <a:pt x="722681" y="1992545"/>
                  <a:pt x="720691" y="1999311"/>
                </a:cubicBezTo>
                <a:cubicBezTo>
                  <a:pt x="729048" y="2002096"/>
                  <a:pt x="735415" y="2004086"/>
                  <a:pt x="742976" y="2006474"/>
                </a:cubicBezTo>
                <a:cubicBezTo>
                  <a:pt x="745762" y="1999311"/>
                  <a:pt x="747752" y="1993739"/>
                  <a:pt x="750537" y="1986576"/>
                </a:cubicBezTo>
                <a:cubicBezTo>
                  <a:pt x="741384" y="1983791"/>
                  <a:pt x="734619" y="1981403"/>
                  <a:pt x="727058" y="1979015"/>
                </a:cubicBezTo>
                <a:close/>
                <a:moveTo>
                  <a:pt x="922851" y="1959118"/>
                </a:moveTo>
                <a:cubicBezTo>
                  <a:pt x="920463" y="1965087"/>
                  <a:pt x="918075" y="1970260"/>
                  <a:pt x="916085" y="1975036"/>
                </a:cubicBezTo>
                <a:cubicBezTo>
                  <a:pt x="936779" y="1988566"/>
                  <a:pt x="936779" y="1988566"/>
                  <a:pt x="943146" y="1968270"/>
                </a:cubicBezTo>
                <a:cubicBezTo>
                  <a:pt x="937177" y="1965485"/>
                  <a:pt x="930810" y="1962699"/>
                  <a:pt x="922851" y="1959118"/>
                </a:cubicBezTo>
                <a:close/>
                <a:moveTo>
                  <a:pt x="784363" y="1944393"/>
                </a:moveTo>
                <a:cubicBezTo>
                  <a:pt x="781578" y="1951954"/>
                  <a:pt x="779190" y="1957128"/>
                  <a:pt x="776802" y="1963893"/>
                </a:cubicBezTo>
                <a:cubicBezTo>
                  <a:pt x="784363" y="1966679"/>
                  <a:pt x="791526" y="1969464"/>
                  <a:pt x="799087" y="1972648"/>
                </a:cubicBezTo>
                <a:cubicBezTo>
                  <a:pt x="801873" y="1965485"/>
                  <a:pt x="803863" y="1959913"/>
                  <a:pt x="806649" y="1953546"/>
                </a:cubicBezTo>
                <a:cubicBezTo>
                  <a:pt x="798690" y="1950363"/>
                  <a:pt x="791924" y="1947577"/>
                  <a:pt x="784363" y="1944393"/>
                </a:cubicBezTo>
                <a:close/>
                <a:moveTo>
                  <a:pt x="850423" y="1912159"/>
                </a:moveTo>
                <a:cubicBezTo>
                  <a:pt x="847240" y="1918924"/>
                  <a:pt x="845250" y="1923700"/>
                  <a:pt x="842066" y="1930863"/>
                </a:cubicBezTo>
                <a:cubicBezTo>
                  <a:pt x="850821" y="1934444"/>
                  <a:pt x="857586" y="1936832"/>
                  <a:pt x="865148" y="1939618"/>
                </a:cubicBezTo>
                <a:cubicBezTo>
                  <a:pt x="867933" y="1932455"/>
                  <a:pt x="869923" y="1927679"/>
                  <a:pt x="872311" y="1921710"/>
                </a:cubicBezTo>
                <a:cubicBezTo>
                  <a:pt x="864750" y="1918526"/>
                  <a:pt x="857984" y="1915343"/>
                  <a:pt x="850423" y="1912159"/>
                </a:cubicBezTo>
                <a:close/>
                <a:moveTo>
                  <a:pt x="3665933" y="1871568"/>
                </a:moveTo>
                <a:cubicBezTo>
                  <a:pt x="3681453" y="1906986"/>
                  <a:pt x="3696576" y="1941608"/>
                  <a:pt x="3711698" y="1976229"/>
                </a:cubicBezTo>
                <a:cubicBezTo>
                  <a:pt x="3714086" y="1976229"/>
                  <a:pt x="3716075" y="1975832"/>
                  <a:pt x="3718463" y="1975434"/>
                </a:cubicBezTo>
                <a:cubicBezTo>
                  <a:pt x="3718065" y="1970260"/>
                  <a:pt x="3718861" y="1964689"/>
                  <a:pt x="3717269" y="1959913"/>
                </a:cubicBezTo>
                <a:cubicBezTo>
                  <a:pt x="3689412" y="1886690"/>
                  <a:pt x="3680657" y="1871170"/>
                  <a:pt x="3665933" y="1871568"/>
                </a:cubicBezTo>
                <a:close/>
                <a:moveTo>
                  <a:pt x="3709708" y="1850875"/>
                </a:moveTo>
                <a:cubicBezTo>
                  <a:pt x="3708912" y="1853660"/>
                  <a:pt x="3707320" y="1857242"/>
                  <a:pt x="3708514" y="1859630"/>
                </a:cubicBezTo>
                <a:cubicBezTo>
                  <a:pt x="3723238" y="1893455"/>
                  <a:pt x="3738361" y="1926883"/>
                  <a:pt x="3754676" y="1963495"/>
                </a:cubicBezTo>
                <a:cubicBezTo>
                  <a:pt x="3758656" y="1958322"/>
                  <a:pt x="3762238" y="1955934"/>
                  <a:pt x="3761840" y="1954740"/>
                </a:cubicBezTo>
                <a:cubicBezTo>
                  <a:pt x="3747513" y="1920516"/>
                  <a:pt x="3733187" y="1886690"/>
                  <a:pt x="3718065" y="1852864"/>
                </a:cubicBezTo>
                <a:cubicBezTo>
                  <a:pt x="3717269" y="1851273"/>
                  <a:pt x="3712494" y="1851671"/>
                  <a:pt x="3709708" y="1850875"/>
                </a:cubicBezTo>
                <a:close/>
                <a:moveTo>
                  <a:pt x="3516701" y="1831375"/>
                </a:moveTo>
                <a:cubicBezTo>
                  <a:pt x="3502375" y="1839732"/>
                  <a:pt x="3490038" y="1846895"/>
                  <a:pt x="3478896" y="1853660"/>
                </a:cubicBezTo>
                <a:cubicBezTo>
                  <a:pt x="3507946" y="1912955"/>
                  <a:pt x="3535803" y="1971056"/>
                  <a:pt x="3564058" y="2028759"/>
                </a:cubicBezTo>
                <a:cubicBezTo>
                  <a:pt x="3566445" y="2027565"/>
                  <a:pt x="3568435" y="2026769"/>
                  <a:pt x="3570823" y="2025576"/>
                </a:cubicBezTo>
                <a:cubicBezTo>
                  <a:pt x="3548140" y="1976229"/>
                  <a:pt x="3525456" y="1926883"/>
                  <a:pt x="3502375" y="1877139"/>
                </a:cubicBezTo>
                <a:cubicBezTo>
                  <a:pt x="3510334" y="1872762"/>
                  <a:pt x="3517099" y="1869578"/>
                  <a:pt x="3525854" y="1864803"/>
                </a:cubicBezTo>
                <a:cubicBezTo>
                  <a:pt x="3550129" y="1916537"/>
                  <a:pt x="3573608" y="1966281"/>
                  <a:pt x="3597088" y="2016025"/>
                </a:cubicBezTo>
                <a:cubicBezTo>
                  <a:pt x="3599475" y="2014831"/>
                  <a:pt x="3601465" y="2014035"/>
                  <a:pt x="3603455" y="2012841"/>
                </a:cubicBezTo>
                <a:cubicBezTo>
                  <a:pt x="3581170" y="1949965"/>
                  <a:pt x="3550527" y="1890670"/>
                  <a:pt x="3516701" y="1831375"/>
                </a:cubicBezTo>
                <a:close/>
                <a:moveTo>
                  <a:pt x="3553711" y="1812671"/>
                </a:moveTo>
                <a:cubicBezTo>
                  <a:pt x="3551721" y="1813865"/>
                  <a:pt x="3549731" y="1814661"/>
                  <a:pt x="3547344" y="1815457"/>
                </a:cubicBezTo>
                <a:cubicBezTo>
                  <a:pt x="3577190" y="1876741"/>
                  <a:pt x="3606639" y="1938026"/>
                  <a:pt x="3636485" y="1999311"/>
                </a:cubicBezTo>
                <a:cubicBezTo>
                  <a:pt x="3638475" y="1998515"/>
                  <a:pt x="3640464" y="1997321"/>
                  <a:pt x="3642454" y="1996525"/>
                </a:cubicBezTo>
                <a:cubicBezTo>
                  <a:pt x="3613006" y="1935240"/>
                  <a:pt x="3583159" y="1873956"/>
                  <a:pt x="3553711" y="1812671"/>
                </a:cubicBezTo>
                <a:close/>
                <a:moveTo>
                  <a:pt x="3500783" y="1671000"/>
                </a:moveTo>
                <a:cubicBezTo>
                  <a:pt x="3488845" y="1679357"/>
                  <a:pt x="3478498" y="1686918"/>
                  <a:pt x="3466559" y="1695275"/>
                </a:cubicBezTo>
                <a:cubicBezTo>
                  <a:pt x="3474120" y="1705622"/>
                  <a:pt x="3480090" y="1713979"/>
                  <a:pt x="3486457" y="1722734"/>
                </a:cubicBezTo>
                <a:cubicBezTo>
                  <a:pt x="3498793" y="1714377"/>
                  <a:pt x="3509538" y="1707214"/>
                  <a:pt x="3520681" y="1699255"/>
                </a:cubicBezTo>
                <a:cubicBezTo>
                  <a:pt x="3513518" y="1688908"/>
                  <a:pt x="3507548" y="1680551"/>
                  <a:pt x="3500783" y="1671000"/>
                </a:cubicBezTo>
                <a:close/>
                <a:moveTo>
                  <a:pt x="3596690" y="1625236"/>
                </a:moveTo>
                <a:cubicBezTo>
                  <a:pt x="3584353" y="1633991"/>
                  <a:pt x="3574006" y="1641154"/>
                  <a:pt x="3562864" y="1649511"/>
                </a:cubicBezTo>
                <a:cubicBezTo>
                  <a:pt x="3570027" y="1659858"/>
                  <a:pt x="3576394" y="1669011"/>
                  <a:pt x="3583159" y="1678959"/>
                </a:cubicBezTo>
                <a:cubicBezTo>
                  <a:pt x="3595098" y="1671000"/>
                  <a:pt x="3605843" y="1663837"/>
                  <a:pt x="3617781" y="1655878"/>
                </a:cubicBezTo>
                <a:cubicBezTo>
                  <a:pt x="3610220" y="1645133"/>
                  <a:pt x="3603853" y="1635583"/>
                  <a:pt x="3596690" y="1625236"/>
                </a:cubicBezTo>
                <a:close/>
                <a:moveTo>
                  <a:pt x="3271165" y="1567135"/>
                </a:moveTo>
                <a:cubicBezTo>
                  <a:pt x="3268777" y="1569125"/>
                  <a:pt x="3266390" y="1571512"/>
                  <a:pt x="3264400" y="1573502"/>
                </a:cubicBezTo>
                <a:cubicBezTo>
                  <a:pt x="3277134" y="1586634"/>
                  <a:pt x="3289869" y="1599767"/>
                  <a:pt x="3302603" y="1612899"/>
                </a:cubicBezTo>
                <a:cubicBezTo>
                  <a:pt x="3304991" y="1610910"/>
                  <a:pt x="3306981" y="1608920"/>
                  <a:pt x="3308970" y="1606930"/>
                </a:cubicBezTo>
                <a:cubicBezTo>
                  <a:pt x="3296236" y="1593798"/>
                  <a:pt x="3283899" y="1580267"/>
                  <a:pt x="3271165" y="1567135"/>
                </a:cubicBezTo>
                <a:close/>
                <a:moveTo>
                  <a:pt x="3471335" y="1554002"/>
                </a:moveTo>
                <a:cubicBezTo>
                  <a:pt x="3459794" y="1563951"/>
                  <a:pt x="3449845" y="1571910"/>
                  <a:pt x="3439101" y="1581063"/>
                </a:cubicBezTo>
                <a:cubicBezTo>
                  <a:pt x="3446662" y="1590216"/>
                  <a:pt x="3453029" y="1598175"/>
                  <a:pt x="3460988" y="1608124"/>
                </a:cubicBezTo>
                <a:cubicBezTo>
                  <a:pt x="3472927" y="1598573"/>
                  <a:pt x="3482875" y="1590216"/>
                  <a:pt x="3493620" y="1581461"/>
                </a:cubicBezTo>
                <a:cubicBezTo>
                  <a:pt x="3485661" y="1571512"/>
                  <a:pt x="3478896" y="1563155"/>
                  <a:pt x="3471335" y="1554002"/>
                </a:cubicBezTo>
                <a:close/>
                <a:moveTo>
                  <a:pt x="674926" y="1529329"/>
                </a:moveTo>
                <a:cubicBezTo>
                  <a:pt x="650253" y="1571114"/>
                  <a:pt x="625978" y="1611706"/>
                  <a:pt x="601703" y="1653093"/>
                </a:cubicBezTo>
                <a:cubicBezTo>
                  <a:pt x="583000" y="1643144"/>
                  <a:pt x="565490" y="1633991"/>
                  <a:pt x="546388" y="1624042"/>
                </a:cubicBezTo>
                <a:cubicBezTo>
                  <a:pt x="542806" y="1632001"/>
                  <a:pt x="539623" y="1638368"/>
                  <a:pt x="537235" y="1645133"/>
                </a:cubicBezTo>
                <a:cubicBezTo>
                  <a:pt x="497440" y="1749795"/>
                  <a:pt x="481920" y="1857640"/>
                  <a:pt x="499430" y="1969066"/>
                </a:cubicBezTo>
                <a:cubicBezTo>
                  <a:pt x="521715" y="2113125"/>
                  <a:pt x="589765" y="2229725"/>
                  <a:pt x="711936" y="2311703"/>
                </a:cubicBezTo>
                <a:cubicBezTo>
                  <a:pt x="719099" y="2316876"/>
                  <a:pt x="727058" y="2320856"/>
                  <a:pt x="735813" y="2326029"/>
                </a:cubicBezTo>
                <a:cubicBezTo>
                  <a:pt x="742976" y="2286632"/>
                  <a:pt x="749343" y="2250020"/>
                  <a:pt x="756507" y="2208634"/>
                </a:cubicBezTo>
                <a:cubicBezTo>
                  <a:pt x="735017" y="2222164"/>
                  <a:pt x="719895" y="2220970"/>
                  <a:pt x="710344" y="2205848"/>
                </a:cubicBezTo>
                <a:cubicBezTo>
                  <a:pt x="696018" y="2205848"/>
                  <a:pt x="683284" y="2205848"/>
                  <a:pt x="667365" y="2205848"/>
                </a:cubicBezTo>
                <a:cubicBezTo>
                  <a:pt x="680498" y="2154910"/>
                  <a:pt x="692436" y="2108350"/>
                  <a:pt x="704773" y="2060595"/>
                </a:cubicBezTo>
                <a:cubicBezTo>
                  <a:pt x="687661" y="2054626"/>
                  <a:pt x="671345" y="2049055"/>
                  <a:pt x="654233" y="2043483"/>
                </a:cubicBezTo>
                <a:cubicBezTo>
                  <a:pt x="659008" y="2027963"/>
                  <a:pt x="662988" y="2014433"/>
                  <a:pt x="667365" y="2000107"/>
                </a:cubicBezTo>
                <a:cubicBezTo>
                  <a:pt x="653437" y="1994933"/>
                  <a:pt x="641896" y="1990954"/>
                  <a:pt x="627172" y="1985382"/>
                </a:cubicBezTo>
                <a:cubicBezTo>
                  <a:pt x="645080" y="1938822"/>
                  <a:pt x="662590" y="1893853"/>
                  <a:pt x="680498" y="1848487"/>
                </a:cubicBezTo>
                <a:cubicBezTo>
                  <a:pt x="695620" y="1854854"/>
                  <a:pt x="707161" y="1859630"/>
                  <a:pt x="719497" y="1864803"/>
                </a:cubicBezTo>
                <a:cubicBezTo>
                  <a:pt x="727058" y="1849681"/>
                  <a:pt x="734221" y="1834956"/>
                  <a:pt x="741782" y="1819436"/>
                </a:cubicBezTo>
                <a:cubicBezTo>
                  <a:pt x="833311" y="1863211"/>
                  <a:pt x="922851" y="1905394"/>
                  <a:pt x="1012788" y="1948373"/>
                </a:cubicBezTo>
                <a:cubicBezTo>
                  <a:pt x="1018757" y="1935638"/>
                  <a:pt x="1024328" y="1924496"/>
                  <a:pt x="1029900" y="1912557"/>
                </a:cubicBezTo>
                <a:cubicBezTo>
                  <a:pt x="1004829" y="1899425"/>
                  <a:pt x="981747" y="1887486"/>
                  <a:pt x="956278" y="1874354"/>
                </a:cubicBezTo>
                <a:cubicBezTo>
                  <a:pt x="984533" y="1825804"/>
                  <a:pt x="1011196" y="1779641"/>
                  <a:pt x="1037859" y="1733479"/>
                </a:cubicBezTo>
                <a:cubicBezTo>
                  <a:pt x="1035471" y="1732285"/>
                  <a:pt x="1033481" y="1730693"/>
                  <a:pt x="1031094" y="1729499"/>
                </a:cubicBezTo>
                <a:cubicBezTo>
                  <a:pt x="1000849" y="1772080"/>
                  <a:pt x="976176" y="1818641"/>
                  <a:pt x="950309" y="1865201"/>
                </a:cubicBezTo>
                <a:cubicBezTo>
                  <a:pt x="922851" y="1851273"/>
                  <a:pt x="897382" y="1837742"/>
                  <a:pt x="870321" y="1823814"/>
                </a:cubicBezTo>
                <a:cubicBezTo>
                  <a:pt x="896586" y="1778049"/>
                  <a:pt x="921657" y="1734673"/>
                  <a:pt x="946728" y="1691296"/>
                </a:cubicBezTo>
                <a:cubicBezTo>
                  <a:pt x="945136" y="1689704"/>
                  <a:pt x="943942" y="1688112"/>
                  <a:pt x="942350" y="1686520"/>
                </a:cubicBezTo>
                <a:cubicBezTo>
                  <a:pt x="938371" y="1690102"/>
                  <a:pt x="933197" y="1692490"/>
                  <a:pt x="930412" y="1696867"/>
                </a:cubicBezTo>
                <a:cubicBezTo>
                  <a:pt x="907330" y="1735071"/>
                  <a:pt x="885045" y="1773274"/>
                  <a:pt x="861566" y="1812671"/>
                </a:cubicBezTo>
                <a:cubicBezTo>
                  <a:pt x="836893" y="1799937"/>
                  <a:pt x="811822" y="1786804"/>
                  <a:pt x="785955" y="1773274"/>
                </a:cubicBezTo>
                <a:cubicBezTo>
                  <a:pt x="789935" y="1765713"/>
                  <a:pt x="792720" y="1759744"/>
                  <a:pt x="795904" y="1754172"/>
                </a:cubicBezTo>
                <a:cubicBezTo>
                  <a:pt x="814608" y="1721142"/>
                  <a:pt x="834107" y="1688908"/>
                  <a:pt x="852413" y="1655878"/>
                </a:cubicBezTo>
                <a:cubicBezTo>
                  <a:pt x="854403" y="1652297"/>
                  <a:pt x="852413" y="1646327"/>
                  <a:pt x="852413" y="1641552"/>
                </a:cubicBezTo>
                <a:cubicBezTo>
                  <a:pt x="848434" y="1643940"/>
                  <a:pt x="844056" y="1645531"/>
                  <a:pt x="840872" y="1648715"/>
                </a:cubicBezTo>
                <a:cubicBezTo>
                  <a:pt x="837689" y="1651899"/>
                  <a:pt x="835699" y="1656276"/>
                  <a:pt x="833311" y="1660256"/>
                </a:cubicBezTo>
                <a:cubicBezTo>
                  <a:pt x="814210" y="1692888"/>
                  <a:pt x="794710" y="1726316"/>
                  <a:pt x="774812" y="1760142"/>
                </a:cubicBezTo>
                <a:cubicBezTo>
                  <a:pt x="749343" y="1747009"/>
                  <a:pt x="725068" y="1733877"/>
                  <a:pt x="699202" y="1720346"/>
                </a:cubicBezTo>
                <a:cubicBezTo>
                  <a:pt x="722681" y="1680949"/>
                  <a:pt x="744170" y="1643940"/>
                  <a:pt x="766058" y="1606930"/>
                </a:cubicBezTo>
                <a:cubicBezTo>
                  <a:pt x="772823" y="1595389"/>
                  <a:pt x="772425" y="1595389"/>
                  <a:pt x="756905" y="1589420"/>
                </a:cubicBezTo>
                <a:cubicBezTo>
                  <a:pt x="733823" y="1628419"/>
                  <a:pt x="711140" y="1667419"/>
                  <a:pt x="687661" y="1707214"/>
                </a:cubicBezTo>
                <a:cubicBezTo>
                  <a:pt x="662988" y="1694082"/>
                  <a:pt x="639907" y="1681745"/>
                  <a:pt x="614836" y="1668215"/>
                </a:cubicBezTo>
                <a:cubicBezTo>
                  <a:pt x="640305" y="1624440"/>
                  <a:pt x="664978" y="1582257"/>
                  <a:pt x="689651" y="1539278"/>
                </a:cubicBezTo>
                <a:cubicBezTo>
                  <a:pt x="684875" y="1536095"/>
                  <a:pt x="680896" y="1533309"/>
                  <a:pt x="674926" y="1529329"/>
                </a:cubicBezTo>
                <a:close/>
                <a:moveTo>
                  <a:pt x="3598679" y="1527340"/>
                </a:moveTo>
                <a:cubicBezTo>
                  <a:pt x="3586741" y="1536493"/>
                  <a:pt x="3576394" y="1544452"/>
                  <a:pt x="3566047" y="1552809"/>
                </a:cubicBezTo>
                <a:cubicBezTo>
                  <a:pt x="3574006" y="1563553"/>
                  <a:pt x="3580772" y="1572308"/>
                  <a:pt x="3588731" y="1583053"/>
                </a:cubicBezTo>
                <a:cubicBezTo>
                  <a:pt x="3601067" y="1573900"/>
                  <a:pt x="3611016" y="1565941"/>
                  <a:pt x="3622159" y="1557584"/>
                </a:cubicBezTo>
                <a:cubicBezTo>
                  <a:pt x="3613404" y="1546441"/>
                  <a:pt x="3606240" y="1537288"/>
                  <a:pt x="3598679" y="1527340"/>
                </a:cubicBezTo>
                <a:close/>
                <a:moveTo>
                  <a:pt x="1238426" y="1470433"/>
                </a:moveTo>
                <a:cubicBezTo>
                  <a:pt x="1230865" y="1479187"/>
                  <a:pt x="1222906" y="1487942"/>
                  <a:pt x="1213355" y="1498289"/>
                </a:cubicBezTo>
                <a:cubicBezTo>
                  <a:pt x="1220519" y="1504258"/>
                  <a:pt x="1227682" y="1510228"/>
                  <a:pt x="1236437" y="1517391"/>
                </a:cubicBezTo>
                <a:cubicBezTo>
                  <a:pt x="1243600" y="1509432"/>
                  <a:pt x="1251559" y="1500279"/>
                  <a:pt x="1260712" y="1489932"/>
                </a:cubicBezTo>
                <a:cubicBezTo>
                  <a:pt x="1254742" y="1484361"/>
                  <a:pt x="1247579" y="1478392"/>
                  <a:pt x="1238426" y="1470433"/>
                </a:cubicBezTo>
                <a:close/>
                <a:moveTo>
                  <a:pt x="3599873" y="1447749"/>
                </a:moveTo>
                <a:cubicBezTo>
                  <a:pt x="3588731" y="1457300"/>
                  <a:pt x="3578782" y="1465657"/>
                  <a:pt x="3567639" y="1474412"/>
                </a:cubicBezTo>
                <a:cubicBezTo>
                  <a:pt x="3576394" y="1485157"/>
                  <a:pt x="3583557" y="1493912"/>
                  <a:pt x="3591914" y="1504258"/>
                </a:cubicBezTo>
                <a:cubicBezTo>
                  <a:pt x="3603057" y="1495504"/>
                  <a:pt x="3613404" y="1487146"/>
                  <a:pt x="3624546" y="1478392"/>
                </a:cubicBezTo>
                <a:cubicBezTo>
                  <a:pt x="3615791" y="1468045"/>
                  <a:pt x="3608230" y="1458494"/>
                  <a:pt x="3599873" y="1447749"/>
                </a:cubicBezTo>
                <a:close/>
                <a:moveTo>
                  <a:pt x="1199029" y="1428648"/>
                </a:moveTo>
                <a:cubicBezTo>
                  <a:pt x="1188682" y="1437402"/>
                  <a:pt x="1179132" y="1444964"/>
                  <a:pt x="1171173" y="1451331"/>
                </a:cubicBezTo>
                <a:cubicBezTo>
                  <a:pt x="1180723" y="1462076"/>
                  <a:pt x="1188285" y="1470830"/>
                  <a:pt x="1195050" y="1478392"/>
                </a:cubicBezTo>
                <a:cubicBezTo>
                  <a:pt x="1204998" y="1469239"/>
                  <a:pt x="1213753" y="1461280"/>
                  <a:pt x="1224100" y="1451729"/>
                </a:cubicBezTo>
                <a:cubicBezTo>
                  <a:pt x="1214947" y="1443372"/>
                  <a:pt x="1206590" y="1435413"/>
                  <a:pt x="1199029" y="1428648"/>
                </a:cubicBezTo>
                <a:close/>
                <a:moveTo>
                  <a:pt x="2320068" y="1391331"/>
                </a:moveTo>
                <a:cubicBezTo>
                  <a:pt x="2169068" y="1386651"/>
                  <a:pt x="2013438" y="1410939"/>
                  <a:pt x="1854058" y="1462871"/>
                </a:cubicBezTo>
                <a:cubicBezTo>
                  <a:pt x="1550421" y="1561962"/>
                  <a:pt x="1331149" y="1763723"/>
                  <a:pt x="1206192" y="2059799"/>
                </a:cubicBezTo>
                <a:cubicBezTo>
                  <a:pt x="1102725" y="2304540"/>
                  <a:pt x="1082827" y="2558433"/>
                  <a:pt x="1138541" y="2818296"/>
                </a:cubicBezTo>
                <a:cubicBezTo>
                  <a:pt x="1189876" y="3056669"/>
                  <a:pt x="1301303" y="3261614"/>
                  <a:pt x="1487544" y="3421591"/>
                </a:cubicBezTo>
                <a:cubicBezTo>
                  <a:pt x="1709999" y="3613006"/>
                  <a:pt x="1972648" y="3695382"/>
                  <a:pt x="2232510" y="3699760"/>
                </a:cubicBezTo>
                <a:cubicBezTo>
                  <a:pt x="2379753" y="3699361"/>
                  <a:pt x="2495159" y="3685035"/>
                  <a:pt x="2608177" y="3651607"/>
                </a:cubicBezTo>
                <a:cubicBezTo>
                  <a:pt x="2922957" y="3559680"/>
                  <a:pt x="3164912" y="3375827"/>
                  <a:pt x="3310164" y="3078159"/>
                </a:cubicBezTo>
                <a:cubicBezTo>
                  <a:pt x="3434325" y="2823867"/>
                  <a:pt x="3461784" y="2556046"/>
                  <a:pt x="3402091" y="2279469"/>
                </a:cubicBezTo>
                <a:cubicBezTo>
                  <a:pt x="3348765" y="2031943"/>
                  <a:pt x="3232166" y="1819436"/>
                  <a:pt x="3032394" y="1662245"/>
                </a:cubicBezTo>
                <a:cubicBezTo>
                  <a:pt x="2810536" y="1487395"/>
                  <a:pt x="2571734" y="1399131"/>
                  <a:pt x="2320068" y="1391331"/>
                </a:cubicBezTo>
                <a:close/>
                <a:moveTo>
                  <a:pt x="3350357" y="1378904"/>
                </a:moveTo>
                <a:cubicBezTo>
                  <a:pt x="3337225" y="1393628"/>
                  <a:pt x="3327276" y="1405168"/>
                  <a:pt x="3316531" y="1417107"/>
                </a:cubicBezTo>
                <a:cubicBezTo>
                  <a:pt x="3327674" y="1427454"/>
                  <a:pt x="3336429" y="1435811"/>
                  <a:pt x="3345184" y="1443770"/>
                </a:cubicBezTo>
                <a:cubicBezTo>
                  <a:pt x="3357520" y="1432229"/>
                  <a:pt x="3368663" y="1422280"/>
                  <a:pt x="3379806" y="1411138"/>
                </a:cubicBezTo>
                <a:cubicBezTo>
                  <a:pt x="3369857" y="1399995"/>
                  <a:pt x="3361102" y="1390444"/>
                  <a:pt x="3350357" y="1378904"/>
                </a:cubicBezTo>
                <a:close/>
                <a:moveTo>
                  <a:pt x="1431831" y="1376914"/>
                </a:moveTo>
                <a:cubicBezTo>
                  <a:pt x="1422280" y="1384077"/>
                  <a:pt x="1411933" y="1391240"/>
                  <a:pt x="1402383" y="1399199"/>
                </a:cubicBezTo>
                <a:cubicBezTo>
                  <a:pt x="1399995" y="1401189"/>
                  <a:pt x="1399597" y="1405566"/>
                  <a:pt x="1398403" y="1408352"/>
                </a:cubicBezTo>
                <a:cubicBezTo>
                  <a:pt x="1401985" y="1408352"/>
                  <a:pt x="1406760" y="1409148"/>
                  <a:pt x="1409546" y="1407556"/>
                </a:cubicBezTo>
                <a:cubicBezTo>
                  <a:pt x="1417903" y="1402383"/>
                  <a:pt x="1425862" y="1396413"/>
                  <a:pt x="1433025" y="1390046"/>
                </a:cubicBezTo>
                <a:cubicBezTo>
                  <a:pt x="1435413" y="1387658"/>
                  <a:pt x="1435811" y="1383281"/>
                  <a:pt x="1437402" y="1379699"/>
                </a:cubicBezTo>
                <a:cubicBezTo>
                  <a:pt x="1435811" y="1378904"/>
                  <a:pt x="1433821" y="1377710"/>
                  <a:pt x="1431831" y="1376914"/>
                </a:cubicBezTo>
                <a:close/>
                <a:moveTo>
                  <a:pt x="3303399" y="1340302"/>
                </a:moveTo>
                <a:cubicBezTo>
                  <a:pt x="3292257" y="1353435"/>
                  <a:pt x="3282308" y="1364975"/>
                  <a:pt x="3271961" y="1377312"/>
                </a:cubicBezTo>
                <a:cubicBezTo>
                  <a:pt x="3282706" y="1386863"/>
                  <a:pt x="3292654" y="1395220"/>
                  <a:pt x="3303001" y="1404373"/>
                </a:cubicBezTo>
                <a:cubicBezTo>
                  <a:pt x="3314144" y="1391638"/>
                  <a:pt x="3324491" y="1380495"/>
                  <a:pt x="3335633" y="1368557"/>
                </a:cubicBezTo>
                <a:cubicBezTo>
                  <a:pt x="3324093" y="1358608"/>
                  <a:pt x="3314144" y="1349455"/>
                  <a:pt x="3303399" y="1340302"/>
                </a:cubicBezTo>
                <a:close/>
                <a:moveTo>
                  <a:pt x="1285385" y="1337517"/>
                </a:moveTo>
                <a:cubicBezTo>
                  <a:pt x="1274640" y="1346272"/>
                  <a:pt x="1265487" y="1354231"/>
                  <a:pt x="1255538" y="1362986"/>
                </a:cubicBezTo>
                <a:cubicBezTo>
                  <a:pt x="1263099" y="1371740"/>
                  <a:pt x="1269467" y="1379301"/>
                  <a:pt x="1277426" y="1388454"/>
                </a:cubicBezTo>
                <a:cubicBezTo>
                  <a:pt x="1288170" y="1378904"/>
                  <a:pt x="1297323" y="1370945"/>
                  <a:pt x="1306476" y="1362588"/>
                </a:cubicBezTo>
                <a:cubicBezTo>
                  <a:pt x="1298517" y="1353435"/>
                  <a:pt x="1292548" y="1345874"/>
                  <a:pt x="1285385" y="1337517"/>
                </a:cubicBezTo>
                <a:close/>
                <a:moveTo>
                  <a:pt x="1111082" y="1327966"/>
                </a:moveTo>
                <a:cubicBezTo>
                  <a:pt x="1099541" y="1338312"/>
                  <a:pt x="1089990" y="1347465"/>
                  <a:pt x="1082031" y="1355027"/>
                </a:cubicBezTo>
                <a:cubicBezTo>
                  <a:pt x="1090388" y="1364975"/>
                  <a:pt x="1097551" y="1373332"/>
                  <a:pt x="1106306" y="1384077"/>
                </a:cubicBezTo>
                <a:cubicBezTo>
                  <a:pt x="1116255" y="1372934"/>
                  <a:pt x="1124612" y="1362986"/>
                  <a:pt x="1134163" y="1352241"/>
                </a:cubicBezTo>
                <a:cubicBezTo>
                  <a:pt x="1127000" y="1344680"/>
                  <a:pt x="1119041" y="1336323"/>
                  <a:pt x="1111082" y="1327966"/>
                </a:cubicBezTo>
                <a:close/>
                <a:moveTo>
                  <a:pt x="3398908" y="1327568"/>
                </a:moveTo>
                <a:cubicBezTo>
                  <a:pt x="3386571" y="1341098"/>
                  <a:pt x="3376224" y="1352241"/>
                  <a:pt x="3364684" y="1364577"/>
                </a:cubicBezTo>
                <a:cubicBezTo>
                  <a:pt x="3375826" y="1375322"/>
                  <a:pt x="3385775" y="1384475"/>
                  <a:pt x="3393734" y="1392036"/>
                </a:cubicBezTo>
                <a:cubicBezTo>
                  <a:pt x="3406071" y="1380097"/>
                  <a:pt x="3416815" y="1369751"/>
                  <a:pt x="3426764" y="1360200"/>
                </a:cubicBezTo>
                <a:cubicBezTo>
                  <a:pt x="3418009" y="1349853"/>
                  <a:pt x="3408856" y="1339506"/>
                  <a:pt x="3398908" y="1327568"/>
                </a:cubicBezTo>
                <a:close/>
                <a:moveTo>
                  <a:pt x="3256043" y="1300905"/>
                </a:moveTo>
                <a:cubicBezTo>
                  <a:pt x="3244900" y="1314833"/>
                  <a:pt x="3235747" y="1326374"/>
                  <a:pt x="3225798" y="1338710"/>
                </a:cubicBezTo>
                <a:cubicBezTo>
                  <a:pt x="3236941" y="1347863"/>
                  <a:pt x="3246890" y="1355822"/>
                  <a:pt x="3258032" y="1364975"/>
                </a:cubicBezTo>
                <a:cubicBezTo>
                  <a:pt x="3269175" y="1351445"/>
                  <a:pt x="3278726" y="1339904"/>
                  <a:pt x="3289471" y="1327170"/>
                </a:cubicBezTo>
                <a:cubicBezTo>
                  <a:pt x="3277532" y="1318017"/>
                  <a:pt x="3267185" y="1309660"/>
                  <a:pt x="3256043" y="1300905"/>
                </a:cubicBezTo>
                <a:close/>
                <a:moveTo>
                  <a:pt x="1247181" y="1289762"/>
                </a:moveTo>
                <a:cubicBezTo>
                  <a:pt x="1235641" y="1299711"/>
                  <a:pt x="1226090" y="1308068"/>
                  <a:pt x="1215743" y="1316823"/>
                </a:cubicBezTo>
                <a:cubicBezTo>
                  <a:pt x="1224498" y="1326772"/>
                  <a:pt x="1231661" y="1335129"/>
                  <a:pt x="1240416" y="1345078"/>
                </a:cubicBezTo>
                <a:cubicBezTo>
                  <a:pt x="1251559" y="1335527"/>
                  <a:pt x="1260712" y="1327568"/>
                  <a:pt x="1271059" y="1319211"/>
                </a:cubicBezTo>
                <a:cubicBezTo>
                  <a:pt x="1262702" y="1308864"/>
                  <a:pt x="1255538" y="1300109"/>
                  <a:pt x="1247181" y="1289762"/>
                </a:cubicBezTo>
                <a:close/>
                <a:moveTo>
                  <a:pt x="1533309" y="1288171"/>
                </a:moveTo>
                <a:cubicBezTo>
                  <a:pt x="1524952" y="1293344"/>
                  <a:pt x="1518187" y="1297323"/>
                  <a:pt x="1509432" y="1302497"/>
                </a:cubicBezTo>
                <a:cubicBezTo>
                  <a:pt x="1516197" y="1313639"/>
                  <a:pt x="1522166" y="1323190"/>
                  <a:pt x="1528533" y="1333537"/>
                </a:cubicBezTo>
                <a:cubicBezTo>
                  <a:pt x="1536890" y="1327966"/>
                  <a:pt x="1543656" y="1323588"/>
                  <a:pt x="1551615" y="1318813"/>
                </a:cubicBezTo>
                <a:cubicBezTo>
                  <a:pt x="1544849" y="1307670"/>
                  <a:pt x="1539278" y="1298119"/>
                  <a:pt x="1533309" y="1288171"/>
                </a:cubicBezTo>
                <a:close/>
                <a:moveTo>
                  <a:pt x="3349960" y="1285783"/>
                </a:moveTo>
                <a:cubicBezTo>
                  <a:pt x="3338817" y="1298517"/>
                  <a:pt x="3328868" y="1310456"/>
                  <a:pt x="3318123" y="1323190"/>
                </a:cubicBezTo>
                <a:cubicBezTo>
                  <a:pt x="3329664" y="1333139"/>
                  <a:pt x="3340011" y="1341894"/>
                  <a:pt x="3350755" y="1351047"/>
                </a:cubicBezTo>
                <a:cubicBezTo>
                  <a:pt x="3362296" y="1338312"/>
                  <a:pt x="3372245" y="1327170"/>
                  <a:pt x="3382990" y="1315231"/>
                </a:cubicBezTo>
                <a:cubicBezTo>
                  <a:pt x="3371449" y="1305283"/>
                  <a:pt x="3361500" y="1296130"/>
                  <a:pt x="3349960" y="1285783"/>
                </a:cubicBezTo>
                <a:close/>
                <a:moveTo>
                  <a:pt x="1071685" y="1285783"/>
                </a:moveTo>
                <a:cubicBezTo>
                  <a:pt x="1060542" y="1297323"/>
                  <a:pt x="1050991" y="1306874"/>
                  <a:pt x="1042634" y="1315231"/>
                </a:cubicBezTo>
                <a:cubicBezTo>
                  <a:pt x="1049797" y="1322792"/>
                  <a:pt x="1057358" y="1330751"/>
                  <a:pt x="1064521" y="1338710"/>
                </a:cubicBezTo>
                <a:cubicBezTo>
                  <a:pt x="1074072" y="1329557"/>
                  <a:pt x="1083623" y="1320803"/>
                  <a:pt x="1094766" y="1310058"/>
                </a:cubicBezTo>
                <a:cubicBezTo>
                  <a:pt x="1086011" y="1300507"/>
                  <a:pt x="1078848" y="1293344"/>
                  <a:pt x="1071685" y="1285783"/>
                </a:cubicBezTo>
                <a:close/>
                <a:moveTo>
                  <a:pt x="1352639" y="1282599"/>
                </a:moveTo>
                <a:cubicBezTo>
                  <a:pt x="1339506" y="1292548"/>
                  <a:pt x="1330751" y="1299313"/>
                  <a:pt x="1320007" y="1307272"/>
                </a:cubicBezTo>
                <a:cubicBezTo>
                  <a:pt x="1339904" y="1332741"/>
                  <a:pt x="1358608" y="1357016"/>
                  <a:pt x="1378108" y="1382485"/>
                </a:cubicBezTo>
                <a:cubicBezTo>
                  <a:pt x="1392036" y="1372536"/>
                  <a:pt x="1403974" y="1363383"/>
                  <a:pt x="1421086" y="1350649"/>
                </a:cubicBezTo>
                <a:cubicBezTo>
                  <a:pt x="1396413" y="1326374"/>
                  <a:pt x="1374526" y="1304487"/>
                  <a:pt x="1352639" y="1282599"/>
                </a:cubicBezTo>
                <a:close/>
                <a:moveTo>
                  <a:pt x="3446264" y="1276630"/>
                </a:moveTo>
                <a:cubicBezTo>
                  <a:pt x="3434325" y="1289364"/>
                  <a:pt x="3424376" y="1300109"/>
                  <a:pt x="3414428" y="1310854"/>
                </a:cubicBezTo>
                <a:cubicBezTo>
                  <a:pt x="3424774" y="1322394"/>
                  <a:pt x="3434325" y="1332741"/>
                  <a:pt x="3442284" y="1341496"/>
                </a:cubicBezTo>
                <a:cubicBezTo>
                  <a:pt x="3455815" y="1329557"/>
                  <a:pt x="3466957" y="1319609"/>
                  <a:pt x="3479692" y="1308466"/>
                </a:cubicBezTo>
                <a:cubicBezTo>
                  <a:pt x="3468151" y="1297721"/>
                  <a:pt x="3457407" y="1287375"/>
                  <a:pt x="3446264" y="1276630"/>
                </a:cubicBezTo>
                <a:close/>
                <a:moveTo>
                  <a:pt x="1473616" y="1273446"/>
                </a:moveTo>
                <a:cubicBezTo>
                  <a:pt x="1464463" y="1279416"/>
                  <a:pt x="1457300" y="1284191"/>
                  <a:pt x="1449341" y="1289364"/>
                </a:cubicBezTo>
                <a:cubicBezTo>
                  <a:pt x="1456902" y="1300109"/>
                  <a:pt x="1462871" y="1309262"/>
                  <a:pt x="1469637" y="1319211"/>
                </a:cubicBezTo>
                <a:cubicBezTo>
                  <a:pt x="1478789" y="1313242"/>
                  <a:pt x="1485555" y="1308864"/>
                  <a:pt x="1493116" y="1303691"/>
                </a:cubicBezTo>
                <a:cubicBezTo>
                  <a:pt x="1486351" y="1293344"/>
                  <a:pt x="1480779" y="1284191"/>
                  <a:pt x="1473616" y="1273446"/>
                </a:cubicBezTo>
                <a:close/>
                <a:moveTo>
                  <a:pt x="907579" y="1265239"/>
                </a:moveTo>
                <a:cubicBezTo>
                  <a:pt x="892507" y="1263597"/>
                  <a:pt x="876091" y="1273248"/>
                  <a:pt x="843260" y="1292548"/>
                </a:cubicBezTo>
                <a:cubicBezTo>
                  <a:pt x="842066" y="1292946"/>
                  <a:pt x="840872" y="1294140"/>
                  <a:pt x="840077" y="1294936"/>
                </a:cubicBezTo>
                <a:cubicBezTo>
                  <a:pt x="840872" y="1303293"/>
                  <a:pt x="839679" y="1310854"/>
                  <a:pt x="835301" y="1316425"/>
                </a:cubicBezTo>
                <a:cubicBezTo>
                  <a:pt x="810628" y="1347465"/>
                  <a:pt x="785557" y="1378506"/>
                  <a:pt x="760884" y="1409546"/>
                </a:cubicBezTo>
                <a:cubicBezTo>
                  <a:pt x="759690" y="1411138"/>
                  <a:pt x="759292" y="1413127"/>
                  <a:pt x="758098" y="1416311"/>
                </a:cubicBezTo>
                <a:cubicBezTo>
                  <a:pt x="762874" y="1419097"/>
                  <a:pt x="767649" y="1421882"/>
                  <a:pt x="771629" y="1424270"/>
                </a:cubicBezTo>
                <a:cubicBezTo>
                  <a:pt x="803067" y="1385669"/>
                  <a:pt x="832913" y="1349057"/>
                  <a:pt x="863954" y="1311252"/>
                </a:cubicBezTo>
                <a:cubicBezTo>
                  <a:pt x="885841" y="1330751"/>
                  <a:pt x="906137" y="1348261"/>
                  <a:pt x="926034" y="1365771"/>
                </a:cubicBezTo>
                <a:cubicBezTo>
                  <a:pt x="896586" y="1402383"/>
                  <a:pt x="868729" y="1437005"/>
                  <a:pt x="840475" y="1472024"/>
                </a:cubicBezTo>
                <a:cubicBezTo>
                  <a:pt x="842066" y="1474412"/>
                  <a:pt x="843658" y="1476800"/>
                  <a:pt x="845250" y="1479187"/>
                </a:cubicBezTo>
                <a:cubicBezTo>
                  <a:pt x="850821" y="1476402"/>
                  <a:pt x="858382" y="1475208"/>
                  <a:pt x="861964" y="1470830"/>
                </a:cubicBezTo>
                <a:cubicBezTo>
                  <a:pt x="889025" y="1438198"/>
                  <a:pt x="915289" y="1405168"/>
                  <a:pt x="942748" y="1371342"/>
                </a:cubicBezTo>
                <a:cubicBezTo>
                  <a:pt x="965431" y="1391240"/>
                  <a:pt x="985727" y="1409546"/>
                  <a:pt x="1006420" y="1427852"/>
                </a:cubicBezTo>
                <a:cubicBezTo>
                  <a:pt x="978962" y="1461678"/>
                  <a:pt x="953493" y="1493514"/>
                  <a:pt x="927626" y="1525350"/>
                </a:cubicBezTo>
                <a:cubicBezTo>
                  <a:pt x="921657" y="1532115"/>
                  <a:pt x="915687" y="1539278"/>
                  <a:pt x="930014" y="1543656"/>
                </a:cubicBezTo>
                <a:cubicBezTo>
                  <a:pt x="960258" y="1507044"/>
                  <a:pt x="990502" y="1470433"/>
                  <a:pt x="1021543" y="1433025"/>
                </a:cubicBezTo>
                <a:cubicBezTo>
                  <a:pt x="1044624" y="1453719"/>
                  <a:pt x="1064919" y="1472024"/>
                  <a:pt x="1086409" y="1491126"/>
                </a:cubicBezTo>
                <a:cubicBezTo>
                  <a:pt x="1081235" y="1497493"/>
                  <a:pt x="1076858" y="1502269"/>
                  <a:pt x="1072879" y="1507442"/>
                </a:cubicBezTo>
                <a:cubicBezTo>
                  <a:pt x="1049399" y="1536493"/>
                  <a:pt x="1025920" y="1565145"/>
                  <a:pt x="1002839" y="1594196"/>
                </a:cubicBezTo>
                <a:cubicBezTo>
                  <a:pt x="999655" y="1598175"/>
                  <a:pt x="999257" y="1604144"/>
                  <a:pt x="997666" y="1609318"/>
                </a:cubicBezTo>
                <a:cubicBezTo>
                  <a:pt x="999655" y="1610114"/>
                  <a:pt x="1001247" y="1610512"/>
                  <a:pt x="1003237" y="1611308"/>
                </a:cubicBezTo>
                <a:cubicBezTo>
                  <a:pt x="1034675" y="1572706"/>
                  <a:pt x="1066511" y="1534105"/>
                  <a:pt x="1099143" y="1494708"/>
                </a:cubicBezTo>
                <a:cubicBezTo>
                  <a:pt x="1122622" y="1515799"/>
                  <a:pt x="1143714" y="1534503"/>
                  <a:pt x="1165999" y="1554798"/>
                </a:cubicBezTo>
                <a:cubicBezTo>
                  <a:pt x="1152469" y="1570716"/>
                  <a:pt x="1140928" y="1583849"/>
                  <a:pt x="1129388" y="1597777"/>
                </a:cubicBezTo>
                <a:cubicBezTo>
                  <a:pt x="1118245" y="1610910"/>
                  <a:pt x="1107102" y="1623644"/>
                  <a:pt x="1097153" y="1637970"/>
                </a:cubicBezTo>
                <a:cubicBezTo>
                  <a:pt x="1088001" y="1651103"/>
                  <a:pt x="1073276" y="1661847"/>
                  <a:pt x="1075266" y="1681347"/>
                </a:cubicBezTo>
                <a:cubicBezTo>
                  <a:pt x="1108694" y="1640358"/>
                  <a:pt x="1142520" y="1598971"/>
                  <a:pt x="1178336" y="1557982"/>
                </a:cubicBezTo>
                <a:cubicBezTo>
                  <a:pt x="1200223" y="1577482"/>
                  <a:pt x="1219723" y="1594991"/>
                  <a:pt x="1240416" y="1613695"/>
                </a:cubicBezTo>
                <a:cubicBezTo>
                  <a:pt x="1248773" y="1604940"/>
                  <a:pt x="1255538" y="1597379"/>
                  <a:pt x="1263099" y="1589022"/>
                </a:cubicBezTo>
                <a:cubicBezTo>
                  <a:pt x="1255936" y="1582655"/>
                  <a:pt x="1250365" y="1577880"/>
                  <a:pt x="1245192" y="1572706"/>
                </a:cubicBezTo>
                <a:cubicBezTo>
                  <a:pt x="1151275" y="1483565"/>
                  <a:pt x="1057358" y="1394822"/>
                  <a:pt x="963840" y="1305680"/>
                </a:cubicBezTo>
                <a:cubicBezTo>
                  <a:pt x="936381" y="1279814"/>
                  <a:pt x="922652" y="1266880"/>
                  <a:pt x="907579" y="1265239"/>
                </a:cubicBezTo>
                <a:close/>
                <a:moveTo>
                  <a:pt x="3207493" y="1263100"/>
                </a:moveTo>
                <a:cubicBezTo>
                  <a:pt x="3197146" y="1277426"/>
                  <a:pt x="3187993" y="1290160"/>
                  <a:pt x="3178840" y="1302497"/>
                </a:cubicBezTo>
                <a:cubicBezTo>
                  <a:pt x="3191177" y="1312048"/>
                  <a:pt x="3200728" y="1319211"/>
                  <a:pt x="3211472" y="1327170"/>
                </a:cubicBezTo>
                <a:cubicBezTo>
                  <a:pt x="3221421" y="1314037"/>
                  <a:pt x="3230972" y="1302099"/>
                  <a:pt x="3241318" y="1288568"/>
                </a:cubicBezTo>
                <a:cubicBezTo>
                  <a:pt x="3229778" y="1279813"/>
                  <a:pt x="3219431" y="1271854"/>
                  <a:pt x="3207493" y="1263100"/>
                </a:cubicBezTo>
                <a:close/>
                <a:moveTo>
                  <a:pt x="1414719" y="1254345"/>
                </a:moveTo>
                <a:cubicBezTo>
                  <a:pt x="1405566" y="1260712"/>
                  <a:pt x="1398403" y="1265487"/>
                  <a:pt x="1389648" y="1271457"/>
                </a:cubicBezTo>
                <a:cubicBezTo>
                  <a:pt x="1397607" y="1281803"/>
                  <a:pt x="1404372" y="1291354"/>
                  <a:pt x="1411138" y="1300905"/>
                </a:cubicBezTo>
                <a:cubicBezTo>
                  <a:pt x="1419893" y="1294538"/>
                  <a:pt x="1427056" y="1289762"/>
                  <a:pt x="1434617" y="1284589"/>
                </a:cubicBezTo>
                <a:cubicBezTo>
                  <a:pt x="1427852" y="1273844"/>
                  <a:pt x="1421484" y="1264691"/>
                  <a:pt x="1414719" y="1254345"/>
                </a:cubicBezTo>
                <a:close/>
                <a:moveTo>
                  <a:pt x="1269467" y="1247977"/>
                </a:moveTo>
                <a:cubicBezTo>
                  <a:pt x="1268671" y="1249171"/>
                  <a:pt x="1267875" y="1250763"/>
                  <a:pt x="1267079" y="1251957"/>
                </a:cubicBezTo>
                <a:cubicBezTo>
                  <a:pt x="1278620" y="1266681"/>
                  <a:pt x="1289762" y="1281007"/>
                  <a:pt x="1302497" y="1297323"/>
                </a:cubicBezTo>
                <a:cubicBezTo>
                  <a:pt x="1312843" y="1289762"/>
                  <a:pt x="1320803" y="1283395"/>
                  <a:pt x="1331945" y="1274640"/>
                </a:cubicBezTo>
                <a:cubicBezTo>
                  <a:pt x="1308864" y="1264691"/>
                  <a:pt x="1288966" y="1256334"/>
                  <a:pt x="1269467" y="1247977"/>
                </a:cubicBezTo>
                <a:close/>
                <a:moveTo>
                  <a:pt x="3300216" y="1244794"/>
                </a:moveTo>
                <a:cubicBezTo>
                  <a:pt x="3289471" y="1258722"/>
                  <a:pt x="3280318" y="1270263"/>
                  <a:pt x="3269971" y="1283395"/>
                </a:cubicBezTo>
                <a:cubicBezTo>
                  <a:pt x="3281512" y="1292946"/>
                  <a:pt x="3292257" y="1301303"/>
                  <a:pt x="3303399" y="1310456"/>
                </a:cubicBezTo>
                <a:cubicBezTo>
                  <a:pt x="3314144" y="1297721"/>
                  <a:pt x="3323695" y="1286181"/>
                  <a:pt x="3334439" y="1273446"/>
                </a:cubicBezTo>
                <a:cubicBezTo>
                  <a:pt x="3323297" y="1263895"/>
                  <a:pt x="3312950" y="1255141"/>
                  <a:pt x="3300216" y="1244794"/>
                </a:cubicBezTo>
                <a:close/>
                <a:moveTo>
                  <a:pt x="3396122" y="1232457"/>
                </a:moveTo>
                <a:cubicBezTo>
                  <a:pt x="3384979" y="1245192"/>
                  <a:pt x="3375826" y="1256334"/>
                  <a:pt x="3364286" y="1269467"/>
                </a:cubicBezTo>
                <a:cubicBezTo>
                  <a:pt x="3376622" y="1280211"/>
                  <a:pt x="3387367" y="1289364"/>
                  <a:pt x="3398509" y="1299313"/>
                </a:cubicBezTo>
                <a:cubicBezTo>
                  <a:pt x="3410846" y="1285385"/>
                  <a:pt x="3420397" y="1274640"/>
                  <a:pt x="3431142" y="1262702"/>
                </a:cubicBezTo>
                <a:cubicBezTo>
                  <a:pt x="3418805" y="1251957"/>
                  <a:pt x="3407663" y="1242406"/>
                  <a:pt x="3396122" y="1232457"/>
                </a:cubicBezTo>
                <a:close/>
                <a:moveTo>
                  <a:pt x="3494814" y="1224100"/>
                </a:moveTo>
                <a:cubicBezTo>
                  <a:pt x="3482477" y="1237631"/>
                  <a:pt x="3472131" y="1248375"/>
                  <a:pt x="3460988" y="1260712"/>
                </a:cubicBezTo>
                <a:cubicBezTo>
                  <a:pt x="3472927" y="1271854"/>
                  <a:pt x="3483671" y="1282201"/>
                  <a:pt x="3493620" y="1291354"/>
                </a:cubicBezTo>
                <a:cubicBezTo>
                  <a:pt x="3506355" y="1279813"/>
                  <a:pt x="3517497" y="1269865"/>
                  <a:pt x="3528242" y="1259916"/>
                </a:cubicBezTo>
                <a:cubicBezTo>
                  <a:pt x="3516701" y="1247579"/>
                  <a:pt x="3506752" y="1236835"/>
                  <a:pt x="3494814" y="1224100"/>
                </a:cubicBezTo>
                <a:close/>
                <a:moveTo>
                  <a:pt x="1707612" y="1223304"/>
                </a:moveTo>
                <a:cubicBezTo>
                  <a:pt x="1695673" y="1228876"/>
                  <a:pt x="1685724" y="1233253"/>
                  <a:pt x="1674582" y="1238427"/>
                </a:cubicBezTo>
                <a:cubicBezTo>
                  <a:pt x="1680153" y="1250763"/>
                  <a:pt x="1685326" y="1261508"/>
                  <a:pt x="1690500" y="1273048"/>
                </a:cubicBezTo>
                <a:cubicBezTo>
                  <a:pt x="1702040" y="1267875"/>
                  <a:pt x="1711989" y="1263498"/>
                  <a:pt x="1722734" y="1258722"/>
                </a:cubicBezTo>
                <a:cubicBezTo>
                  <a:pt x="1717561" y="1245988"/>
                  <a:pt x="1713183" y="1236039"/>
                  <a:pt x="1707612" y="1223304"/>
                </a:cubicBezTo>
                <a:close/>
                <a:moveTo>
                  <a:pt x="1747009" y="1207386"/>
                </a:moveTo>
                <a:cubicBezTo>
                  <a:pt x="1735070" y="1212162"/>
                  <a:pt x="1725122" y="1216539"/>
                  <a:pt x="1713979" y="1221315"/>
                </a:cubicBezTo>
                <a:cubicBezTo>
                  <a:pt x="1718754" y="1233651"/>
                  <a:pt x="1723132" y="1244396"/>
                  <a:pt x="1728703" y="1257130"/>
                </a:cubicBezTo>
                <a:cubicBezTo>
                  <a:pt x="1740642" y="1251957"/>
                  <a:pt x="1750193" y="1247977"/>
                  <a:pt x="1761335" y="1243202"/>
                </a:cubicBezTo>
                <a:cubicBezTo>
                  <a:pt x="1756560" y="1230865"/>
                  <a:pt x="1751784" y="1219723"/>
                  <a:pt x="1747009" y="1207386"/>
                </a:cubicBezTo>
                <a:close/>
                <a:moveTo>
                  <a:pt x="3249278" y="1206590"/>
                </a:moveTo>
                <a:cubicBezTo>
                  <a:pt x="3239329" y="1220121"/>
                  <a:pt x="3230972" y="1231661"/>
                  <a:pt x="3220625" y="1245590"/>
                </a:cubicBezTo>
                <a:cubicBezTo>
                  <a:pt x="3232564" y="1254345"/>
                  <a:pt x="3243308" y="1262702"/>
                  <a:pt x="3254849" y="1271457"/>
                </a:cubicBezTo>
                <a:cubicBezTo>
                  <a:pt x="3265196" y="1257926"/>
                  <a:pt x="3274349" y="1245988"/>
                  <a:pt x="3285093" y="1233253"/>
                </a:cubicBezTo>
                <a:cubicBezTo>
                  <a:pt x="3272757" y="1224100"/>
                  <a:pt x="3261216" y="1215743"/>
                  <a:pt x="3249278" y="1206590"/>
                </a:cubicBezTo>
                <a:close/>
                <a:moveTo>
                  <a:pt x="1507840" y="1197438"/>
                </a:moveTo>
                <a:cubicBezTo>
                  <a:pt x="1498687" y="1202611"/>
                  <a:pt x="1491524" y="1206590"/>
                  <a:pt x="1481973" y="1212162"/>
                </a:cubicBezTo>
                <a:cubicBezTo>
                  <a:pt x="1488738" y="1223702"/>
                  <a:pt x="1494310" y="1232855"/>
                  <a:pt x="1500677" y="1243600"/>
                </a:cubicBezTo>
                <a:cubicBezTo>
                  <a:pt x="1510228" y="1238029"/>
                  <a:pt x="1517789" y="1233253"/>
                  <a:pt x="1525748" y="1228478"/>
                </a:cubicBezTo>
                <a:cubicBezTo>
                  <a:pt x="1519380" y="1216937"/>
                  <a:pt x="1513809" y="1207386"/>
                  <a:pt x="1507840" y="1197438"/>
                </a:cubicBezTo>
                <a:close/>
                <a:moveTo>
                  <a:pt x="1423872" y="1194254"/>
                </a:moveTo>
                <a:cubicBezTo>
                  <a:pt x="1414321" y="1200223"/>
                  <a:pt x="1407556" y="1204601"/>
                  <a:pt x="1398005" y="1210570"/>
                </a:cubicBezTo>
                <a:cubicBezTo>
                  <a:pt x="1405566" y="1221713"/>
                  <a:pt x="1411933" y="1230865"/>
                  <a:pt x="1418699" y="1240814"/>
                </a:cubicBezTo>
                <a:cubicBezTo>
                  <a:pt x="1428250" y="1234447"/>
                  <a:pt x="1435811" y="1229672"/>
                  <a:pt x="1443770" y="1224100"/>
                </a:cubicBezTo>
                <a:cubicBezTo>
                  <a:pt x="1436209" y="1212958"/>
                  <a:pt x="1430239" y="1204203"/>
                  <a:pt x="1423872" y="1194254"/>
                </a:cubicBezTo>
                <a:close/>
                <a:moveTo>
                  <a:pt x="1786804" y="1192264"/>
                </a:moveTo>
                <a:cubicBezTo>
                  <a:pt x="1774468" y="1197438"/>
                  <a:pt x="1764121" y="1201417"/>
                  <a:pt x="1753376" y="1205795"/>
                </a:cubicBezTo>
                <a:cubicBezTo>
                  <a:pt x="1758152" y="1218131"/>
                  <a:pt x="1762131" y="1228876"/>
                  <a:pt x="1767305" y="1241212"/>
                </a:cubicBezTo>
                <a:cubicBezTo>
                  <a:pt x="1778447" y="1236835"/>
                  <a:pt x="1788794" y="1232855"/>
                  <a:pt x="1799937" y="1228478"/>
                </a:cubicBezTo>
                <a:cubicBezTo>
                  <a:pt x="1795161" y="1215743"/>
                  <a:pt x="1791182" y="1204601"/>
                  <a:pt x="1786804" y="1192264"/>
                </a:cubicBezTo>
                <a:close/>
                <a:moveTo>
                  <a:pt x="1619664" y="1191070"/>
                </a:moveTo>
                <a:cubicBezTo>
                  <a:pt x="1602155" y="1200223"/>
                  <a:pt x="1585839" y="1208580"/>
                  <a:pt x="1568727" y="1217335"/>
                </a:cubicBezTo>
                <a:cubicBezTo>
                  <a:pt x="1586236" y="1250763"/>
                  <a:pt x="1602950" y="1282201"/>
                  <a:pt x="1620858" y="1316027"/>
                </a:cubicBezTo>
                <a:cubicBezTo>
                  <a:pt x="1637572" y="1306874"/>
                  <a:pt x="1652296" y="1299313"/>
                  <a:pt x="1667817" y="1290956"/>
                </a:cubicBezTo>
                <a:cubicBezTo>
                  <a:pt x="1651103" y="1256732"/>
                  <a:pt x="1635980" y="1224498"/>
                  <a:pt x="1619664" y="1191070"/>
                </a:cubicBezTo>
                <a:close/>
                <a:moveTo>
                  <a:pt x="3344388" y="1189478"/>
                </a:moveTo>
                <a:cubicBezTo>
                  <a:pt x="3333643" y="1203009"/>
                  <a:pt x="3324491" y="1214549"/>
                  <a:pt x="3314144" y="1227682"/>
                </a:cubicBezTo>
                <a:cubicBezTo>
                  <a:pt x="3326082" y="1237233"/>
                  <a:pt x="3337225" y="1246386"/>
                  <a:pt x="3349164" y="1255936"/>
                </a:cubicBezTo>
                <a:cubicBezTo>
                  <a:pt x="3359908" y="1243202"/>
                  <a:pt x="3369459" y="1231661"/>
                  <a:pt x="3380602" y="1218529"/>
                </a:cubicBezTo>
                <a:cubicBezTo>
                  <a:pt x="3367469" y="1208182"/>
                  <a:pt x="3356327" y="1199427"/>
                  <a:pt x="3344388" y="1189478"/>
                </a:cubicBezTo>
                <a:close/>
                <a:moveTo>
                  <a:pt x="2835010" y="1183509"/>
                </a:moveTo>
                <a:cubicBezTo>
                  <a:pt x="2829040" y="1197835"/>
                  <a:pt x="2823469" y="1211366"/>
                  <a:pt x="2817500" y="1225692"/>
                </a:cubicBezTo>
                <a:cubicBezTo>
                  <a:pt x="2838989" y="1234845"/>
                  <a:pt x="2857693" y="1243202"/>
                  <a:pt x="2877591" y="1251957"/>
                </a:cubicBezTo>
                <a:cubicBezTo>
                  <a:pt x="2884356" y="1237631"/>
                  <a:pt x="2890325" y="1225294"/>
                  <a:pt x="2896692" y="1211366"/>
                </a:cubicBezTo>
                <a:cubicBezTo>
                  <a:pt x="2875601" y="1201815"/>
                  <a:pt x="2856499" y="1193060"/>
                  <a:pt x="2835010" y="1183509"/>
                </a:cubicBezTo>
                <a:close/>
                <a:moveTo>
                  <a:pt x="1826997" y="1179132"/>
                </a:moveTo>
                <a:cubicBezTo>
                  <a:pt x="1815059" y="1183509"/>
                  <a:pt x="1804314" y="1187091"/>
                  <a:pt x="1792774" y="1191070"/>
                </a:cubicBezTo>
                <a:cubicBezTo>
                  <a:pt x="1797151" y="1203805"/>
                  <a:pt x="1801528" y="1214947"/>
                  <a:pt x="1806304" y="1226886"/>
                </a:cubicBezTo>
                <a:cubicBezTo>
                  <a:pt x="1818242" y="1222508"/>
                  <a:pt x="1828191" y="1219325"/>
                  <a:pt x="1838936" y="1215345"/>
                </a:cubicBezTo>
                <a:cubicBezTo>
                  <a:pt x="1834956" y="1202611"/>
                  <a:pt x="1830977" y="1191468"/>
                  <a:pt x="1826997" y="1179132"/>
                </a:cubicBezTo>
                <a:close/>
                <a:moveTo>
                  <a:pt x="3442284" y="1178336"/>
                </a:moveTo>
                <a:cubicBezTo>
                  <a:pt x="3430744" y="1191468"/>
                  <a:pt x="3421193" y="1203009"/>
                  <a:pt x="3410448" y="1215345"/>
                </a:cubicBezTo>
                <a:cubicBezTo>
                  <a:pt x="3422785" y="1226090"/>
                  <a:pt x="3433927" y="1235641"/>
                  <a:pt x="3445468" y="1246386"/>
                </a:cubicBezTo>
                <a:cubicBezTo>
                  <a:pt x="3457008" y="1234049"/>
                  <a:pt x="3466957" y="1222906"/>
                  <a:pt x="3478100" y="1210570"/>
                </a:cubicBezTo>
                <a:cubicBezTo>
                  <a:pt x="3466161" y="1199825"/>
                  <a:pt x="3455019" y="1189876"/>
                  <a:pt x="3442284" y="1178336"/>
                </a:cubicBezTo>
                <a:close/>
                <a:moveTo>
                  <a:pt x="1362587" y="1176346"/>
                </a:moveTo>
                <a:cubicBezTo>
                  <a:pt x="1353037" y="1183111"/>
                  <a:pt x="1345476" y="1188683"/>
                  <a:pt x="1336721" y="1194652"/>
                </a:cubicBezTo>
                <a:cubicBezTo>
                  <a:pt x="1344282" y="1205397"/>
                  <a:pt x="1350649" y="1214151"/>
                  <a:pt x="1357414" y="1224100"/>
                </a:cubicBezTo>
                <a:cubicBezTo>
                  <a:pt x="1366567" y="1217733"/>
                  <a:pt x="1374128" y="1212560"/>
                  <a:pt x="1382883" y="1206590"/>
                </a:cubicBezTo>
                <a:cubicBezTo>
                  <a:pt x="1376118" y="1196642"/>
                  <a:pt x="1370149" y="1187489"/>
                  <a:pt x="1362587" y="1176346"/>
                </a:cubicBezTo>
                <a:close/>
                <a:moveTo>
                  <a:pt x="3542568" y="1173162"/>
                </a:moveTo>
                <a:cubicBezTo>
                  <a:pt x="3531028" y="1185897"/>
                  <a:pt x="3521079" y="1196244"/>
                  <a:pt x="3509538" y="1208978"/>
                </a:cubicBezTo>
                <a:cubicBezTo>
                  <a:pt x="3521875" y="1220917"/>
                  <a:pt x="3533415" y="1231263"/>
                  <a:pt x="3541772" y="1239222"/>
                </a:cubicBezTo>
                <a:cubicBezTo>
                  <a:pt x="3555303" y="1228080"/>
                  <a:pt x="3567241" y="1218529"/>
                  <a:pt x="3579976" y="1208182"/>
                </a:cubicBezTo>
                <a:cubicBezTo>
                  <a:pt x="3566445" y="1195448"/>
                  <a:pt x="3554905" y="1184703"/>
                  <a:pt x="3542568" y="1173162"/>
                </a:cubicBezTo>
                <a:close/>
                <a:moveTo>
                  <a:pt x="1685724" y="1172366"/>
                </a:moveTo>
                <a:cubicBezTo>
                  <a:pt x="1672990" y="1177938"/>
                  <a:pt x="1662643" y="1182713"/>
                  <a:pt x="1651501" y="1187887"/>
                </a:cubicBezTo>
                <a:cubicBezTo>
                  <a:pt x="1657072" y="1199427"/>
                  <a:pt x="1661449" y="1208978"/>
                  <a:pt x="1667021" y="1221315"/>
                </a:cubicBezTo>
                <a:cubicBezTo>
                  <a:pt x="1678959" y="1216141"/>
                  <a:pt x="1689306" y="1211366"/>
                  <a:pt x="1700449" y="1206590"/>
                </a:cubicBezTo>
                <a:cubicBezTo>
                  <a:pt x="1695275" y="1194254"/>
                  <a:pt x="1690500" y="1183509"/>
                  <a:pt x="1685724" y="1172366"/>
                </a:cubicBezTo>
                <a:close/>
                <a:moveTo>
                  <a:pt x="1867190" y="1166795"/>
                </a:moveTo>
                <a:cubicBezTo>
                  <a:pt x="1855650" y="1169979"/>
                  <a:pt x="1845303" y="1173162"/>
                  <a:pt x="1832569" y="1176744"/>
                </a:cubicBezTo>
                <a:cubicBezTo>
                  <a:pt x="1837344" y="1190672"/>
                  <a:pt x="1841324" y="1201815"/>
                  <a:pt x="1845701" y="1213356"/>
                </a:cubicBezTo>
                <a:cubicBezTo>
                  <a:pt x="1857640" y="1209376"/>
                  <a:pt x="1867190" y="1206192"/>
                  <a:pt x="1878333" y="1202611"/>
                </a:cubicBezTo>
                <a:cubicBezTo>
                  <a:pt x="1874354" y="1189876"/>
                  <a:pt x="1870772" y="1178734"/>
                  <a:pt x="1867190" y="1166795"/>
                </a:cubicBezTo>
                <a:close/>
                <a:moveTo>
                  <a:pt x="1109888" y="1158438"/>
                </a:moveTo>
                <a:cubicBezTo>
                  <a:pt x="1104317" y="1162816"/>
                  <a:pt x="1099541" y="1166397"/>
                  <a:pt x="1095164" y="1169979"/>
                </a:cubicBezTo>
                <a:cubicBezTo>
                  <a:pt x="1088797" y="1175550"/>
                  <a:pt x="1082429" y="1181121"/>
                  <a:pt x="1076062" y="1186693"/>
                </a:cubicBezTo>
                <a:cubicBezTo>
                  <a:pt x="1091582" y="1209376"/>
                  <a:pt x="1109490" y="1208182"/>
                  <a:pt x="1130582" y="1183111"/>
                </a:cubicBezTo>
                <a:cubicBezTo>
                  <a:pt x="1124214" y="1175152"/>
                  <a:pt x="1117449" y="1167193"/>
                  <a:pt x="1109888" y="1158438"/>
                </a:cubicBezTo>
                <a:close/>
                <a:moveTo>
                  <a:pt x="1726713" y="1155653"/>
                </a:moveTo>
                <a:cubicBezTo>
                  <a:pt x="1714377" y="1160428"/>
                  <a:pt x="1704030" y="1165203"/>
                  <a:pt x="1692092" y="1170377"/>
                </a:cubicBezTo>
                <a:cubicBezTo>
                  <a:pt x="1697265" y="1181917"/>
                  <a:pt x="1701643" y="1192264"/>
                  <a:pt x="1706816" y="1204203"/>
                </a:cubicBezTo>
                <a:cubicBezTo>
                  <a:pt x="1719550" y="1199029"/>
                  <a:pt x="1729499" y="1194652"/>
                  <a:pt x="1740642" y="1190274"/>
                </a:cubicBezTo>
                <a:cubicBezTo>
                  <a:pt x="1735468" y="1177938"/>
                  <a:pt x="1731489" y="1167591"/>
                  <a:pt x="1726713" y="1155653"/>
                </a:cubicBezTo>
                <a:close/>
                <a:moveTo>
                  <a:pt x="2743481" y="1149683"/>
                </a:moveTo>
                <a:cubicBezTo>
                  <a:pt x="2738307" y="1164805"/>
                  <a:pt x="2734328" y="1177540"/>
                  <a:pt x="2729552" y="1192662"/>
                </a:cubicBezTo>
                <a:cubicBezTo>
                  <a:pt x="2750644" y="1200223"/>
                  <a:pt x="2769745" y="1207386"/>
                  <a:pt x="2790837" y="1214947"/>
                </a:cubicBezTo>
                <a:cubicBezTo>
                  <a:pt x="2796408" y="1200223"/>
                  <a:pt x="2801582" y="1187091"/>
                  <a:pt x="2807153" y="1172764"/>
                </a:cubicBezTo>
                <a:cubicBezTo>
                  <a:pt x="2784868" y="1164407"/>
                  <a:pt x="2764572" y="1157244"/>
                  <a:pt x="2743481" y="1149683"/>
                </a:cubicBezTo>
                <a:close/>
                <a:moveTo>
                  <a:pt x="3291062" y="1149285"/>
                </a:moveTo>
                <a:cubicBezTo>
                  <a:pt x="3281114" y="1162816"/>
                  <a:pt x="3271961" y="1175152"/>
                  <a:pt x="3262410" y="1188285"/>
                </a:cubicBezTo>
                <a:cubicBezTo>
                  <a:pt x="3275144" y="1197438"/>
                  <a:pt x="3286287" y="1206192"/>
                  <a:pt x="3298624" y="1215345"/>
                </a:cubicBezTo>
                <a:cubicBezTo>
                  <a:pt x="3308970" y="1201417"/>
                  <a:pt x="3318123" y="1189478"/>
                  <a:pt x="3328072" y="1176346"/>
                </a:cubicBezTo>
                <a:cubicBezTo>
                  <a:pt x="3314542" y="1166397"/>
                  <a:pt x="3303001" y="1158040"/>
                  <a:pt x="3291062" y="1149285"/>
                </a:cubicBezTo>
                <a:close/>
                <a:moveTo>
                  <a:pt x="1767305" y="1139734"/>
                </a:moveTo>
                <a:cubicBezTo>
                  <a:pt x="1754968" y="1144908"/>
                  <a:pt x="1744223" y="1149285"/>
                  <a:pt x="1733081" y="1154061"/>
                </a:cubicBezTo>
                <a:cubicBezTo>
                  <a:pt x="1737856" y="1166397"/>
                  <a:pt x="1741836" y="1176744"/>
                  <a:pt x="1746611" y="1187489"/>
                </a:cubicBezTo>
                <a:cubicBezTo>
                  <a:pt x="1758550" y="1182713"/>
                  <a:pt x="1769294" y="1179132"/>
                  <a:pt x="1780835" y="1174754"/>
                </a:cubicBezTo>
                <a:cubicBezTo>
                  <a:pt x="1776059" y="1162816"/>
                  <a:pt x="1772080" y="1151673"/>
                  <a:pt x="1767305" y="1139734"/>
                </a:cubicBezTo>
                <a:close/>
                <a:moveTo>
                  <a:pt x="3388561" y="1133765"/>
                </a:moveTo>
                <a:cubicBezTo>
                  <a:pt x="3377816" y="1147296"/>
                  <a:pt x="3369061" y="1158438"/>
                  <a:pt x="3358316" y="1171969"/>
                </a:cubicBezTo>
                <a:cubicBezTo>
                  <a:pt x="3371051" y="1182713"/>
                  <a:pt x="3382591" y="1191866"/>
                  <a:pt x="3394530" y="1201815"/>
                </a:cubicBezTo>
                <a:cubicBezTo>
                  <a:pt x="3405275" y="1189080"/>
                  <a:pt x="3415224" y="1177540"/>
                  <a:pt x="3425968" y="1164407"/>
                </a:cubicBezTo>
                <a:cubicBezTo>
                  <a:pt x="3412836" y="1153663"/>
                  <a:pt x="3400897" y="1144112"/>
                  <a:pt x="3388561" y="1133765"/>
                </a:cubicBezTo>
                <a:close/>
                <a:moveTo>
                  <a:pt x="1809487" y="1126204"/>
                </a:moveTo>
                <a:cubicBezTo>
                  <a:pt x="1796753" y="1130582"/>
                  <a:pt x="1786406" y="1134163"/>
                  <a:pt x="1774070" y="1138541"/>
                </a:cubicBezTo>
                <a:cubicBezTo>
                  <a:pt x="1778845" y="1151275"/>
                  <a:pt x="1783223" y="1162020"/>
                  <a:pt x="1787600" y="1173162"/>
                </a:cubicBezTo>
                <a:cubicBezTo>
                  <a:pt x="1799937" y="1168785"/>
                  <a:pt x="1809885" y="1165203"/>
                  <a:pt x="1821028" y="1161224"/>
                </a:cubicBezTo>
                <a:cubicBezTo>
                  <a:pt x="1817049" y="1148887"/>
                  <a:pt x="1813467" y="1138143"/>
                  <a:pt x="1809487" y="1126204"/>
                </a:cubicBezTo>
                <a:close/>
                <a:moveTo>
                  <a:pt x="1492320" y="1125806"/>
                </a:moveTo>
                <a:cubicBezTo>
                  <a:pt x="1482371" y="1131377"/>
                  <a:pt x="1474412" y="1136153"/>
                  <a:pt x="1465657" y="1141724"/>
                </a:cubicBezTo>
                <a:cubicBezTo>
                  <a:pt x="1472422" y="1152867"/>
                  <a:pt x="1477994" y="1162020"/>
                  <a:pt x="1483963" y="1172366"/>
                </a:cubicBezTo>
                <a:cubicBezTo>
                  <a:pt x="1493514" y="1167193"/>
                  <a:pt x="1501473" y="1162816"/>
                  <a:pt x="1510626" y="1157642"/>
                </a:cubicBezTo>
                <a:cubicBezTo>
                  <a:pt x="1503860" y="1146500"/>
                  <a:pt x="1498289" y="1136551"/>
                  <a:pt x="1492320" y="1125806"/>
                </a:cubicBezTo>
                <a:close/>
                <a:moveTo>
                  <a:pt x="3488049" y="1124612"/>
                </a:moveTo>
                <a:cubicBezTo>
                  <a:pt x="3476906" y="1137745"/>
                  <a:pt x="3467355" y="1148887"/>
                  <a:pt x="3456611" y="1161622"/>
                </a:cubicBezTo>
                <a:cubicBezTo>
                  <a:pt x="3469743" y="1173162"/>
                  <a:pt x="3481284" y="1183111"/>
                  <a:pt x="3493620" y="1193856"/>
                </a:cubicBezTo>
                <a:cubicBezTo>
                  <a:pt x="3505161" y="1180723"/>
                  <a:pt x="3515110" y="1169183"/>
                  <a:pt x="3525854" y="1156846"/>
                </a:cubicBezTo>
                <a:cubicBezTo>
                  <a:pt x="3511926" y="1145306"/>
                  <a:pt x="3500385" y="1135357"/>
                  <a:pt x="3488049" y="1124612"/>
                </a:cubicBezTo>
                <a:close/>
                <a:moveTo>
                  <a:pt x="1252355" y="1122622"/>
                </a:moveTo>
                <a:cubicBezTo>
                  <a:pt x="1233651" y="1136551"/>
                  <a:pt x="1216539" y="1149285"/>
                  <a:pt x="1197437" y="1162816"/>
                </a:cubicBezTo>
                <a:cubicBezTo>
                  <a:pt x="1214151" y="1183509"/>
                  <a:pt x="1226090" y="1208182"/>
                  <a:pt x="1245988" y="1219723"/>
                </a:cubicBezTo>
                <a:cubicBezTo>
                  <a:pt x="1277028" y="1238427"/>
                  <a:pt x="1313241" y="1248375"/>
                  <a:pt x="1347465" y="1261906"/>
                </a:cubicBezTo>
                <a:cubicBezTo>
                  <a:pt x="1348659" y="1261508"/>
                  <a:pt x="1349455" y="1260712"/>
                  <a:pt x="1350649" y="1259916"/>
                </a:cubicBezTo>
                <a:cubicBezTo>
                  <a:pt x="1318415" y="1214549"/>
                  <a:pt x="1285783" y="1169581"/>
                  <a:pt x="1252355" y="1122622"/>
                </a:cubicBezTo>
                <a:close/>
                <a:moveTo>
                  <a:pt x="2649962" y="1121429"/>
                </a:moveTo>
                <a:cubicBezTo>
                  <a:pt x="2645982" y="1136949"/>
                  <a:pt x="2642401" y="1150479"/>
                  <a:pt x="2638819" y="1165203"/>
                </a:cubicBezTo>
                <a:cubicBezTo>
                  <a:pt x="2660707" y="1171173"/>
                  <a:pt x="2680206" y="1176744"/>
                  <a:pt x="2701298" y="1182713"/>
                </a:cubicBezTo>
                <a:cubicBezTo>
                  <a:pt x="2706073" y="1167989"/>
                  <a:pt x="2710053" y="1154857"/>
                  <a:pt x="2714828" y="1140132"/>
                </a:cubicBezTo>
                <a:cubicBezTo>
                  <a:pt x="2691747" y="1133367"/>
                  <a:pt x="2671452" y="1127398"/>
                  <a:pt x="2649962" y="1121429"/>
                </a:cubicBezTo>
                <a:close/>
                <a:moveTo>
                  <a:pt x="3591118" y="1119837"/>
                </a:moveTo>
                <a:cubicBezTo>
                  <a:pt x="3578384" y="1133367"/>
                  <a:pt x="3568435" y="1144510"/>
                  <a:pt x="3557292" y="1156448"/>
                </a:cubicBezTo>
                <a:cubicBezTo>
                  <a:pt x="3570425" y="1168785"/>
                  <a:pt x="3582363" y="1179530"/>
                  <a:pt x="3591118" y="1187887"/>
                </a:cubicBezTo>
                <a:cubicBezTo>
                  <a:pt x="3604251" y="1176744"/>
                  <a:pt x="3615393" y="1166795"/>
                  <a:pt x="3624944" y="1158040"/>
                </a:cubicBezTo>
                <a:cubicBezTo>
                  <a:pt x="3613802" y="1145704"/>
                  <a:pt x="3603057" y="1133367"/>
                  <a:pt x="3591118" y="1119837"/>
                </a:cubicBezTo>
                <a:close/>
                <a:moveTo>
                  <a:pt x="1375322" y="1116653"/>
                </a:moveTo>
                <a:cubicBezTo>
                  <a:pt x="1364975" y="1123020"/>
                  <a:pt x="1357016" y="1128592"/>
                  <a:pt x="1348261" y="1134561"/>
                </a:cubicBezTo>
                <a:cubicBezTo>
                  <a:pt x="1355424" y="1145306"/>
                  <a:pt x="1361394" y="1154459"/>
                  <a:pt x="1368159" y="1164407"/>
                </a:cubicBezTo>
                <a:cubicBezTo>
                  <a:pt x="1377710" y="1158438"/>
                  <a:pt x="1385669" y="1153265"/>
                  <a:pt x="1394822" y="1147296"/>
                </a:cubicBezTo>
                <a:cubicBezTo>
                  <a:pt x="1388056" y="1136551"/>
                  <a:pt x="1382087" y="1127000"/>
                  <a:pt x="1375322" y="1116653"/>
                </a:cubicBezTo>
                <a:close/>
                <a:moveTo>
                  <a:pt x="1851272" y="1113072"/>
                </a:moveTo>
                <a:cubicBezTo>
                  <a:pt x="1838538" y="1117051"/>
                  <a:pt x="1827793" y="1120633"/>
                  <a:pt x="1815855" y="1124612"/>
                </a:cubicBezTo>
                <a:cubicBezTo>
                  <a:pt x="1820232" y="1136949"/>
                  <a:pt x="1823416" y="1147296"/>
                  <a:pt x="1827395" y="1159234"/>
                </a:cubicBezTo>
                <a:cubicBezTo>
                  <a:pt x="1839732" y="1155255"/>
                  <a:pt x="1850079" y="1152071"/>
                  <a:pt x="1862017" y="1148489"/>
                </a:cubicBezTo>
                <a:cubicBezTo>
                  <a:pt x="1858038" y="1135755"/>
                  <a:pt x="1854854" y="1125010"/>
                  <a:pt x="1851272" y="1113072"/>
                </a:cubicBezTo>
                <a:close/>
                <a:moveTo>
                  <a:pt x="1071287" y="1112276"/>
                </a:moveTo>
                <a:cubicBezTo>
                  <a:pt x="1058552" y="1123418"/>
                  <a:pt x="1047409" y="1133367"/>
                  <a:pt x="1035471" y="1143714"/>
                </a:cubicBezTo>
                <a:cubicBezTo>
                  <a:pt x="1044226" y="1153663"/>
                  <a:pt x="1051389" y="1161622"/>
                  <a:pt x="1059348" y="1170377"/>
                </a:cubicBezTo>
                <a:cubicBezTo>
                  <a:pt x="1072083" y="1159632"/>
                  <a:pt x="1082827" y="1150081"/>
                  <a:pt x="1094368" y="1140132"/>
                </a:cubicBezTo>
                <a:cubicBezTo>
                  <a:pt x="1086409" y="1130582"/>
                  <a:pt x="1080042" y="1122622"/>
                  <a:pt x="1071287" y="1112276"/>
                </a:cubicBezTo>
                <a:close/>
                <a:moveTo>
                  <a:pt x="1312445" y="1100337"/>
                </a:moveTo>
                <a:cubicBezTo>
                  <a:pt x="1302497" y="1107102"/>
                  <a:pt x="1294538" y="1112276"/>
                  <a:pt x="1284987" y="1119439"/>
                </a:cubicBezTo>
                <a:cubicBezTo>
                  <a:pt x="1292548" y="1130184"/>
                  <a:pt x="1298915" y="1138939"/>
                  <a:pt x="1305680" y="1148887"/>
                </a:cubicBezTo>
                <a:cubicBezTo>
                  <a:pt x="1315629" y="1142122"/>
                  <a:pt x="1323986" y="1136153"/>
                  <a:pt x="1332741" y="1130184"/>
                </a:cubicBezTo>
                <a:cubicBezTo>
                  <a:pt x="1325180" y="1119041"/>
                  <a:pt x="1319211" y="1110286"/>
                  <a:pt x="1312445" y="1100337"/>
                </a:cubicBezTo>
                <a:close/>
                <a:moveTo>
                  <a:pt x="3332847" y="1091582"/>
                </a:moveTo>
                <a:cubicBezTo>
                  <a:pt x="3322899" y="1105511"/>
                  <a:pt x="3313746" y="1118245"/>
                  <a:pt x="3304195" y="1131377"/>
                </a:cubicBezTo>
                <a:cubicBezTo>
                  <a:pt x="3317327" y="1140928"/>
                  <a:pt x="3328868" y="1149683"/>
                  <a:pt x="3341602" y="1159234"/>
                </a:cubicBezTo>
                <a:cubicBezTo>
                  <a:pt x="3351551" y="1146500"/>
                  <a:pt x="3360306" y="1134959"/>
                  <a:pt x="3371449" y="1120633"/>
                </a:cubicBezTo>
                <a:cubicBezTo>
                  <a:pt x="3357919" y="1110286"/>
                  <a:pt x="3345980" y="1101531"/>
                  <a:pt x="3332847" y="1091582"/>
                </a:cubicBezTo>
                <a:close/>
                <a:moveTo>
                  <a:pt x="1440188" y="1078450"/>
                </a:moveTo>
                <a:cubicBezTo>
                  <a:pt x="1430637" y="1083623"/>
                  <a:pt x="1422280" y="1088797"/>
                  <a:pt x="1412331" y="1094766"/>
                </a:cubicBezTo>
                <a:cubicBezTo>
                  <a:pt x="1419495" y="1106704"/>
                  <a:pt x="1425464" y="1115857"/>
                  <a:pt x="1431433" y="1125806"/>
                </a:cubicBezTo>
                <a:cubicBezTo>
                  <a:pt x="1441382" y="1119837"/>
                  <a:pt x="1449341" y="1114663"/>
                  <a:pt x="1458494" y="1109490"/>
                </a:cubicBezTo>
                <a:cubicBezTo>
                  <a:pt x="1451729" y="1098348"/>
                  <a:pt x="1446157" y="1088797"/>
                  <a:pt x="1440188" y="1078450"/>
                </a:cubicBezTo>
                <a:close/>
                <a:moveTo>
                  <a:pt x="3432335" y="1078052"/>
                </a:moveTo>
                <a:cubicBezTo>
                  <a:pt x="3421989" y="1091582"/>
                  <a:pt x="3412438" y="1103919"/>
                  <a:pt x="3402489" y="1116653"/>
                </a:cubicBezTo>
                <a:cubicBezTo>
                  <a:pt x="3415622" y="1127398"/>
                  <a:pt x="3426764" y="1136153"/>
                  <a:pt x="3440294" y="1147296"/>
                </a:cubicBezTo>
                <a:cubicBezTo>
                  <a:pt x="3451039" y="1134163"/>
                  <a:pt x="3460590" y="1122225"/>
                  <a:pt x="3471335" y="1109490"/>
                </a:cubicBezTo>
                <a:cubicBezTo>
                  <a:pt x="3457804" y="1098745"/>
                  <a:pt x="3445866" y="1089195"/>
                  <a:pt x="3432335" y="1078052"/>
                </a:cubicBezTo>
                <a:close/>
                <a:moveTo>
                  <a:pt x="1645929" y="1078052"/>
                </a:moveTo>
                <a:cubicBezTo>
                  <a:pt x="1632399" y="1084419"/>
                  <a:pt x="1621654" y="1089195"/>
                  <a:pt x="1608920" y="1094766"/>
                </a:cubicBezTo>
                <a:cubicBezTo>
                  <a:pt x="1622450" y="1124214"/>
                  <a:pt x="1635185" y="1151673"/>
                  <a:pt x="1648317" y="1180326"/>
                </a:cubicBezTo>
                <a:cubicBezTo>
                  <a:pt x="1660653" y="1174754"/>
                  <a:pt x="1671000" y="1169979"/>
                  <a:pt x="1682939" y="1164407"/>
                </a:cubicBezTo>
                <a:cubicBezTo>
                  <a:pt x="1670204" y="1134561"/>
                  <a:pt x="1658266" y="1106704"/>
                  <a:pt x="1645929" y="1078052"/>
                </a:cubicBezTo>
                <a:close/>
                <a:moveTo>
                  <a:pt x="3534609" y="1071287"/>
                </a:moveTo>
                <a:cubicBezTo>
                  <a:pt x="3523466" y="1084419"/>
                  <a:pt x="3513518" y="1095562"/>
                  <a:pt x="3503171" y="1107898"/>
                </a:cubicBezTo>
                <a:cubicBezTo>
                  <a:pt x="3515905" y="1119041"/>
                  <a:pt x="3527446" y="1129388"/>
                  <a:pt x="3540976" y="1142122"/>
                </a:cubicBezTo>
                <a:cubicBezTo>
                  <a:pt x="3552517" y="1128990"/>
                  <a:pt x="3562864" y="1117449"/>
                  <a:pt x="3573608" y="1105113"/>
                </a:cubicBezTo>
                <a:cubicBezTo>
                  <a:pt x="3559680" y="1092776"/>
                  <a:pt x="3547344" y="1082429"/>
                  <a:pt x="3534609" y="1071287"/>
                </a:cubicBezTo>
                <a:close/>
                <a:moveTo>
                  <a:pt x="3639270" y="1068899"/>
                </a:moveTo>
                <a:cubicBezTo>
                  <a:pt x="3626934" y="1081633"/>
                  <a:pt x="3616985" y="1092776"/>
                  <a:pt x="3605843" y="1104715"/>
                </a:cubicBezTo>
                <a:cubicBezTo>
                  <a:pt x="3618975" y="1117051"/>
                  <a:pt x="3631311" y="1128592"/>
                  <a:pt x="3642056" y="1138541"/>
                </a:cubicBezTo>
                <a:cubicBezTo>
                  <a:pt x="3654393" y="1127000"/>
                  <a:pt x="3665137" y="1116653"/>
                  <a:pt x="3677474" y="1105113"/>
                </a:cubicBezTo>
                <a:cubicBezTo>
                  <a:pt x="3664739" y="1092776"/>
                  <a:pt x="3652005" y="1080838"/>
                  <a:pt x="3639270" y="1068899"/>
                </a:cubicBezTo>
                <a:close/>
                <a:moveTo>
                  <a:pt x="1561961" y="1068103"/>
                </a:moveTo>
                <a:cubicBezTo>
                  <a:pt x="1541666" y="1078450"/>
                  <a:pt x="1523758" y="1087603"/>
                  <a:pt x="1505054" y="1097154"/>
                </a:cubicBezTo>
                <a:cubicBezTo>
                  <a:pt x="1522166" y="1129786"/>
                  <a:pt x="1538482" y="1160428"/>
                  <a:pt x="1555594" y="1192662"/>
                </a:cubicBezTo>
                <a:cubicBezTo>
                  <a:pt x="1573502" y="1183509"/>
                  <a:pt x="1590216" y="1175152"/>
                  <a:pt x="1608920" y="1165601"/>
                </a:cubicBezTo>
                <a:cubicBezTo>
                  <a:pt x="1592604" y="1131775"/>
                  <a:pt x="1577879" y="1100735"/>
                  <a:pt x="1561961" y="1068103"/>
                </a:cubicBezTo>
                <a:close/>
                <a:moveTo>
                  <a:pt x="2885151" y="1063328"/>
                </a:moveTo>
                <a:cubicBezTo>
                  <a:pt x="2879182" y="1078052"/>
                  <a:pt x="2874009" y="1090786"/>
                  <a:pt x="2868040" y="1104715"/>
                </a:cubicBezTo>
                <a:cubicBezTo>
                  <a:pt x="2889927" y="1114663"/>
                  <a:pt x="2910621" y="1123816"/>
                  <a:pt x="2932906" y="1133765"/>
                </a:cubicBezTo>
                <a:cubicBezTo>
                  <a:pt x="2939273" y="1120633"/>
                  <a:pt x="2945242" y="1108296"/>
                  <a:pt x="2952803" y="1092776"/>
                </a:cubicBezTo>
                <a:cubicBezTo>
                  <a:pt x="2928926" y="1082429"/>
                  <a:pt x="2907835" y="1073276"/>
                  <a:pt x="2885151" y="1063328"/>
                </a:cubicBezTo>
                <a:close/>
                <a:moveTo>
                  <a:pt x="1689704" y="1060144"/>
                </a:moveTo>
                <a:cubicBezTo>
                  <a:pt x="1675776" y="1066113"/>
                  <a:pt x="1664633" y="1070889"/>
                  <a:pt x="1652296" y="1075664"/>
                </a:cubicBezTo>
                <a:cubicBezTo>
                  <a:pt x="1665031" y="1105511"/>
                  <a:pt x="1676969" y="1133765"/>
                  <a:pt x="1689306" y="1162418"/>
                </a:cubicBezTo>
                <a:cubicBezTo>
                  <a:pt x="1702040" y="1156846"/>
                  <a:pt x="1712387" y="1152867"/>
                  <a:pt x="1723928" y="1147694"/>
                </a:cubicBezTo>
                <a:cubicBezTo>
                  <a:pt x="1712387" y="1118245"/>
                  <a:pt x="1701643" y="1090388"/>
                  <a:pt x="1689704" y="1060144"/>
                </a:cubicBezTo>
                <a:close/>
                <a:moveTo>
                  <a:pt x="2666278" y="1058552"/>
                </a:moveTo>
                <a:cubicBezTo>
                  <a:pt x="2661901" y="1075664"/>
                  <a:pt x="2658717" y="1088399"/>
                  <a:pt x="2655135" y="1101929"/>
                </a:cubicBezTo>
                <a:cubicBezTo>
                  <a:pt x="2677819" y="1108296"/>
                  <a:pt x="2698910" y="1114266"/>
                  <a:pt x="2720797" y="1120633"/>
                </a:cubicBezTo>
                <a:cubicBezTo>
                  <a:pt x="2725573" y="1106307"/>
                  <a:pt x="2729552" y="1093174"/>
                  <a:pt x="2734328" y="1077654"/>
                </a:cubicBezTo>
                <a:cubicBezTo>
                  <a:pt x="2709655" y="1070889"/>
                  <a:pt x="2688165" y="1064522"/>
                  <a:pt x="2666278" y="1058552"/>
                </a:cubicBezTo>
                <a:close/>
                <a:moveTo>
                  <a:pt x="1385271" y="1054175"/>
                </a:moveTo>
                <a:cubicBezTo>
                  <a:pt x="1374924" y="1060940"/>
                  <a:pt x="1366169" y="1066113"/>
                  <a:pt x="1357414" y="1072083"/>
                </a:cubicBezTo>
                <a:cubicBezTo>
                  <a:pt x="1364179" y="1082827"/>
                  <a:pt x="1369751" y="1091980"/>
                  <a:pt x="1376516" y="1102725"/>
                </a:cubicBezTo>
                <a:cubicBezTo>
                  <a:pt x="1386863" y="1096358"/>
                  <a:pt x="1395220" y="1090786"/>
                  <a:pt x="1404372" y="1085215"/>
                </a:cubicBezTo>
                <a:cubicBezTo>
                  <a:pt x="1397209" y="1073674"/>
                  <a:pt x="1391638" y="1064124"/>
                  <a:pt x="1385271" y="1054175"/>
                </a:cubicBezTo>
                <a:close/>
                <a:moveTo>
                  <a:pt x="2051840" y="1052185"/>
                </a:moveTo>
                <a:cubicBezTo>
                  <a:pt x="2040300" y="1053777"/>
                  <a:pt x="2029953" y="1055369"/>
                  <a:pt x="2018014" y="1056563"/>
                </a:cubicBezTo>
                <a:cubicBezTo>
                  <a:pt x="2020402" y="1071287"/>
                  <a:pt x="2022392" y="1084021"/>
                  <a:pt x="2024779" y="1097950"/>
                </a:cubicBezTo>
                <a:cubicBezTo>
                  <a:pt x="2036718" y="1095960"/>
                  <a:pt x="2046667" y="1094368"/>
                  <a:pt x="2057810" y="1092378"/>
                </a:cubicBezTo>
                <a:cubicBezTo>
                  <a:pt x="2055820" y="1078450"/>
                  <a:pt x="2053830" y="1066113"/>
                  <a:pt x="2051840" y="1052185"/>
                </a:cubicBezTo>
                <a:close/>
                <a:moveTo>
                  <a:pt x="1627623" y="1036665"/>
                </a:moveTo>
                <a:cubicBezTo>
                  <a:pt x="1614491" y="1043032"/>
                  <a:pt x="1602950" y="1048604"/>
                  <a:pt x="1590216" y="1054573"/>
                </a:cubicBezTo>
                <a:cubicBezTo>
                  <a:pt x="1596185" y="1066909"/>
                  <a:pt x="1600961" y="1076858"/>
                  <a:pt x="1606134" y="1087205"/>
                </a:cubicBezTo>
                <a:cubicBezTo>
                  <a:pt x="1618470" y="1081633"/>
                  <a:pt x="1629215" y="1076858"/>
                  <a:pt x="1642746" y="1070889"/>
                </a:cubicBezTo>
                <a:cubicBezTo>
                  <a:pt x="1637572" y="1058552"/>
                  <a:pt x="1632797" y="1048206"/>
                  <a:pt x="1627623" y="1036665"/>
                </a:cubicBezTo>
                <a:close/>
                <a:moveTo>
                  <a:pt x="2566790" y="1035073"/>
                </a:moveTo>
                <a:cubicBezTo>
                  <a:pt x="2564004" y="1052185"/>
                  <a:pt x="2561617" y="1065317"/>
                  <a:pt x="2559627" y="1079644"/>
                </a:cubicBezTo>
                <a:cubicBezTo>
                  <a:pt x="2582708" y="1084817"/>
                  <a:pt x="2603800" y="1089195"/>
                  <a:pt x="2625687" y="1093970"/>
                </a:cubicBezTo>
                <a:cubicBezTo>
                  <a:pt x="2629268" y="1078450"/>
                  <a:pt x="2632850" y="1065317"/>
                  <a:pt x="2636432" y="1050195"/>
                </a:cubicBezTo>
                <a:cubicBezTo>
                  <a:pt x="2612953" y="1045022"/>
                  <a:pt x="2591463" y="1040246"/>
                  <a:pt x="2566790" y="1035073"/>
                </a:cubicBezTo>
                <a:close/>
                <a:moveTo>
                  <a:pt x="3375030" y="1034277"/>
                </a:moveTo>
                <a:cubicBezTo>
                  <a:pt x="3364684" y="1048604"/>
                  <a:pt x="3355929" y="1060940"/>
                  <a:pt x="3346378" y="1074072"/>
                </a:cubicBezTo>
                <a:cubicBezTo>
                  <a:pt x="3359908" y="1084419"/>
                  <a:pt x="3371847" y="1093174"/>
                  <a:pt x="3384979" y="1103123"/>
                </a:cubicBezTo>
                <a:cubicBezTo>
                  <a:pt x="3395326" y="1089593"/>
                  <a:pt x="3404877" y="1077256"/>
                  <a:pt x="3414826" y="1064124"/>
                </a:cubicBezTo>
                <a:cubicBezTo>
                  <a:pt x="3400897" y="1053777"/>
                  <a:pt x="3388561" y="1044226"/>
                  <a:pt x="3375030" y="1034277"/>
                </a:cubicBezTo>
                <a:close/>
                <a:moveTo>
                  <a:pt x="1778447" y="1029104"/>
                </a:moveTo>
                <a:cubicBezTo>
                  <a:pt x="1765315" y="1033481"/>
                  <a:pt x="1754172" y="1037063"/>
                  <a:pt x="1740244" y="1041838"/>
                </a:cubicBezTo>
                <a:cubicBezTo>
                  <a:pt x="1750989" y="1072481"/>
                  <a:pt x="1761335" y="1101133"/>
                  <a:pt x="1771682" y="1130582"/>
                </a:cubicBezTo>
                <a:cubicBezTo>
                  <a:pt x="1784814" y="1126204"/>
                  <a:pt x="1795161" y="1122622"/>
                  <a:pt x="1807498" y="1118643"/>
                </a:cubicBezTo>
                <a:cubicBezTo>
                  <a:pt x="1797549" y="1088399"/>
                  <a:pt x="1788396" y="1059348"/>
                  <a:pt x="1778447" y="1029104"/>
                </a:cubicBezTo>
                <a:close/>
                <a:moveTo>
                  <a:pt x="3199932" y="1025522"/>
                </a:moveTo>
                <a:cubicBezTo>
                  <a:pt x="3195952" y="1032685"/>
                  <a:pt x="3192370" y="1037859"/>
                  <a:pt x="3188789" y="1044624"/>
                </a:cubicBezTo>
                <a:cubicBezTo>
                  <a:pt x="3217043" y="1062930"/>
                  <a:pt x="3244104" y="1080838"/>
                  <a:pt x="3272757" y="1099541"/>
                </a:cubicBezTo>
                <a:cubicBezTo>
                  <a:pt x="3276736" y="1093572"/>
                  <a:pt x="3280716" y="1088399"/>
                  <a:pt x="3285491" y="1081633"/>
                </a:cubicBezTo>
                <a:cubicBezTo>
                  <a:pt x="3256441" y="1062532"/>
                  <a:pt x="3228584" y="1044226"/>
                  <a:pt x="3199932" y="1025522"/>
                </a:cubicBezTo>
                <a:close/>
                <a:moveTo>
                  <a:pt x="2785664" y="1025522"/>
                </a:moveTo>
                <a:cubicBezTo>
                  <a:pt x="2780888" y="1039848"/>
                  <a:pt x="2776113" y="1052981"/>
                  <a:pt x="2770939" y="1068103"/>
                </a:cubicBezTo>
                <a:cubicBezTo>
                  <a:pt x="2794419" y="1076858"/>
                  <a:pt x="2815510" y="1084419"/>
                  <a:pt x="2838193" y="1092378"/>
                </a:cubicBezTo>
                <a:cubicBezTo>
                  <a:pt x="2843765" y="1078052"/>
                  <a:pt x="2848938" y="1065317"/>
                  <a:pt x="2854509" y="1050593"/>
                </a:cubicBezTo>
                <a:cubicBezTo>
                  <a:pt x="2831428" y="1042236"/>
                  <a:pt x="2809541" y="1034277"/>
                  <a:pt x="2785664" y="1025522"/>
                </a:cubicBezTo>
                <a:close/>
                <a:moveTo>
                  <a:pt x="1934444" y="1023930"/>
                </a:moveTo>
                <a:cubicBezTo>
                  <a:pt x="1921710" y="1026716"/>
                  <a:pt x="1911761" y="1029104"/>
                  <a:pt x="1900221" y="1031889"/>
                </a:cubicBezTo>
                <a:cubicBezTo>
                  <a:pt x="1903802" y="1046216"/>
                  <a:pt x="1906986" y="1058552"/>
                  <a:pt x="1910169" y="1072481"/>
                </a:cubicBezTo>
                <a:cubicBezTo>
                  <a:pt x="1922506" y="1069695"/>
                  <a:pt x="1932853" y="1067307"/>
                  <a:pt x="1944393" y="1064522"/>
                </a:cubicBezTo>
                <a:cubicBezTo>
                  <a:pt x="1940812" y="1049797"/>
                  <a:pt x="1937628" y="1037461"/>
                  <a:pt x="1934444" y="1023930"/>
                </a:cubicBezTo>
                <a:close/>
                <a:moveTo>
                  <a:pt x="3476906" y="1023134"/>
                </a:moveTo>
                <a:cubicBezTo>
                  <a:pt x="3466559" y="1035869"/>
                  <a:pt x="3457008" y="1047808"/>
                  <a:pt x="3446264" y="1061338"/>
                </a:cubicBezTo>
                <a:cubicBezTo>
                  <a:pt x="3460192" y="1072481"/>
                  <a:pt x="3472131" y="1082429"/>
                  <a:pt x="3485661" y="1093174"/>
                </a:cubicBezTo>
                <a:cubicBezTo>
                  <a:pt x="3496406" y="1080042"/>
                  <a:pt x="3506355" y="1068501"/>
                  <a:pt x="3517099" y="1055767"/>
                </a:cubicBezTo>
                <a:cubicBezTo>
                  <a:pt x="3503569" y="1044624"/>
                  <a:pt x="3490834" y="1034277"/>
                  <a:pt x="3476906" y="1023134"/>
                </a:cubicBezTo>
                <a:close/>
                <a:moveTo>
                  <a:pt x="1672592" y="1018757"/>
                </a:moveTo>
                <a:cubicBezTo>
                  <a:pt x="1659062" y="1024328"/>
                  <a:pt x="1647919" y="1029104"/>
                  <a:pt x="1634787" y="1034675"/>
                </a:cubicBezTo>
                <a:cubicBezTo>
                  <a:pt x="1639960" y="1046614"/>
                  <a:pt x="1644337" y="1056563"/>
                  <a:pt x="1649113" y="1068103"/>
                </a:cubicBezTo>
                <a:cubicBezTo>
                  <a:pt x="1662245" y="1062930"/>
                  <a:pt x="1673388" y="1058154"/>
                  <a:pt x="1686520" y="1052981"/>
                </a:cubicBezTo>
                <a:cubicBezTo>
                  <a:pt x="1681745" y="1040644"/>
                  <a:pt x="1677367" y="1030298"/>
                  <a:pt x="1672592" y="1018757"/>
                </a:cubicBezTo>
                <a:close/>
                <a:moveTo>
                  <a:pt x="2384130" y="1017961"/>
                </a:moveTo>
                <a:cubicBezTo>
                  <a:pt x="2382936" y="1041042"/>
                  <a:pt x="2381742" y="1060940"/>
                  <a:pt x="2380549" y="1082031"/>
                </a:cubicBezTo>
                <a:cubicBezTo>
                  <a:pt x="2398456" y="1083623"/>
                  <a:pt x="2413977" y="1084817"/>
                  <a:pt x="2430691" y="1086409"/>
                </a:cubicBezTo>
                <a:cubicBezTo>
                  <a:pt x="2433078" y="1064124"/>
                  <a:pt x="2435068" y="1044624"/>
                  <a:pt x="2437456" y="1023532"/>
                </a:cubicBezTo>
                <a:cubicBezTo>
                  <a:pt x="2419548" y="1021941"/>
                  <a:pt x="2403630" y="1019951"/>
                  <a:pt x="2384130" y="1017961"/>
                </a:cubicBezTo>
                <a:close/>
                <a:moveTo>
                  <a:pt x="3580772" y="1016767"/>
                </a:moveTo>
                <a:cubicBezTo>
                  <a:pt x="3569629" y="1029900"/>
                  <a:pt x="3559680" y="1041838"/>
                  <a:pt x="3548936" y="1054175"/>
                </a:cubicBezTo>
                <a:cubicBezTo>
                  <a:pt x="3562864" y="1066511"/>
                  <a:pt x="3575200" y="1077256"/>
                  <a:pt x="3588333" y="1088797"/>
                </a:cubicBezTo>
                <a:cubicBezTo>
                  <a:pt x="3599873" y="1076062"/>
                  <a:pt x="3610220" y="1064522"/>
                  <a:pt x="3620965" y="1052185"/>
                </a:cubicBezTo>
                <a:cubicBezTo>
                  <a:pt x="3607434" y="1040246"/>
                  <a:pt x="3595098" y="1029502"/>
                  <a:pt x="3580772" y="1016767"/>
                </a:cubicBezTo>
                <a:close/>
                <a:moveTo>
                  <a:pt x="2205450" y="1015175"/>
                </a:moveTo>
                <a:cubicBezTo>
                  <a:pt x="2186746" y="1016369"/>
                  <a:pt x="2170032" y="1017563"/>
                  <a:pt x="2152124" y="1018757"/>
                </a:cubicBezTo>
                <a:cubicBezTo>
                  <a:pt x="2153716" y="1040246"/>
                  <a:pt x="2155308" y="1060144"/>
                  <a:pt x="2156899" y="1082031"/>
                </a:cubicBezTo>
                <a:cubicBezTo>
                  <a:pt x="2175603" y="1080838"/>
                  <a:pt x="2191123" y="1079644"/>
                  <a:pt x="2205450" y="1078848"/>
                </a:cubicBezTo>
                <a:cubicBezTo>
                  <a:pt x="2205450" y="1056563"/>
                  <a:pt x="2205450" y="1037063"/>
                  <a:pt x="2205450" y="1015175"/>
                </a:cubicBezTo>
                <a:close/>
                <a:moveTo>
                  <a:pt x="1823018" y="1015175"/>
                </a:moveTo>
                <a:cubicBezTo>
                  <a:pt x="1809090" y="1019553"/>
                  <a:pt x="1797151" y="1023532"/>
                  <a:pt x="1784417" y="1027512"/>
                </a:cubicBezTo>
                <a:cubicBezTo>
                  <a:pt x="1794763" y="1058552"/>
                  <a:pt x="1803916" y="1087205"/>
                  <a:pt x="1813467" y="1116653"/>
                </a:cubicBezTo>
                <a:cubicBezTo>
                  <a:pt x="1826599" y="1112674"/>
                  <a:pt x="1836946" y="1109490"/>
                  <a:pt x="1849681" y="1105511"/>
                </a:cubicBezTo>
                <a:cubicBezTo>
                  <a:pt x="1840528" y="1074072"/>
                  <a:pt x="1832171" y="1045420"/>
                  <a:pt x="1823018" y="1015175"/>
                </a:cubicBezTo>
                <a:close/>
                <a:moveTo>
                  <a:pt x="2306927" y="1014380"/>
                </a:moveTo>
                <a:cubicBezTo>
                  <a:pt x="2306927" y="1036665"/>
                  <a:pt x="2306927" y="1056165"/>
                  <a:pt x="2306927" y="1077654"/>
                </a:cubicBezTo>
                <a:cubicBezTo>
                  <a:pt x="2323244" y="1078450"/>
                  <a:pt x="2338764" y="1079246"/>
                  <a:pt x="2356274" y="1080042"/>
                </a:cubicBezTo>
                <a:cubicBezTo>
                  <a:pt x="2357865" y="1058552"/>
                  <a:pt x="2359059" y="1038655"/>
                  <a:pt x="2360253" y="1016767"/>
                </a:cubicBezTo>
                <a:cubicBezTo>
                  <a:pt x="2341549" y="1015971"/>
                  <a:pt x="2325233" y="1015175"/>
                  <a:pt x="2306927" y="1014380"/>
                </a:cubicBezTo>
                <a:close/>
                <a:moveTo>
                  <a:pt x="1718356" y="1001645"/>
                </a:moveTo>
                <a:cubicBezTo>
                  <a:pt x="1704428" y="1006818"/>
                  <a:pt x="1692888" y="1011196"/>
                  <a:pt x="1679755" y="1016369"/>
                </a:cubicBezTo>
                <a:cubicBezTo>
                  <a:pt x="1684133" y="1027910"/>
                  <a:pt x="1688112" y="1038257"/>
                  <a:pt x="1692888" y="1050991"/>
                </a:cubicBezTo>
                <a:cubicBezTo>
                  <a:pt x="1706418" y="1045818"/>
                  <a:pt x="1717561" y="1041440"/>
                  <a:pt x="1730693" y="1036267"/>
                </a:cubicBezTo>
                <a:cubicBezTo>
                  <a:pt x="1726315" y="1023930"/>
                  <a:pt x="1722336" y="1013186"/>
                  <a:pt x="1718356" y="1001645"/>
                </a:cubicBezTo>
                <a:close/>
                <a:moveTo>
                  <a:pt x="2476057" y="995676"/>
                </a:moveTo>
                <a:cubicBezTo>
                  <a:pt x="2468098" y="1053777"/>
                  <a:pt x="2460935" y="1109490"/>
                  <a:pt x="2453374" y="1167193"/>
                </a:cubicBezTo>
                <a:cubicBezTo>
                  <a:pt x="2472077" y="1169979"/>
                  <a:pt x="2489189" y="1172366"/>
                  <a:pt x="2507495" y="1175152"/>
                </a:cubicBezTo>
                <a:cubicBezTo>
                  <a:pt x="2517444" y="1117051"/>
                  <a:pt x="2526995" y="1061736"/>
                  <a:pt x="2536944" y="1004431"/>
                </a:cubicBezTo>
                <a:cubicBezTo>
                  <a:pt x="2516648" y="1001247"/>
                  <a:pt x="2497944" y="998462"/>
                  <a:pt x="2476057" y="995676"/>
                </a:cubicBezTo>
                <a:close/>
                <a:moveTo>
                  <a:pt x="1044226" y="994084"/>
                </a:moveTo>
                <a:cubicBezTo>
                  <a:pt x="1030298" y="1006023"/>
                  <a:pt x="1018359" y="1015971"/>
                  <a:pt x="1006022" y="1026318"/>
                </a:cubicBezTo>
                <a:cubicBezTo>
                  <a:pt x="1013584" y="1035869"/>
                  <a:pt x="1019951" y="1043032"/>
                  <a:pt x="1027114" y="1051787"/>
                </a:cubicBezTo>
                <a:cubicBezTo>
                  <a:pt x="1040644" y="1041042"/>
                  <a:pt x="1052583" y="1031093"/>
                  <a:pt x="1065317" y="1020747"/>
                </a:cubicBezTo>
                <a:cubicBezTo>
                  <a:pt x="1058154" y="1011992"/>
                  <a:pt x="1052185" y="1004033"/>
                  <a:pt x="1044226" y="994084"/>
                </a:cubicBezTo>
                <a:close/>
                <a:moveTo>
                  <a:pt x="1764519" y="985727"/>
                </a:moveTo>
                <a:cubicBezTo>
                  <a:pt x="1750989" y="990502"/>
                  <a:pt x="1739448" y="994482"/>
                  <a:pt x="1725122" y="999257"/>
                </a:cubicBezTo>
                <a:cubicBezTo>
                  <a:pt x="1729897" y="1012390"/>
                  <a:pt x="1733877" y="1023134"/>
                  <a:pt x="1737856" y="1034277"/>
                </a:cubicBezTo>
                <a:cubicBezTo>
                  <a:pt x="1752182" y="1029104"/>
                  <a:pt x="1763723" y="1025124"/>
                  <a:pt x="1776059" y="1020349"/>
                </a:cubicBezTo>
                <a:cubicBezTo>
                  <a:pt x="1772080" y="1008012"/>
                  <a:pt x="1768498" y="997666"/>
                  <a:pt x="1764519" y="985727"/>
                </a:cubicBezTo>
                <a:close/>
                <a:moveTo>
                  <a:pt x="1606134" y="984931"/>
                </a:moveTo>
                <a:cubicBezTo>
                  <a:pt x="1593002" y="990900"/>
                  <a:pt x="1580665" y="996074"/>
                  <a:pt x="1567135" y="1002043"/>
                </a:cubicBezTo>
                <a:cubicBezTo>
                  <a:pt x="1573104" y="1014380"/>
                  <a:pt x="1577879" y="1024726"/>
                  <a:pt x="1583053" y="1036665"/>
                </a:cubicBezTo>
                <a:cubicBezTo>
                  <a:pt x="1596185" y="1031093"/>
                  <a:pt x="1608124" y="1025920"/>
                  <a:pt x="1621256" y="1019951"/>
                </a:cubicBezTo>
                <a:cubicBezTo>
                  <a:pt x="1616481" y="1008410"/>
                  <a:pt x="1612103" y="998462"/>
                  <a:pt x="1606134" y="984931"/>
                </a:cubicBezTo>
                <a:close/>
                <a:moveTo>
                  <a:pt x="3416815" y="976972"/>
                </a:moveTo>
                <a:cubicBezTo>
                  <a:pt x="3406867" y="990900"/>
                  <a:pt x="3397714" y="1003635"/>
                  <a:pt x="3388561" y="1016767"/>
                </a:cubicBezTo>
                <a:cubicBezTo>
                  <a:pt x="3402489" y="1027114"/>
                  <a:pt x="3414826" y="1036665"/>
                  <a:pt x="3428754" y="1047012"/>
                </a:cubicBezTo>
                <a:cubicBezTo>
                  <a:pt x="3438703" y="1034277"/>
                  <a:pt x="3447856" y="1022339"/>
                  <a:pt x="3458600" y="1008410"/>
                </a:cubicBezTo>
                <a:cubicBezTo>
                  <a:pt x="3443876" y="997268"/>
                  <a:pt x="3430744" y="987717"/>
                  <a:pt x="3416815" y="976972"/>
                </a:cubicBezTo>
                <a:close/>
                <a:moveTo>
                  <a:pt x="1810681" y="971799"/>
                </a:moveTo>
                <a:cubicBezTo>
                  <a:pt x="1796753" y="976176"/>
                  <a:pt x="1784417" y="980156"/>
                  <a:pt x="1771682" y="984135"/>
                </a:cubicBezTo>
                <a:cubicBezTo>
                  <a:pt x="1775662" y="996472"/>
                  <a:pt x="1778845" y="1006818"/>
                  <a:pt x="1782825" y="1018757"/>
                </a:cubicBezTo>
                <a:cubicBezTo>
                  <a:pt x="1795957" y="1014777"/>
                  <a:pt x="1807498" y="1011594"/>
                  <a:pt x="1821426" y="1007216"/>
                </a:cubicBezTo>
                <a:cubicBezTo>
                  <a:pt x="1817446" y="994084"/>
                  <a:pt x="1814263" y="983737"/>
                  <a:pt x="1810681" y="971799"/>
                </a:cubicBezTo>
                <a:close/>
                <a:moveTo>
                  <a:pt x="3520681" y="967023"/>
                </a:moveTo>
                <a:cubicBezTo>
                  <a:pt x="3509936" y="980554"/>
                  <a:pt x="3500385" y="992492"/>
                  <a:pt x="3490437" y="1005227"/>
                </a:cubicBezTo>
                <a:cubicBezTo>
                  <a:pt x="3504763" y="1016767"/>
                  <a:pt x="3516701" y="1026716"/>
                  <a:pt x="3531426" y="1038655"/>
                </a:cubicBezTo>
                <a:cubicBezTo>
                  <a:pt x="3542170" y="1025522"/>
                  <a:pt x="3551721" y="1013584"/>
                  <a:pt x="3562466" y="1000849"/>
                </a:cubicBezTo>
                <a:cubicBezTo>
                  <a:pt x="3547741" y="988911"/>
                  <a:pt x="3534609" y="978564"/>
                  <a:pt x="3520681" y="967023"/>
                </a:cubicBezTo>
                <a:close/>
                <a:moveTo>
                  <a:pt x="1652296" y="965034"/>
                </a:moveTo>
                <a:cubicBezTo>
                  <a:pt x="1637970" y="971401"/>
                  <a:pt x="1625634" y="976574"/>
                  <a:pt x="1612899" y="982145"/>
                </a:cubicBezTo>
                <a:cubicBezTo>
                  <a:pt x="1618470" y="994880"/>
                  <a:pt x="1623246" y="1005625"/>
                  <a:pt x="1628419" y="1017165"/>
                </a:cubicBezTo>
                <a:cubicBezTo>
                  <a:pt x="1642348" y="1011196"/>
                  <a:pt x="1654286" y="1006023"/>
                  <a:pt x="1666623" y="1000849"/>
                </a:cubicBezTo>
                <a:cubicBezTo>
                  <a:pt x="1661449" y="988115"/>
                  <a:pt x="1657470" y="977768"/>
                  <a:pt x="1652296" y="965034"/>
                </a:cubicBezTo>
                <a:close/>
                <a:moveTo>
                  <a:pt x="1699255" y="947922"/>
                </a:moveTo>
                <a:cubicBezTo>
                  <a:pt x="1685326" y="953095"/>
                  <a:pt x="1672990" y="957870"/>
                  <a:pt x="1659460" y="963044"/>
                </a:cubicBezTo>
                <a:cubicBezTo>
                  <a:pt x="1664235" y="975380"/>
                  <a:pt x="1668214" y="985727"/>
                  <a:pt x="1673388" y="998859"/>
                </a:cubicBezTo>
                <a:cubicBezTo>
                  <a:pt x="1687316" y="993686"/>
                  <a:pt x="1699255" y="989309"/>
                  <a:pt x="1712387" y="984135"/>
                </a:cubicBezTo>
                <a:cubicBezTo>
                  <a:pt x="1708010" y="971799"/>
                  <a:pt x="1704030" y="960656"/>
                  <a:pt x="1699255" y="947922"/>
                </a:cubicBezTo>
                <a:close/>
                <a:moveTo>
                  <a:pt x="1006818" y="947126"/>
                </a:moveTo>
                <a:cubicBezTo>
                  <a:pt x="992890" y="958666"/>
                  <a:pt x="980554" y="969013"/>
                  <a:pt x="967421" y="979758"/>
                </a:cubicBezTo>
                <a:cubicBezTo>
                  <a:pt x="975380" y="989707"/>
                  <a:pt x="982543" y="998064"/>
                  <a:pt x="991298" y="1008410"/>
                </a:cubicBezTo>
                <a:cubicBezTo>
                  <a:pt x="1005227" y="996870"/>
                  <a:pt x="1017165" y="986921"/>
                  <a:pt x="1030298" y="976176"/>
                </a:cubicBezTo>
                <a:cubicBezTo>
                  <a:pt x="1021941" y="966227"/>
                  <a:pt x="1014777" y="957074"/>
                  <a:pt x="1006818" y="947126"/>
                </a:cubicBezTo>
                <a:close/>
                <a:moveTo>
                  <a:pt x="2055422" y="944738"/>
                </a:moveTo>
                <a:cubicBezTo>
                  <a:pt x="2041891" y="947126"/>
                  <a:pt x="2030749" y="948718"/>
                  <a:pt x="2018810" y="951105"/>
                </a:cubicBezTo>
                <a:cubicBezTo>
                  <a:pt x="2021198" y="965034"/>
                  <a:pt x="2022790" y="977370"/>
                  <a:pt x="2025177" y="991298"/>
                </a:cubicBezTo>
                <a:cubicBezTo>
                  <a:pt x="2037116" y="989707"/>
                  <a:pt x="2047861" y="988115"/>
                  <a:pt x="2060595" y="986523"/>
                </a:cubicBezTo>
                <a:cubicBezTo>
                  <a:pt x="2059003" y="972197"/>
                  <a:pt x="2057411" y="959860"/>
                  <a:pt x="2055422" y="944738"/>
                </a:cubicBezTo>
                <a:close/>
                <a:moveTo>
                  <a:pt x="2935294" y="942350"/>
                </a:moveTo>
                <a:cubicBezTo>
                  <a:pt x="2928926" y="957472"/>
                  <a:pt x="2923355" y="970605"/>
                  <a:pt x="2917784" y="984135"/>
                </a:cubicBezTo>
                <a:cubicBezTo>
                  <a:pt x="2942855" y="995278"/>
                  <a:pt x="2965538" y="1004829"/>
                  <a:pt x="2989017" y="1015175"/>
                </a:cubicBezTo>
                <a:cubicBezTo>
                  <a:pt x="2995384" y="1001247"/>
                  <a:pt x="3001354" y="989707"/>
                  <a:pt x="3008119" y="974982"/>
                </a:cubicBezTo>
                <a:cubicBezTo>
                  <a:pt x="2983048" y="963442"/>
                  <a:pt x="2959967" y="953095"/>
                  <a:pt x="2935294" y="942350"/>
                </a:cubicBezTo>
                <a:close/>
                <a:moveTo>
                  <a:pt x="2700502" y="931606"/>
                </a:moveTo>
                <a:cubicBezTo>
                  <a:pt x="2696522" y="947126"/>
                  <a:pt x="2692941" y="960258"/>
                  <a:pt x="2688961" y="975380"/>
                </a:cubicBezTo>
                <a:cubicBezTo>
                  <a:pt x="2714430" y="982543"/>
                  <a:pt x="2736715" y="988911"/>
                  <a:pt x="2760593" y="995676"/>
                </a:cubicBezTo>
                <a:cubicBezTo>
                  <a:pt x="2764970" y="980952"/>
                  <a:pt x="2768950" y="967819"/>
                  <a:pt x="2773327" y="953095"/>
                </a:cubicBezTo>
                <a:cubicBezTo>
                  <a:pt x="2748256" y="945932"/>
                  <a:pt x="2725175" y="939167"/>
                  <a:pt x="2700502" y="931606"/>
                </a:cubicBezTo>
                <a:close/>
                <a:moveTo>
                  <a:pt x="1747009" y="931606"/>
                </a:moveTo>
                <a:cubicBezTo>
                  <a:pt x="1732683" y="936381"/>
                  <a:pt x="1720346" y="940758"/>
                  <a:pt x="1706418" y="945534"/>
                </a:cubicBezTo>
                <a:cubicBezTo>
                  <a:pt x="1711193" y="958666"/>
                  <a:pt x="1715173" y="969809"/>
                  <a:pt x="1719550" y="981747"/>
                </a:cubicBezTo>
                <a:cubicBezTo>
                  <a:pt x="1733479" y="976972"/>
                  <a:pt x="1745019" y="972993"/>
                  <a:pt x="1758948" y="968217"/>
                </a:cubicBezTo>
                <a:cubicBezTo>
                  <a:pt x="1754570" y="954687"/>
                  <a:pt x="1750989" y="943942"/>
                  <a:pt x="1747009" y="931606"/>
                </a:cubicBezTo>
                <a:close/>
                <a:moveTo>
                  <a:pt x="2309713" y="924442"/>
                </a:moveTo>
                <a:cubicBezTo>
                  <a:pt x="2309713" y="943942"/>
                  <a:pt x="2309713" y="963442"/>
                  <a:pt x="2309713" y="985329"/>
                </a:cubicBezTo>
                <a:cubicBezTo>
                  <a:pt x="2326427" y="986125"/>
                  <a:pt x="2343539" y="986921"/>
                  <a:pt x="2362243" y="987717"/>
                </a:cubicBezTo>
                <a:cubicBezTo>
                  <a:pt x="2363437" y="965829"/>
                  <a:pt x="2364630" y="946330"/>
                  <a:pt x="2365824" y="924442"/>
                </a:cubicBezTo>
                <a:cubicBezTo>
                  <a:pt x="2346325" y="924442"/>
                  <a:pt x="2328815" y="924442"/>
                  <a:pt x="2309713" y="924442"/>
                </a:cubicBezTo>
                <a:close/>
                <a:moveTo>
                  <a:pt x="2228531" y="923647"/>
                </a:moveTo>
                <a:cubicBezTo>
                  <a:pt x="2228531" y="944738"/>
                  <a:pt x="2228531" y="964238"/>
                  <a:pt x="2228531" y="984533"/>
                </a:cubicBezTo>
                <a:cubicBezTo>
                  <a:pt x="2248428" y="984533"/>
                  <a:pt x="2265142" y="984533"/>
                  <a:pt x="2282254" y="984533"/>
                </a:cubicBezTo>
                <a:cubicBezTo>
                  <a:pt x="2282254" y="963044"/>
                  <a:pt x="2282254" y="943146"/>
                  <a:pt x="2282254" y="923647"/>
                </a:cubicBezTo>
                <a:cubicBezTo>
                  <a:pt x="2263153" y="923647"/>
                  <a:pt x="2245643" y="923647"/>
                  <a:pt x="2228531" y="923647"/>
                </a:cubicBezTo>
                <a:close/>
                <a:moveTo>
                  <a:pt x="2201470" y="923249"/>
                </a:moveTo>
                <a:cubicBezTo>
                  <a:pt x="2182766" y="924442"/>
                  <a:pt x="2166053" y="925636"/>
                  <a:pt x="2145359" y="926830"/>
                </a:cubicBezTo>
                <a:cubicBezTo>
                  <a:pt x="2146951" y="949115"/>
                  <a:pt x="2148543" y="969013"/>
                  <a:pt x="2150532" y="990502"/>
                </a:cubicBezTo>
                <a:cubicBezTo>
                  <a:pt x="2170032" y="988911"/>
                  <a:pt x="2186746" y="987717"/>
                  <a:pt x="2204256" y="986523"/>
                </a:cubicBezTo>
                <a:cubicBezTo>
                  <a:pt x="2203460" y="964238"/>
                  <a:pt x="2202266" y="944340"/>
                  <a:pt x="2201470" y="923249"/>
                </a:cubicBezTo>
                <a:close/>
                <a:moveTo>
                  <a:pt x="3458998" y="919667"/>
                </a:moveTo>
                <a:cubicBezTo>
                  <a:pt x="3448652" y="933993"/>
                  <a:pt x="3439499" y="946330"/>
                  <a:pt x="3430346" y="959462"/>
                </a:cubicBezTo>
                <a:cubicBezTo>
                  <a:pt x="3445070" y="970605"/>
                  <a:pt x="3457804" y="980156"/>
                  <a:pt x="3472131" y="990900"/>
                </a:cubicBezTo>
                <a:cubicBezTo>
                  <a:pt x="3482477" y="977370"/>
                  <a:pt x="3491630" y="965034"/>
                  <a:pt x="3501977" y="951901"/>
                </a:cubicBezTo>
                <a:cubicBezTo>
                  <a:pt x="3487253" y="941156"/>
                  <a:pt x="3474518" y="931208"/>
                  <a:pt x="3458998" y="919667"/>
                </a:cubicBezTo>
                <a:close/>
                <a:moveTo>
                  <a:pt x="1794365" y="917279"/>
                </a:moveTo>
                <a:cubicBezTo>
                  <a:pt x="1780039" y="921259"/>
                  <a:pt x="1767702" y="925238"/>
                  <a:pt x="1753774" y="929218"/>
                </a:cubicBezTo>
                <a:cubicBezTo>
                  <a:pt x="1757754" y="941952"/>
                  <a:pt x="1761335" y="953095"/>
                  <a:pt x="1765315" y="966625"/>
                </a:cubicBezTo>
                <a:cubicBezTo>
                  <a:pt x="1780039" y="961850"/>
                  <a:pt x="1792376" y="957870"/>
                  <a:pt x="1805508" y="953493"/>
                </a:cubicBezTo>
                <a:cubicBezTo>
                  <a:pt x="1801528" y="940360"/>
                  <a:pt x="1798345" y="929218"/>
                  <a:pt x="1794365" y="917279"/>
                </a:cubicBezTo>
                <a:close/>
                <a:moveTo>
                  <a:pt x="2592657" y="906933"/>
                </a:moveTo>
                <a:cubicBezTo>
                  <a:pt x="2589473" y="922453"/>
                  <a:pt x="2586688" y="935585"/>
                  <a:pt x="2583902" y="950707"/>
                </a:cubicBezTo>
                <a:cubicBezTo>
                  <a:pt x="2608575" y="956279"/>
                  <a:pt x="2632054" y="961452"/>
                  <a:pt x="2656727" y="967023"/>
                </a:cubicBezTo>
                <a:cubicBezTo>
                  <a:pt x="2660309" y="952299"/>
                  <a:pt x="2663890" y="939167"/>
                  <a:pt x="2667472" y="923647"/>
                </a:cubicBezTo>
                <a:cubicBezTo>
                  <a:pt x="2642003" y="918075"/>
                  <a:pt x="2618126" y="912504"/>
                  <a:pt x="2592657" y="906933"/>
                </a:cubicBezTo>
                <a:close/>
                <a:moveTo>
                  <a:pt x="2827847" y="901361"/>
                </a:moveTo>
                <a:cubicBezTo>
                  <a:pt x="2822673" y="916085"/>
                  <a:pt x="2818296" y="929218"/>
                  <a:pt x="2813122" y="944340"/>
                </a:cubicBezTo>
                <a:cubicBezTo>
                  <a:pt x="2838989" y="953891"/>
                  <a:pt x="2862070" y="962248"/>
                  <a:pt x="2886346" y="971003"/>
                </a:cubicBezTo>
                <a:cubicBezTo>
                  <a:pt x="2891917" y="956279"/>
                  <a:pt x="2896692" y="943942"/>
                  <a:pt x="2902264" y="929218"/>
                </a:cubicBezTo>
                <a:cubicBezTo>
                  <a:pt x="2876795" y="920065"/>
                  <a:pt x="2852917" y="911310"/>
                  <a:pt x="2827847" y="901361"/>
                </a:cubicBezTo>
                <a:close/>
                <a:moveTo>
                  <a:pt x="1969066" y="898178"/>
                </a:moveTo>
                <a:cubicBezTo>
                  <a:pt x="1955536" y="900963"/>
                  <a:pt x="1943995" y="903351"/>
                  <a:pt x="1931261" y="906137"/>
                </a:cubicBezTo>
                <a:cubicBezTo>
                  <a:pt x="1934444" y="920463"/>
                  <a:pt x="1937230" y="932799"/>
                  <a:pt x="1940016" y="946728"/>
                </a:cubicBezTo>
                <a:cubicBezTo>
                  <a:pt x="1953148" y="943942"/>
                  <a:pt x="1964291" y="941554"/>
                  <a:pt x="1976627" y="939167"/>
                </a:cubicBezTo>
                <a:cubicBezTo>
                  <a:pt x="1973842" y="924442"/>
                  <a:pt x="1971454" y="911708"/>
                  <a:pt x="1969066" y="898178"/>
                </a:cubicBezTo>
                <a:close/>
                <a:moveTo>
                  <a:pt x="1565941" y="890617"/>
                </a:moveTo>
                <a:cubicBezTo>
                  <a:pt x="1551217" y="896984"/>
                  <a:pt x="1538482" y="902555"/>
                  <a:pt x="1524156" y="908922"/>
                </a:cubicBezTo>
                <a:cubicBezTo>
                  <a:pt x="1537686" y="938371"/>
                  <a:pt x="1550421" y="965829"/>
                  <a:pt x="1563553" y="994880"/>
                </a:cubicBezTo>
                <a:cubicBezTo>
                  <a:pt x="1576686" y="988911"/>
                  <a:pt x="1588624" y="983737"/>
                  <a:pt x="1602950" y="977370"/>
                </a:cubicBezTo>
                <a:cubicBezTo>
                  <a:pt x="1590216" y="947524"/>
                  <a:pt x="1578277" y="919667"/>
                  <a:pt x="1565941" y="890617"/>
                </a:cubicBezTo>
                <a:close/>
                <a:moveTo>
                  <a:pt x="2960762" y="882259"/>
                </a:moveTo>
                <a:cubicBezTo>
                  <a:pt x="2954395" y="896586"/>
                  <a:pt x="2949222" y="909718"/>
                  <a:pt x="2943253" y="923647"/>
                </a:cubicBezTo>
                <a:cubicBezTo>
                  <a:pt x="2968324" y="934789"/>
                  <a:pt x="2991803" y="945136"/>
                  <a:pt x="3016874" y="956279"/>
                </a:cubicBezTo>
                <a:cubicBezTo>
                  <a:pt x="3023241" y="942350"/>
                  <a:pt x="3029210" y="929616"/>
                  <a:pt x="3036373" y="915687"/>
                </a:cubicBezTo>
                <a:cubicBezTo>
                  <a:pt x="3010108" y="904147"/>
                  <a:pt x="2986231" y="893402"/>
                  <a:pt x="2960762" y="882259"/>
                </a:cubicBezTo>
                <a:close/>
                <a:moveTo>
                  <a:pt x="2491975" y="875096"/>
                </a:moveTo>
                <a:cubicBezTo>
                  <a:pt x="2488394" y="904147"/>
                  <a:pt x="2484812" y="930412"/>
                  <a:pt x="2480832" y="958666"/>
                </a:cubicBezTo>
                <a:cubicBezTo>
                  <a:pt x="2502322" y="961850"/>
                  <a:pt x="2522220" y="964636"/>
                  <a:pt x="2542913" y="967819"/>
                </a:cubicBezTo>
                <a:cubicBezTo>
                  <a:pt x="2547688" y="939167"/>
                  <a:pt x="2552066" y="913698"/>
                  <a:pt x="2557239" y="884647"/>
                </a:cubicBezTo>
                <a:cubicBezTo>
                  <a:pt x="2534158" y="881066"/>
                  <a:pt x="2513862" y="878280"/>
                  <a:pt x="2491975" y="875096"/>
                </a:cubicBezTo>
                <a:close/>
                <a:moveTo>
                  <a:pt x="1614889" y="870321"/>
                </a:moveTo>
                <a:cubicBezTo>
                  <a:pt x="1600165" y="876290"/>
                  <a:pt x="1587430" y="881862"/>
                  <a:pt x="1573104" y="887831"/>
                </a:cubicBezTo>
                <a:cubicBezTo>
                  <a:pt x="1585441" y="917279"/>
                  <a:pt x="1597379" y="945534"/>
                  <a:pt x="1609716" y="974584"/>
                </a:cubicBezTo>
                <a:cubicBezTo>
                  <a:pt x="1624042" y="968615"/>
                  <a:pt x="1635980" y="963442"/>
                  <a:pt x="1649511" y="957870"/>
                </a:cubicBezTo>
                <a:cubicBezTo>
                  <a:pt x="1637572" y="928024"/>
                  <a:pt x="1626430" y="899769"/>
                  <a:pt x="1614889" y="870321"/>
                </a:cubicBezTo>
                <a:close/>
                <a:moveTo>
                  <a:pt x="1879527" y="858382"/>
                </a:moveTo>
                <a:cubicBezTo>
                  <a:pt x="1866395" y="861566"/>
                  <a:pt x="1855650" y="864352"/>
                  <a:pt x="1841722" y="867933"/>
                </a:cubicBezTo>
                <a:cubicBezTo>
                  <a:pt x="1845701" y="882657"/>
                  <a:pt x="1849283" y="894994"/>
                  <a:pt x="1852864" y="908524"/>
                </a:cubicBezTo>
                <a:cubicBezTo>
                  <a:pt x="1866395" y="904545"/>
                  <a:pt x="1877537" y="901759"/>
                  <a:pt x="1889874" y="898178"/>
                </a:cubicBezTo>
                <a:cubicBezTo>
                  <a:pt x="1885894" y="883453"/>
                  <a:pt x="1882711" y="871117"/>
                  <a:pt x="1879527" y="858382"/>
                </a:cubicBezTo>
                <a:close/>
                <a:moveTo>
                  <a:pt x="2848938" y="840077"/>
                </a:moveTo>
                <a:cubicBezTo>
                  <a:pt x="2843765" y="854801"/>
                  <a:pt x="2838989" y="867535"/>
                  <a:pt x="2833816" y="882657"/>
                </a:cubicBezTo>
                <a:cubicBezTo>
                  <a:pt x="2860081" y="892606"/>
                  <a:pt x="2884356" y="901361"/>
                  <a:pt x="2909825" y="910514"/>
                </a:cubicBezTo>
                <a:cubicBezTo>
                  <a:pt x="2915396" y="896188"/>
                  <a:pt x="2920569" y="883055"/>
                  <a:pt x="2926141" y="868331"/>
                </a:cubicBezTo>
                <a:cubicBezTo>
                  <a:pt x="2899080" y="858382"/>
                  <a:pt x="2874805" y="849627"/>
                  <a:pt x="2848938" y="840077"/>
                </a:cubicBezTo>
                <a:close/>
                <a:moveTo>
                  <a:pt x="1715173" y="834505"/>
                </a:moveTo>
                <a:cubicBezTo>
                  <a:pt x="1699653" y="839679"/>
                  <a:pt x="1686520" y="844056"/>
                  <a:pt x="1672194" y="849230"/>
                </a:cubicBezTo>
                <a:cubicBezTo>
                  <a:pt x="1682939" y="879872"/>
                  <a:pt x="1693286" y="908524"/>
                  <a:pt x="1703632" y="937973"/>
                </a:cubicBezTo>
                <a:cubicBezTo>
                  <a:pt x="1718754" y="932799"/>
                  <a:pt x="1731091" y="928422"/>
                  <a:pt x="1744621" y="924044"/>
                </a:cubicBezTo>
                <a:cubicBezTo>
                  <a:pt x="1734673" y="893402"/>
                  <a:pt x="1725122" y="864352"/>
                  <a:pt x="1715173" y="834505"/>
                </a:cubicBezTo>
                <a:close/>
                <a:moveTo>
                  <a:pt x="2398058" y="834107"/>
                </a:moveTo>
                <a:cubicBezTo>
                  <a:pt x="2396467" y="856393"/>
                  <a:pt x="2394875" y="876290"/>
                  <a:pt x="2393283" y="897382"/>
                </a:cubicBezTo>
                <a:cubicBezTo>
                  <a:pt x="2413181" y="899371"/>
                  <a:pt x="2430691" y="900963"/>
                  <a:pt x="2450588" y="902953"/>
                </a:cubicBezTo>
                <a:cubicBezTo>
                  <a:pt x="2452976" y="880668"/>
                  <a:pt x="2454966" y="861168"/>
                  <a:pt x="2457353" y="839679"/>
                </a:cubicBezTo>
                <a:cubicBezTo>
                  <a:pt x="2437058" y="837689"/>
                  <a:pt x="2418354" y="836097"/>
                  <a:pt x="2398058" y="834107"/>
                </a:cubicBezTo>
                <a:close/>
                <a:moveTo>
                  <a:pt x="2311305" y="832515"/>
                </a:moveTo>
                <a:cubicBezTo>
                  <a:pt x="2311305" y="852413"/>
                  <a:pt x="2311305" y="871913"/>
                  <a:pt x="2311305" y="893402"/>
                </a:cubicBezTo>
                <a:cubicBezTo>
                  <a:pt x="2329611" y="893402"/>
                  <a:pt x="2347916" y="893402"/>
                  <a:pt x="2367814" y="893402"/>
                </a:cubicBezTo>
                <a:cubicBezTo>
                  <a:pt x="2368610" y="873505"/>
                  <a:pt x="2369406" y="854005"/>
                  <a:pt x="2370600" y="832515"/>
                </a:cubicBezTo>
                <a:cubicBezTo>
                  <a:pt x="2350702" y="832515"/>
                  <a:pt x="2332396" y="832515"/>
                  <a:pt x="2311305" y="832515"/>
                </a:cubicBezTo>
                <a:close/>
                <a:moveTo>
                  <a:pt x="2197889" y="830526"/>
                </a:moveTo>
                <a:cubicBezTo>
                  <a:pt x="2177593" y="831322"/>
                  <a:pt x="2159287" y="832515"/>
                  <a:pt x="2137798" y="833709"/>
                </a:cubicBezTo>
                <a:cubicBezTo>
                  <a:pt x="2139788" y="856393"/>
                  <a:pt x="2141379" y="876290"/>
                  <a:pt x="2143369" y="897780"/>
                </a:cubicBezTo>
                <a:cubicBezTo>
                  <a:pt x="2163267" y="896586"/>
                  <a:pt x="2181175" y="894994"/>
                  <a:pt x="2197889" y="893800"/>
                </a:cubicBezTo>
                <a:cubicBezTo>
                  <a:pt x="2197889" y="872311"/>
                  <a:pt x="2197889" y="852811"/>
                  <a:pt x="2197889" y="830526"/>
                </a:cubicBezTo>
                <a:close/>
                <a:moveTo>
                  <a:pt x="1766111" y="819383"/>
                </a:moveTo>
                <a:cubicBezTo>
                  <a:pt x="1751784" y="823761"/>
                  <a:pt x="1738652" y="827740"/>
                  <a:pt x="1722734" y="832515"/>
                </a:cubicBezTo>
                <a:cubicBezTo>
                  <a:pt x="1732683" y="863556"/>
                  <a:pt x="1741836" y="892208"/>
                  <a:pt x="1751387" y="922055"/>
                </a:cubicBezTo>
                <a:cubicBezTo>
                  <a:pt x="1766111" y="917279"/>
                  <a:pt x="1778845" y="913300"/>
                  <a:pt x="1792774" y="908922"/>
                </a:cubicBezTo>
                <a:cubicBezTo>
                  <a:pt x="1783621" y="878280"/>
                  <a:pt x="1775264" y="849230"/>
                  <a:pt x="1766111" y="819383"/>
                </a:cubicBezTo>
                <a:close/>
                <a:moveTo>
                  <a:pt x="2733930" y="805853"/>
                </a:moveTo>
                <a:cubicBezTo>
                  <a:pt x="2729950" y="820975"/>
                  <a:pt x="2726369" y="834107"/>
                  <a:pt x="2722389" y="849230"/>
                </a:cubicBezTo>
                <a:cubicBezTo>
                  <a:pt x="2749450" y="857189"/>
                  <a:pt x="2774123" y="863954"/>
                  <a:pt x="2799990" y="871515"/>
                </a:cubicBezTo>
                <a:cubicBezTo>
                  <a:pt x="2804367" y="856791"/>
                  <a:pt x="2808745" y="843260"/>
                  <a:pt x="2813122" y="828536"/>
                </a:cubicBezTo>
                <a:cubicBezTo>
                  <a:pt x="2785266" y="820577"/>
                  <a:pt x="2760195" y="813414"/>
                  <a:pt x="2733930" y="805853"/>
                </a:cubicBezTo>
                <a:close/>
                <a:moveTo>
                  <a:pt x="2617330" y="778792"/>
                </a:moveTo>
                <a:cubicBezTo>
                  <a:pt x="2614544" y="794312"/>
                  <a:pt x="2611759" y="808240"/>
                  <a:pt x="2608575" y="822965"/>
                </a:cubicBezTo>
                <a:cubicBezTo>
                  <a:pt x="2635636" y="828934"/>
                  <a:pt x="2660707" y="834107"/>
                  <a:pt x="2687370" y="840077"/>
                </a:cubicBezTo>
                <a:cubicBezTo>
                  <a:pt x="2690951" y="824954"/>
                  <a:pt x="2694135" y="811424"/>
                  <a:pt x="2697716" y="796302"/>
                </a:cubicBezTo>
                <a:cubicBezTo>
                  <a:pt x="2669860" y="790333"/>
                  <a:pt x="2644391" y="784761"/>
                  <a:pt x="2617330" y="778792"/>
                </a:cubicBezTo>
                <a:close/>
                <a:moveTo>
                  <a:pt x="2869233" y="777996"/>
                </a:moveTo>
                <a:cubicBezTo>
                  <a:pt x="2864060" y="793516"/>
                  <a:pt x="2859683" y="806649"/>
                  <a:pt x="2854907" y="820577"/>
                </a:cubicBezTo>
                <a:cubicBezTo>
                  <a:pt x="2881570" y="830526"/>
                  <a:pt x="2906641" y="839679"/>
                  <a:pt x="2933304" y="848832"/>
                </a:cubicBezTo>
                <a:cubicBezTo>
                  <a:pt x="2938875" y="834903"/>
                  <a:pt x="2944049" y="822169"/>
                  <a:pt x="2950018" y="807047"/>
                </a:cubicBezTo>
                <a:cubicBezTo>
                  <a:pt x="2921763" y="797098"/>
                  <a:pt x="2895896" y="787547"/>
                  <a:pt x="2869233" y="777996"/>
                </a:cubicBezTo>
                <a:close/>
                <a:moveTo>
                  <a:pt x="1577879" y="775210"/>
                </a:moveTo>
                <a:cubicBezTo>
                  <a:pt x="1562359" y="781578"/>
                  <a:pt x="1548431" y="787149"/>
                  <a:pt x="1533309" y="793516"/>
                </a:cubicBezTo>
                <a:cubicBezTo>
                  <a:pt x="1545645" y="822965"/>
                  <a:pt x="1557584" y="851219"/>
                  <a:pt x="1569920" y="880668"/>
                </a:cubicBezTo>
                <a:cubicBezTo>
                  <a:pt x="1585043" y="873903"/>
                  <a:pt x="1598175" y="868331"/>
                  <a:pt x="1612103" y="862362"/>
                </a:cubicBezTo>
                <a:cubicBezTo>
                  <a:pt x="1600563" y="832515"/>
                  <a:pt x="1589420" y="804261"/>
                  <a:pt x="1577879" y="775210"/>
                </a:cubicBezTo>
                <a:close/>
                <a:moveTo>
                  <a:pt x="3010506" y="761282"/>
                </a:moveTo>
                <a:cubicBezTo>
                  <a:pt x="3004139" y="776404"/>
                  <a:pt x="2998568" y="789537"/>
                  <a:pt x="2992997" y="803067"/>
                </a:cubicBezTo>
                <a:cubicBezTo>
                  <a:pt x="3020455" y="815404"/>
                  <a:pt x="3045526" y="826546"/>
                  <a:pt x="3072189" y="838087"/>
                </a:cubicBezTo>
                <a:cubicBezTo>
                  <a:pt x="3078954" y="824159"/>
                  <a:pt x="3084923" y="811424"/>
                  <a:pt x="3091689" y="797496"/>
                </a:cubicBezTo>
                <a:cubicBezTo>
                  <a:pt x="3063832" y="785159"/>
                  <a:pt x="3038761" y="773619"/>
                  <a:pt x="3010506" y="761282"/>
                </a:cubicBezTo>
                <a:close/>
                <a:moveTo>
                  <a:pt x="1630807" y="755313"/>
                </a:moveTo>
                <a:cubicBezTo>
                  <a:pt x="1614093" y="761282"/>
                  <a:pt x="1600165" y="766853"/>
                  <a:pt x="1585441" y="772823"/>
                </a:cubicBezTo>
                <a:cubicBezTo>
                  <a:pt x="1597379" y="802669"/>
                  <a:pt x="1608124" y="830924"/>
                  <a:pt x="1619664" y="860372"/>
                </a:cubicBezTo>
                <a:cubicBezTo>
                  <a:pt x="1634389" y="854801"/>
                  <a:pt x="1647919" y="849627"/>
                  <a:pt x="1662643" y="844056"/>
                </a:cubicBezTo>
                <a:cubicBezTo>
                  <a:pt x="1651899" y="813812"/>
                  <a:pt x="1641552" y="785159"/>
                  <a:pt x="1630807" y="755313"/>
                </a:cubicBezTo>
                <a:close/>
                <a:moveTo>
                  <a:pt x="2750644" y="742578"/>
                </a:moveTo>
                <a:cubicBezTo>
                  <a:pt x="2746266" y="758496"/>
                  <a:pt x="2743083" y="771231"/>
                  <a:pt x="2739103" y="785955"/>
                </a:cubicBezTo>
                <a:cubicBezTo>
                  <a:pt x="2766164" y="793516"/>
                  <a:pt x="2791633" y="801077"/>
                  <a:pt x="2819489" y="809036"/>
                </a:cubicBezTo>
                <a:cubicBezTo>
                  <a:pt x="2824265" y="793914"/>
                  <a:pt x="2828244" y="780782"/>
                  <a:pt x="2832622" y="766058"/>
                </a:cubicBezTo>
                <a:cubicBezTo>
                  <a:pt x="2803969" y="757701"/>
                  <a:pt x="2777704" y="750139"/>
                  <a:pt x="2750644" y="742578"/>
                </a:cubicBezTo>
                <a:close/>
                <a:moveTo>
                  <a:pt x="2404824" y="742180"/>
                </a:moveTo>
                <a:cubicBezTo>
                  <a:pt x="2403232" y="764864"/>
                  <a:pt x="2401640" y="784761"/>
                  <a:pt x="2400844" y="805455"/>
                </a:cubicBezTo>
                <a:cubicBezTo>
                  <a:pt x="2422333" y="807445"/>
                  <a:pt x="2441037" y="809036"/>
                  <a:pt x="2460935" y="810628"/>
                </a:cubicBezTo>
                <a:cubicBezTo>
                  <a:pt x="2463322" y="788741"/>
                  <a:pt x="2465312" y="769241"/>
                  <a:pt x="2467700" y="747354"/>
                </a:cubicBezTo>
                <a:cubicBezTo>
                  <a:pt x="2445415" y="745762"/>
                  <a:pt x="2425915" y="744170"/>
                  <a:pt x="2404824" y="742180"/>
                </a:cubicBezTo>
                <a:close/>
                <a:moveTo>
                  <a:pt x="2313693" y="739793"/>
                </a:moveTo>
                <a:cubicBezTo>
                  <a:pt x="2313693" y="760486"/>
                  <a:pt x="2313693" y="779986"/>
                  <a:pt x="2313693" y="801077"/>
                </a:cubicBezTo>
                <a:cubicBezTo>
                  <a:pt x="2333988" y="801077"/>
                  <a:pt x="2353090" y="801077"/>
                  <a:pt x="2372988" y="801077"/>
                </a:cubicBezTo>
                <a:cubicBezTo>
                  <a:pt x="2374181" y="780782"/>
                  <a:pt x="2375375" y="761282"/>
                  <a:pt x="2376569" y="739793"/>
                </a:cubicBezTo>
                <a:cubicBezTo>
                  <a:pt x="2355080" y="739793"/>
                  <a:pt x="2335580" y="739793"/>
                  <a:pt x="2313693" y="739793"/>
                </a:cubicBezTo>
                <a:close/>
                <a:moveTo>
                  <a:pt x="2224153" y="738997"/>
                </a:moveTo>
                <a:cubicBezTo>
                  <a:pt x="2224153" y="760486"/>
                  <a:pt x="2224153" y="779986"/>
                  <a:pt x="2224153" y="799486"/>
                </a:cubicBezTo>
                <a:cubicBezTo>
                  <a:pt x="2245245" y="799486"/>
                  <a:pt x="2264346" y="799486"/>
                  <a:pt x="2284642" y="799486"/>
                </a:cubicBezTo>
                <a:cubicBezTo>
                  <a:pt x="2284642" y="778394"/>
                  <a:pt x="2284642" y="759292"/>
                  <a:pt x="2284642" y="738997"/>
                </a:cubicBezTo>
                <a:cubicBezTo>
                  <a:pt x="2263153" y="738997"/>
                  <a:pt x="2243255" y="738997"/>
                  <a:pt x="2224153" y="738997"/>
                </a:cubicBezTo>
                <a:close/>
                <a:moveTo>
                  <a:pt x="1684133" y="737405"/>
                </a:moveTo>
                <a:cubicBezTo>
                  <a:pt x="1668612" y="742578"/>
                  <a:pt x="1654286" y="747354"/>
                  <a:pt x="1638766" y="752925"/>
                </a:cubicBezTo>
                <a:cubicBezTo>
                  <a:pt x="1649113" y="783567"/>
                  <a:pt x="1659460" y="811822"/>
                  <a:pt x="1669806" y="841668"/>
                </a:cubicBezTo>
                <a:cubicBezTo>
                  <a:pt x="1684929" y="836097"/>
                  <a:pt x="1698459" y="831720"/>
                  <a:pt x="1713183" y="826546"/>
                </a:cubicBezTo>
                <a:cubicBezTo>
                  <a:pt x="1703234" y="796700"/>
                  <a:pt x="1694081" y="768047"/>
                  <a:pt x="1684133" y="737405"/>
                </a:cubicBezTo>
                <a:close/>
                <a:moveTo>
                  <a:pt x="1737856" y="720691"/>
                </a:moveTo>
                <a:cubicBezTo>
                  <a:pt x="1721540" y="725864"/>
                  <a:pt x="1707612" y="729844"/>
                  <a:pt x="1691694" y="734619"/>
                </a:cubicBezTo>
                <a:cubicBezTo>
                  <a:pt x="1702040" y="766058"/>
                  <a:pt x="1711193" y="794710"/>
                  <a:pt x="1720744" y="824556"/>
                </a:cubicBezTo>
                <a:cubicBezTo>
                  <a:pt x="1736264" y="819383"/>
                  <a:pt x="1749795" y="815006"/>
                  <a:pt x="1764121" y="810628"/>
                </a:cubicBezTo>
                <a:cubicBezTo>
                  <a:pt x="1754968" y="779588"/>
                  <a:pt x="1746611" y="750935"/>
                  <a:pt x="1737856" y="720691"/>
                </a:cubicBezTo>
                <a:close/>
                <a:moveTo>
                  <a:pt x="2630064" y="714722"/>
                </a:moveTo>
                <a:cubicBezTo>
                  <a:pt x="2626881" y="730242"/>
                  <a:pt x="2624493" y="743772"/>
                  <a:pt x="2621708" y="759292"/>
                </a:cubicBezTo>
                <a:cubicBezTo>
                  <a:pt x="2649962" y="765262"/>
                  <a:pt x="2675829" y="770833"/>
                  <a:pt x="2703288" y="776802"/>
                </a:cubicBezTo>
                <a:cubicBezTo>
                  <a:pt x="2706869" y="761282"/>
                  <a:pt x="2710053" y="748150"/>
                  <a:pt x="2713634" y="733028"/>
                </a:cubicBezTo>
                <a:cubicBezTo>
                  <a:pt x="2684982" y="726660"/>
                  <a:pt x="2658319" y="721089"/>
                  <a:pt x="2630064" y="714722"/>
                </a:cubicBezTo>
                <a:close/>
                <a:moveTo>
                  <a:pt x="1485953" y="701987"/>
                </a:moveTo>
                <a:cubicBezTo>
                  <a:pt x="1470034" y="709150"/>
                  <a:pt x="1455708" y="715518"/>
                  <a:pt x="1439392" y="722681"/>
                </a:cubicBezTo>
                <a:cubicBezTo>
                  <a:pt x="1453320" y="752925"/>
                  <a:pt x="1465657" y="780384"/>
                  <a:pt x="1478789" y="808638"/>
                </a:cubicBezTo>
                <a:cubicBezTo>
                  <a:pt x="1494708" y="801475"/>
                  <a:pt x="1508238" y="795506"/>
                  <a:pt x="1522962" y="788343"/>
                </a:cubicBezTo>
                <a:cubicBezTo>
                  <a:pt x="1510228" y="758894"/>
                  <a:pt x="1498289" y="731038"/>
                  <a:pt x="1485953" y="701987"/>
                </a:cubicBezTo>
                <a:close/>
                <a:moveTo>
                  <a:pt x="1540870" y="680100"/>
                </a:moveTo>
                <a:cubicBezTo>
                  <a:pt x="1524952" y="686467"/>
                  <a:pt x="1510228" y="692436"/>
                  <a:pt x="1493514" y="698804"/>
                </a:cubicBezTo>
                <a:cubicBezTo>
                  <a:pt x="1506646" y="729048"/>
                  <a:pt x="1518187" y="756905"/>
                  <a:pt x="1530523" y="785955"/>
                </a:cubicBezTo>
                <a:cubicBezTo>
                  <a:pt x="1546441" y="779190"/>
                  <a:pt x="1559972" y="773619"/>
                  <a:pt x="1575094" y="767251"/>
                </a:cubicBezTo>
                <a:cubicBezTo>
                  <a:pt x="1563155" y="737405"/>
                  <a:pt x="1552411" y="709150"/>
                  <a:pt x="1540870" y="680100"/>
                </a:cubicBezTo>
                <a:close/>
                <a:moveTo>
                  <a:pt x="1468841" y="662590"/>
                </a:moveTo>
                <a:cubicBezTo>
                  <a:pt x="1451729" y="670549"/>
                  <a:pt x="1437005" y="677314"/>
                  <a:pt x="1421882" y="684079"/>
                </a:cubicBezTo>
                <a:cubicBezTo>
                  <a:pt x="1426658" y="694824"/>
                  <a:pt x="1431035" y="703977"/>
                  <a:pt x="1436607" y="715916"/>
                </a:cubicBezTo>
                <a:cubicBezTo>
                  <a:pt x="1452525" y="708752"/>
                  <a:pt x="1467647" y="701987"/>
                  <a:pt x="1483167" y="694824"/>
                </a:cubicBezTo>
                <a:cubicBezTo>
                  <a:pt x="1477994" y="683284"/>
                  <a:pt x="1473616" y="673335"/>
                  <a:pt x="1468841" y="662590"/>
                </a:cubicBezTo>
                <a:close/>
                <a:moveTo>
                  <a:pt x="1596185" y="659008"/>
                </a:moveTo>
                <a:cubicBezTo>
                  <a:pt x="1579471" y="665376"/>
                  <a:pt x="1564747" y="670947"/>
                  <a:pt x="1548829" y="676916"/>
                </a:cubicBezTo>
                <a:cubicBezTo>
                  <a:pt x="1560370" y="706763"/>
                  <a:pt x="1571114" y="735017"/>
                  <a:pt x="1582655" y="764864"/>
                </a:cubicBezTo>
                <a:cubicBezTo>
                  <a:pt x="1598573" y="758894"/>
                  <a:pt x="1612899" y="753323"/>
                  <a:pt x="1628021" y="747354"/>
                </a:cubicBezTo>
                <a:cubicBezTo>
                  <a:pt x="1616879" y="716712"/>
                  <a:pt x="1606930" y="688457"/>
                  <a:pt x="1596185" y="659008"/>
                </a:cubicBezTo>
                <a:close/>
                <a:moveTo>
                  <a:pt x="2911018" y="654233"/>
                </a:moveTo>
                <a:cubicBezTo>
                  <a:pt x="2905845" y="669753"/>
                  <a:pt x="2901866" y="682886"/>
                  <a:pt x="2897090" y="696814"/>
                </a:cubicBezTo>
                <a:cubicBezTo>
                  <a:pt x="2925743" y="707559"/>
                  <a:pt x="2952803" y="717507"/>
                  <a:pt x="2981058" y="727854"/>
                </a:cubicBezTo>
                <a:cubicBezTo>
                  <a:pt x="2986629" y="713130"/>
                  <a:pt x="2991803" y="699998"/>
                  <a:pt x="2997374" y="685671"/>
                </a:cubicBezTo>
                <a:cubicBezTo>
                  <a:pt x="2967130" y="674529"/>
                  <a:pt x="2939671" y="664580"/>
                  <a:pt x="2911018" y="654233"/>
                </a:cubicBezTo>
                <a:close/>
                <a:moveTo>
                  <a:pt x="2191123" y="646672"/>
                </a:moveTo>
                <a:cubicBezTo>
                  <a:pt x="2167246" y="647866"/>
                  <a:pt x="2146553" y="648662"/>
                  <a:pt x="2124268" y="649856"/>
                </a:cubicBezTo>
                <a:cubicBezTo>
                  <a:pt x="2125859" y="672539"/>
                  <a:pt x="2127053" y="692436"/>
                  <a:pt x="2128645" y="713528"/>
                </a:cubicBezTo>
                <a:cubicBezTo>
                  <a:pt x="2151726" y="711936"/>
                  <a:pt x="2172022" y="711140"/>
                  <a:pt x="2191123" y="709946"/>
                </a:cubicBezTo>
                <a:cubicBezTo>
                  <a:pt x="2191123" y="688457"/>
                  <a:pt x="2191123" y="669355"/>
                  <a:pt x="2191123" y="646672"/>
                </a:cubicBezTo>
                <a:close/>
                <a:moveTo>
                  <a:pt x="2315682" y="645080"/>
                </a:moveTo>
                <a:cubicBezTo>
                  <a:pt x="2315682" y="667365"/>
                  <a:pt x="2315682" y="687263"/>
                  <a:pt x="2315682" y="708752"/>
                </a:cubicBezTo>
                <a:cubicBezTo>
                  <a:pt x="2335182" y="709548"/>
                  <a:pt x="2355478" y="710344"/>
                  <a:pt x="2378161" y="711538"/>
                </a:cubicBezTo>
                <a:cubicBezTo>
                  <a:pt x="2379355" y="688855"/>
                  <a:pt x="2380549" y="669355"/>
                  <a:pt x="2381742" y="647866"/>
                </a:cubicBezTo>
                <a:cubicBezTo>
                  <a:pt x="2358661" y="647070"/>
                  <a:pt x="2337968" y="645876"/>
                  <a:pt x="2315682" y="645080"/>
                </a:cubicBezTo>
                <a:close/>
                <a:moveTo>
                  <a:pt x="3060648" y="640703"/>
                </a:moveTo>
                <a:cubicBezTo>
                  <a:pt x="3054281" y="655427"/>
                  <a:pt x="3049108" y="667763"/>
                  <a:pt x="3043138" y="682090"/>
                </a:cubicBezTo>
                <a:cubicBezTo>
                  <a:pt x="3072587" y="695222"/>
                  <a:pt x="3099648" y="707161"/>
                  <a:pt x="3127902" y="719895"/>
                </a:cubicBezTo>
                <a:cubicBezTo>
                  <a:pt x="3134270" y="705967"/>
                  <a:pt x="3140239" y="693232"/>
                  <a:pt x="3147004" y="678906"/>
                </a:cubicBezTo>
                <a:cubicBezTo>
                  <a:pt x="3117556" y="665774"/>
                  <a:pt x="3090097" y="653835"/>
                  <a:pt x="3060648" y="640703"/>
                </a:cubicBezTo>
                <a:close/>
                <a:moveTo>
                  <a:pt x="1651899" y="640305"/>
                </a:moveTo>
                <a:cubicBezTo>
                  <a:pt x="1635185" y="645876"/>
                  <a:pt x="1620460" y="651049"/>
                  <a:pt x="1604144" y="656621"/>
                </a:cubicBezTo>
                <a:cubicBezTo>
                  <a:pt x="1614889" y="686467"/>
                  <a:pt x="1624838" y="715120"/>
                  <a:pt x="1635583" y="745364"/>
                </a:cubicBezTo>
                <a:cubicBezTo>
                  <a:pt x="1651899" y="739793"/>
                  <a:pt x="1667021" y="734619"/>
                  <a:pt x="1681347" y="729844"/>
                </a:cubicBezTo>
                <a:cubicBezTo>
                  <a:pt x="1670602" y="697610"/>
                  <a:pt x="1661449" y="669355"/>
                  <a:pt x="1651899" y="640305"/>
                </a:cubicBezTo>
                <a:close/>
                <a:moveTo>
                  <a:pt x="1524554" y="639907"/>
                </a:moveTo>
                <a:cubicBezTo>
                  <a:pt x="1507840" y="647070"/>
                  <a:pt x="1493116" y="653039"/>
                  <a:pt x="1477198" y="659804"/>
                </a:cubicBezTo>
                <a:cubicBezTo>
                  <a:pt x="1481973" y="671345"/>
                  <a:pt x="1486351" y="680896"/>
                  <a:pt x="1491126" y="691641"/>
                </a:cubicBezTo>
                <a:cubicBezTo>
                  <a:pt x="1507044" y="685273"/>
                  <a:pt x="1521370" y="679304"/>
                  <a:pt x="1538482" y="672539"/>
                </a:cubicBezTo>
                <a:cubicBezTo>
                  <a:pt x="1533309" y="660202"/>
                  <a:pt x="1528931" y="650254"/>
                  <a:pt x="1524554" y="639907"/>
                </a:cubicBezTo>
                <a:close/>
                <a:moveTo>
                  <a:pt x="1580665" y="618019"/>
                </a:moveTo>
                <a:cubicBezTo>
                  <a:pt x="1563951" y="624387"/>
                  <a:pt x="1549227" y="629958"/>
                  <a:pt x="1532911" y="636325"/>
                </a:cubicBezTo>
                <a:cubicBezTo>
                  <a:pt x="1537288" y="647468"/>
                  <a:pt x="1540870" y="657019"/>
                  <a:pt x="1545645" y="669355"/>
                </a:cubicBezTo>
                <a:cubicBezTo>
                  <a:pt x="1562757" y="662988"/>
                  <a:pt x="1577879" y="657019"/>
                  <a:pt x="1593798" y="651049"/>
                </a:cubicBezTo>
                <a:cubicBezTo>
                  <a:pt x="1589420" y="639111"/>
                  <a:pt x="1585441" y="629162"/>
                  <a:pt x="1580665" y="618019"/>
                </a:cubicBezTo>
                <a:close/>
                <a:moveTo>
                  <a:pt x="2784470" y="616030"/>
                </a:moveTo>
                <a:cubicBezTo>
                  <a:pt x="2780490" y="630356"/>
                  <a:pt x="2776909" y="643886"/>
                  <a:pt x="2772531" y="659008"/>
                </a:cubicBezTo>
                <a:cubicBezTo>
                  <a:pt x="2802378" y="667763"/>
                  <a:pt x="2829836" y="675722"/>
                  <a:pt x="2858887" y="684079"/>
                </a:cubicBezTo>
                <a:cubicBezTo>
                  <a:pt x="2863264" y="669753"/>
                  <a:pt x="2867642" y="656621"/>
                  <a:pt x="2872417" y="641499"/>
                </a:cubicBezTo>
                <a:cubicBezTo>
                  <a:pt x="2842571" y="633142"/>
                  <a:pt x="2814316" y="624785"/>
                  <a:pt x="2784470" y="616030"/>
                </a:cubicBezTo>
                <a:close/>
                <a:moveTo>
                  <a:pt x="1445759" y="608071"/>
                </a:moveTo>
                <a:cubicBezTo>
                  <a:pt x="1428648" y="616030"/>
                  <a:pt x="1413127" y="622795"/>
                  <a:pt x="1396811" y="630356"/>
                </a:cubicBezTo>
                <a:cubicBezTo>
                  <a:pt x="1403576" y="643488"/>
                  <a:pt x="1408750" y="654631"/>
                  <a:pt x="1414321" y="666172"/>
                </a:cubicBezTo>
                <a:cubicBezTo>
                  <a:pt x="1430637" y="658611"/>
                  <a:pt x="1445361" y="652243"/>
                  <a:pt x="1461677" y="645080"/>
                </a:cubicBezTo>
                <a:cubicBezTo>
                  <a:pt x="1456106" y="631550"/>
                  <a:pt x="1450933" y="620407"/>
                  <a:pt x="1445759" y="608071"/>
                </a:cubicBezTo>
                <a:close/>
                <a:moveTo>
                  <a:pt x="1639164" y="598918"/>
                </a:moveTo>
                <a:cubicBezTo>
                  <a:pt x="1622052" y="604887"/>
                  <a:pt x="1606532" y="610458"/>
                  <a:pt x="1590216" y="616030"/>
                </a:cubicBezTo>
                <a:cubicBezTo>
                  <a:pt x="1594593" y="628366"/>
                  <a:pt x="1598573" y="638315"/>
                  <a:pt x="1602552" y="649060"/>
                </a:cubicBezTo>
                <a:cubicBezTo>
                  <a:pt x="1619266" y="643090"/>
                  <a:pt x="1633991" y="637917"/>
                  <a:pt x="1650307" y="632744"/>
                </a:cubicBezTo>
                <a:cubicBezTo>
                  <a:pt x="1646725" y="621203"/>
                  <a:pt x="1643144" y="611652"/>
                  <a:pt x="1639164" y="598918"/>
                </a:cubicBezTo>
                <a:close/>
                <a:moveTo>
                  <a:pt x="2932110" y="592551"/>
                </a:moveTo>
                <a:cubicBezTo>
                  <a:pt x="2926936" y="607673"/>
                  <a:pt x="2922559" y="620805"/>
                  <a:pt x="2917386" y="635131"/>
                </a:cubicBezTo>
                <a:cubicBezTo>
                  <a:pt x="2947232" y="645876"/>
                  <a:pt x="2975487" y="656223"/>
                  <a:pt x="3004935" y="666968"/>
                </a:cubicBezTo>
                <a:cubicBezTo>
                  <a:pt x="3010506" y="652641"/>
                  <a:pt x="3015282" y="639907"/>
                  <a:pt x="3020853" y="625183"/>
                </a:cubicBezTo>
                <a:cubicBezTo>
                  <a:pt x="2991007" y="614040"/>
                  <a:pt x="2961956" y="603295"/>
                  <a:pt x="2932110" y="592551"/>
                </a:cubicBezTo>
                <a:close/>
                <a:moveTo>
                  <a:pt x="2654737" y="586581"/>
                </a:moveTo>
                <a:cubicBezTo>
                  <a:pt x="2651952" y="602499"/>
                  <a:pt x="2649564" y="616030"/>
                  <a:pt x="2646778" y="630754"/>
                </a:cubicBezTo>
                <a:cubicBezTo>
                  <a:pt x="2676625" y="637519"/>
                  <a:pt x="2704879" y="643488"/>
                  <a:pt x="2733930" y="649856"/>
                </a:cubicBezTo>
                <a:cubicBezTo>
                  <a:pt x="2737909" y="634335"/>
                  <a:pt x="2741093" y="621203"/>
                  <a:pt x="2744675" y="606081"/>
                </a:cubicBezTo>
                <a:cubicBezTo>
                  <a:pt x="2713634" y="599316"/>
                  <a:pt x="2684982" y="592948"/>
                  <a:pt x="2654737" y="586581"/>
                </a:cubicBezTo>
                <a:close/>
                <a:moveTo>
                  <a:pt x="1503860" y="584989"/>
                </a:moveTo>
                <a:cubicBezTo>
                  <a:pt x="1486749" y="591755"/>
                  <a:pt x="1470830" y="598122"/>
                  <a:pt x="1454514" y="605285"/>
                </a:cubicBezTo>
                <a:cubicBezTo>
                  <a:pt x="1460086" y="618019"/>
                  <a:pt x="1464861" y="629560"/>
                  <a:pt x="1470034" y="642295"/>
                </a:cubicBezTo>
                <a:cubicBezTo>
                  <a:pt x="1487146" y="635131"/>
                  <a:pt x="1502269" y="629162"/>
                  <a:pt x="1518585" y="622397"/>
                </a:cubicBezTo>
                <a:cubicBezTo>
                  <a:pt x="1513411" y="609264"/>
                  <a:pt x="1509034" y="598122"/>
                  <a:pt x="1503860" y="584989"/>
                </a:cubicBezTo>
                <a:close/>
                <a:moveTo>
                  <a:pt x="1696469" y="581010"/>
                </a:moveTo>
                <a:cubicBezTo>
                  <a:pt x="1679357" y="586183"/>
                  <a:pt x="1664235" y="590959"/>
                  <a:pt x="1647123" y="596132"/>
                </a:cubicBezTo>
                <a:cubicBezTo>
                  <a:pt x="1651501" y="608867"/>
                  <a:pt x="1654684" y="618417"/>
                  <a:pt x="1658266" y="629560"/>
                </a:cubicBezTo>
                <a:cubicBezTo>
                  <a:pt x="1674980" y="624387"/>
                  <a:pt x="1690102" y="620009"/>
                  <a:pt x="1706816" y="614836"/>
                </a:cubicBezTo>
                <a:cubicBezTo>
                  <a:pt x="1703234" y="603295"/>
                  <a:pt x="1700051" y="592948"/>
                  <a:pt x="1696469" y="581010"/>
                </a:cubicBezTo>
                <a:close/>
                <a:moveTo>
                  <a:pt x="1561563" y="563102"/>
                </a:moveTo>
                <a:cubicBezTo>
                  <a:pt x="1544452" y="569867"/>
                  <a:pt x="1528533" y="575836"/>
                  <a:pt x="1511819" y="582602"/>
                </a:cubicBezTo>
                <a:cubicBezTo>
                  <a:pt x="1517391" y="596132"/>
                  <a:pt x="1522166" y="607275"/>
                  <a:pt x="1526942" y="619611"/>
                </a:cubicBezTo>
                <a:cubicBezTo>
                  <a:pt x="1543656" y="613244"/>
                  <a:pt x="1558778" y="607275"/>
                  <a:pt x="1575492" y="600907"/>
                </a:cubicBezTo>
                <a:cubicBezTo>
                  <a:pt x="1570318" y="587377"/>
                  <a:pt x="1566339" y="575836"/>
                  <a:pt x="1561563" y="563102"/>
                </a:cubicBezTo>
                <a:close/>
                <a:moveTo>
                  <a:pt x="2418354" y="557929"/>
                </a:moveTo>
                <a:cubicBezTo>
                  <a:pt x="2416762" y="580214"/>
                  <a:pt x="2415170" y="600112"/>
                  <a:pt x="2413977" y="621203"/>
                </a:cubicBezTo>
                <a:cubicBezTo>
                  <a:pt x="2436660" y="623591"/>
                  <a:pt x="2457751" y="625580"/>
                  <a:pt x="2480832" y="627570"/>
                </a:cubicBezTo>
                <a:cubicBezTo>
                  <a:pt x="2483220" y="604887"/>
                  <a:pt x="2485210" y="584989"/>
                  <a:pt x="2487200" y="563898"/>
                </a:cubicBezTo>
                <a:cubicBezTo>
                  <a:pt x="2462925" y="561908"/>
                  <a:pt x="2441435" y="559918"/>
                  <a:pt x="2418354" y="557929"/>
                </a:cubicBezTo>
                <a:close/>
                <a:moveTo>
                  <a:pt x="2219378" y="553551"/>
                </a:moveTo>
                <a:cubicBezTo>
                  <a:pt x="2219378" y="575439"/>
                  <a:pt x="2219378" y="594938"/>
                  <a:pt x="2219378" y="614836"/>
                </a:cubicBezTo>
                <a:cubicBezTo>
                  <a:pt x="2242459" y="614836"/>
                  <a:pt x="2263949" y="614836"/>
                  <a:pt x="2284642" y="614836"/>
                </a:cubicBezTo>
                <a:cubicBezTo>
                  <a:pt x="2284642" y="593346"/>
                  <a:pt x="2284642" y="573449"/>
                  <a:pt x="2284642" y="553551"/>
                </a:cubicBezTo>
                <a:cubicBezTo>
                  <a:pt x="2261959" y="553551"/>
                  <a:pt x="2240867" y="553551"/>
                  <a:pt x="2219378" y="553551"/>
                </a:cubicBezTo>
                <a:close/>
                <a:moveTo>
                  <a:pt x="2318070" y="552755"/>
                </a:moveTo>
                <a:cubicBezTo>
                  <a:pt x="2318070" y="575836"/>
                  <a:pt x="2318070" y="595336"/>
                  <a:pt x="2317672" y="616030"/>
                </a:cubicBezTo>
                <a:cubicBezTo>
                  <a:pt x="2339957" y="617224"/>
                  <a:pt x="2360651" y="618417"/>
                  <a:pt x="2383732" y="619611"/>
                </a:cubicBezTo>
                <a:cubicBezTo>
                  <a:pt x="2384926" y="597724"/>
                  <a:pt x="2385722" y="577428"/>
                  <a:pt x="2386916" y="555939"/>
                </a:cubicBezTo>
                <a:cubicBezTo>
                  <a:pt x="2363437" y="554745"/>
                  <a:pt x="2341947" y="553949"/>
                  <a:pt x="2318070" y="552755"/>
                </a:cubicBezTo>
                <a:close/>
                <a:moveTo>
                  <a:pt x="1621256" y="542807"/>
                </a:moveTo>
                <a:cubicBezTo>
                  <a:pt x="1603348" y="548776"/>
                  <a:pt x="1587430" y="554347"/>
                  <a:pt x="1570716" y="560316"/>
                </a:cubicBezTo>
                <a:cubicBezTo>
                  <a:pt x="1575890" y="574245"/>
                  <a:pt x="1579869" y="585785"/>
                  <a:pt x="1584247" y="598122"/>
                </a:cubicBezTo>
                <a:cubicBezTo>
                  <a:pt x="1602155" y="591755"/>
                  <a:pt x="1617277" y="586581"/>
                  <a:pt x="1633593" y="581010"/>
                </a:cubicBezTo>
                <a:cubicBezTo>
                  <a:pt x="1629215" y="568275"/>
                  <a:pt x="1625634" y="557133"/>
                  <a:pt x="1621256" y="542807"/>
                </a:cubicBezTo>
                <a:close/>
                <a:moveTo>
                  <a:pt x="1680153" y="524899"/>
                </a:moveTo>
                <a:cubicBezTo>
                  <a:pt x="1662245" y="530072"/>
                  <a:pt x="1646327" y="535245"/>
                  <a:pt x="1629215" y="540021"/>
                </a:cubicBezTo>
                <a:cubicBezTo>
                  <a:pt x="1633991" y="553949"/>
                  <a:pt x="1637572" y="565092"/>
                  <a:pt x="1641950" y="578622"/>
                </a:cubicBezTo>
                <a:cubicBezTo>
                  <a:pt x="1659858" y="573051"/>
                  <a:pt x="1675378" y="568275"/>
                  <a:pt x="1691694" y="563102"/>
                </a:cubicBezTo>
                <a:cubicBezTo>
                  <a:pt x="1687714" y="549572"/>
                  <a:pt x="1684133" y="537633"/>
                  <a:pt x="1680153" y="524899"/>
                </a:cubicBezTo>
                <a:close/>
                <a:moveTo>
                  <a:pt x="2667472" y="522113"/>
                </a:moveTo>
                <a:cubicBezTo>
                  <a:pt x="2664288" y="538827"/>
                  <a:pt x="2661901" y="551959"/>
                  <a:pt x="2659115" y="566286"/>
                </a:cubicBezTo>
                <a:cubicBezTo>
                  <a:pt x="2690155" y="573051"/>
                  <a:pt x="2718808" y="579418"/>
                  <a:pt x="2749450" y="586183"/>
                </a:cubicBezTo>
                <a:cubicBezTo>
                  <a:pt x="2753032" y="571061"/>
                  <a:pt x="2756215" y="557929"/>
                  <a:pt x="2760195" y="542409"/>
                </a:cubicBezTo>
                <a:cubicBezTo>
                  <a:pt x="2728756" y="535643"/>
                  <a:pt x="2698910" y="528878"/>
                  <a:pt x="2667472" y="522113"/>
                </a:cubicBezTo>
                <a:close/>
                <a:moveTo>
                  <a:pt x="2425119" y="465604"/>
                </a:moveTo>
                <a:cubicBezTo>
                  <a:pt x="2423527" y="487889"/>
                  <a:pt x="2421936" y="508185"/>
                  <a:pt x="2420742" y="529276"/>
                </a:cubicBezTo>
                <a:cubicBezTo>
                  <a:pt x="2445017" y="531266"/>
                  <a:pt x="2467302" y="533654"/>
                  <a:pt x="2490781" y="535643"/>
                </a:cubicBezTo>
                <a:cubicBezTo>
                  <a:pt x="2493169" y="513358"/>
                  <a:pt x="2495159" y="493460"/>
                  <a:pt x="2497148" y="472369"/>
                </a:cubicBezTo>
                <a:cubicBezTo>
                  <a:pt x="2472476" y="469981"/>
                  <a:pt x="2450190" y="467992"/>
                  <a:pt x="2425119" y="465604"/>
                </a:cubicBezTo>
                <a:close/>
                <a:moveTo>
                  <a:pt x="2320060" y="462818"/>
                </a:moveTo>
                <a:cubicBezTo>
                  <a:pt x="2320060" y="483114"/>
                  <a:pt x="2320060" y="503011"/>
                  <a:pt x="2319662" y="523705"/>
                </a:cubicBezTo>
                <a:cubicBezTo>
                  <a:pt x="2342743" y="524899"/>
                  <a:pt x="2364233" y="526092"/>
                  <a:pt x="2388508" y="527286"/>
                </a:cubicBezTo>
                <a:cubicBezTo>
                  <a:pt x="2390099" y="505001"/>
                  <a:pt x="2391293" y="485103"/>
                  <a:pt x="2392487" y="462818"/>
                </a:cubicBezTo>
                <a:cubicBezTo>
                  <a:pt x="2367416" y="462818"/>
                  <a:pt x="2344335" y="462818"/>
                  <a:pt x="2320060" y="462818"/>
                </a:cubicBezTo>
                <a:close/>
                <a:moveTo>
                  <a:pt x="2181971" y="461226"/>
                </a:moveTo>
                <a:cubicBezTo>
                  <a:pt x="2156899" y="462818"/>
                  <a:pt x="2134614" y="464410"/>
                  <a:pt x="2110339" y="466002"/>
                </a:cubicBezTo>
                <a:cubicBezTo>
                  <a:pt x="2111931" y="487491"/>
                  <a:pt x="2113523" y="507787"/>
                  <a:pt x="2115115" y="528878"/>
                </a:cubicBezTo>
                <a:cubicBezTo>
                  <a:pt x="2138992" y="527684"/>
                  <a:pt x="2161277" y="526490"/>
                  <a:pt x="2185950" y="524899"/>
                </a:cubicBezTo>
                <a:cubicBezTo>
                  <a:pt x="2184358" y="501817"/>
                  <a:pt x="2183164" y="481920"/>
                  <a:pt x="2181971" y="461226"/>
                </a:cubicBezTo>
                <a:close/>
                <a:moveTo>
                  <a:pt x="1608523" y="448890"/>
                </a:moveTo>
                <a:cubicBezTo>
                  <a:pt x="1613696" y="462420"/>
                  <a:pt x="1616880" y="471573"/>
                  <a:pt x="1620859" y="481522"/>
                </a:cubicBezTo>
                <a:cubicBezTo>
                  <a:pt x="1630808" y="479532"/>
                  <a:pt x="1640359" y="477543"/>
                  <a:pt x="1651900" y="475155"/>
                </a:cubicBezTo>
                <a:cubicBezTo>
                  <a:pt x="1654287" y="483910"/>
                  <a:pt x="1656277" y="491471"/>
                  <a:pt x="1658267" y="498635"/>
                </a:cubicBezTo>
                <a:cubicBezTo>
                  <a:pt x="1573105" y="530471"/>
                  <a:pt x="1489534" y="561113"/>
                  <a:pt x="1403576" y="592950"/>
                </a:cubicBezTo>
                <a:cubicBezTo>
                  <a:pt x="1400791" y="586980"/>
                  <a:pt x="1397209" y="579817"/>
                  <a:pt x="1391240" y="566685"/>
                </a:cubicBezTo>
                <a:cubicBezTo>
                  <a:pt x="1406760" y="564297"/>
                  <a:pt x="1419892" y="562705"/>
                  <a:pt x="1432627" y="560318"/>
                </a:cubicBezTo>
                <a:cubicBezTo>
                  <a:pt x="1437004" y="559522"/>
                  <a:pt x="1441382" y="557930"/>
                  <a:pt x="1445759" y="556338"/>
                </a:cubicBezTo>
                <a:cubicBezTo>
                  <a:pt x="1499881" y="536838"/>
                  <a:pt x="1554003" y="516941"/>
                  <a:pt x="1608125" y="496247"/>
                </a:cubicBezTo>
                <a:cubicBezTo>
                  <a:pt x="1613298" y="494655"/>
                  <a:pt x="1617676" y="492267"/>
                  <a:pt x="1622451" y="489879"/>
                </a:cubicBezTo>
                <a:cubicBezTo>
                  <a:pt x="1621257" y="487093"/>
                  <a:pt x="1620461" y="484706"/>
                  <a:pt x="1619267" y="482318"/>
                </a:cubicBezTo>
                <a:cubicBezTo>
                  <a:pt x="1555595" y="505400"/>
                  <a:pt x="1492320" y="528481"/>
                  <a:pt x="1427056" y="552359"/>
                </a:cubicBezTo>
                <a:cubicBezTo>
                  <a:pt x="1423474" y="543604"/>
                  <a:pt x="1419494" y="534053"/>
                  <a:pt x="1413525" y="520920"/>
                </a:cubicBezTo>
                <a:cubicBezTo>
                  <a:pt x="1478391" y="497043"/>
                  <a:pt x="1542463" y="473165"/>
                  <a:pt x="1608523" y="448890"/>
                </a:cubicBezTo>
                <a:close/>
                <a:moveTo>
                  <a:pt x="2322448" y="370891"/>
                </a:moveTo>
                <a:cubicBezTo>
                  <a:pt x="2322448" y="390789"/>
                  <a:pt x="2322448" y="410288"/>
                  <a:pt x="2322845" y="432574"/>
                </a:cubicBezTo>
                <a:cubicBezTo>
                  <a:pt x="2347519" y="432574"/>
                  <a:pt x="2370202" y="432574"/>
                  <a:pt x="2394875" y="432574"/>
                </a:cubicBezTo>
                <a:cubicBezTo>
                  <a:pt x="2395671" y="412278"/>
                  <a:pt x="2396865" y="392779"/>
                  <a:pt x="2398058" y="370891"/>
                </a:cubicBezTo>
                <a:cubicBezTo>
                  <a:pt x="2371794" y="370891"/>
                  <a:pt x="2347916" y="370891"/>
                  <a:pt x="2322448" y="370891"/>
                </a:cubicBezTo>
                <a:close/>
                <a:moveTo>
                  <a:pt x="2215398" y="369697"/>
                </a:moveTo>
                <a:cubicBezTo>
                  <a:pt x="2215398" y="390789"/>
                  <a:pt x="2215398" y="411084"/>
                  <a:pt x="2215398" y="430982"/>
                </a:cubicBezTo>
                <a:cubicBezTo>
                  <a:pt x="2240072" y="430982"/>
                  <a:pt x="2263153" y="430982"/>
                  <a:pt x="2287428" y="430982"/>
                </a:cubicBezTo>
                <a:cubicBezTo>
                  <a:pt x="2287428" y="409891"/>
                  <a:pt x="2287428" y="389993"/>
                  <a:pt x="2287428" y="369697"/>
                </a:cubicBezTo>
                <a:cubicBezTo>
                  <a:pt x="2262357" y="369697"/>
                  <a:pt x="2238878" y="369697"/>
                  <a:pt x="2215398" y="369697"/>
                </a:cubicBezTo>
                <a:close/>
                <a:moveTo>
                  <a:pt x="2178787" y="369299"/>
                </a:moveTo>
                <a:cubicBezTo>
                  <a:pt x="2152522" y="370891"/>
                  <a:pt x="2128645" y="372483"/>
                  <a:pt x="2103176" y="374075"/>
                </a:cubicBezTo>
                <a:cubicBezTo>
                  <a:pt x="2104768" y="395962"/>
                  <a:pt x="2106360" y="415462"/>
                  <a:pt x="2108350" y="437747"/>
                </a:cubicBezTo>
                <a:cubicBezTo>
                  <a:pt x="2134614" y="436155"/>
                  <a:pt x="2157695" y="434166"/>
                  <a:pt x="2182368" y="432574"/>
                </a:cubicBezTo>
                <a:cubicBezTo>
                  <a:pt x="2181175" y="410288"/>
                  <a:pt x="2179981" y="390789"/>
                  <a:pt x="2178787" y="369299"/>
                </a:cubicBezTo>
                <a:close/>
                <a:moveTo>
                  <a:pt x="2438650" y="281352"/>
                </a:moveTo>
                <a:cubicBezTo>
                  <a:pt x="2437058" y="303239"/>
                  <a:pt x="2435466" y="323535"/>
                  <a:pt x="2433874" y="345024"/>
                </a:cubicBezTo>
                <a:cubicBezTo>
                  <a:pt x="2460139" y="347412"/>
                  <a:pt x="2484414" y="349402"/>
                  <a:pt x="2510281" y="351790"/>
                </a:cubicBezTo>
                <a:cubicBezTo>
                  <a:pt x="2512669" y="330698"/>
                  <a:pt x="2515056" y="311198"/>
                  <a:pt x="2517444" y="288515"/>
                </a:cubicBezTo>
                <a:cubicBezTo>
                  <a:pt x="2489985" y="286127"/>
                  <a:pt x="2465312" y="283740"/>
                  <a:pt x="2438650" y="281352"/>
                </a:cubicBezTo>
                <a:close/>
                <a:moveTo>
                  <a:pt x="2212215" y="276975"/>
                </a:moveTo>
                <a:cubicBezTo>
                  <a:pt x="2212215" y="298464"/>
                  <a:pt x="2212215" y="317964"/>
                  <a:pt x="2212215" y="337463"/>
                </a:cubicBezTo>
                <a:cubicBezTo>
                  <a:pt x="2238878" y="337463"/>
                  <a:pt x="2263153" y="337463"/>
                  <a:pt x="2288622" y="337463"/>
                </a:cubicBezTo>
                <a:cubicBezTo>
                  <a:pt x="2288622" y="316372"/>
                  <a:pt x="2288622" y="297270"/>
                  <a:pt x="2288622" y="276975"/>
                </a:cubicBezTo>
                <a:cubicBezTo>
                  <a:pt x="2261561" y="276975"/>
                  <a:pt x="2236490" y="276975"/>
                  <a:pt x="2212215" y="276975"/>
                </a:cubicBezTo>
                <a:close/>
                <a:moveTo>
                  <a:pt x="2445415" y="189425"/>
                </a:moveTo>
                <a:cubicBezTo>
                  <a:pt x="2443823" y="212108"/>
                  <a:pt x="2442231" y="231608"/>
                  <a:pt x="2440639" y="252700"/>
                </a:cubicBezTo>
                <a:cubicBezTo>
                  <a:pt x="2467302" y="255087"/>
                  <a:pt x="2492373" y="257475"/>
                  <a:pt x="2520230" y="259863"/>
                </a:cubicBezTo>
                <a:cubicBezTo>
                  <a:pt x="2522617" y="238771"/>
                  <a:pt x="2524607" y="219272"/>
                  <a:pt x="2526995" y="196588"/>
                </a:cubicBezTo>
                <a:cubicBezTo>
                  <a:pt x="2499138" y="194201"/>
                  <a:pt x="2472873" y="191813"/>
                  <a:pt x="2445415" y="189425"/>
                </a:cubicBezTo>
                <a:close/>
                <a:moveTo>
                  <a:pt x="2170828" y="184650"/>
                </a:moveTo>
                <a:cubicBezTo>
                  <a:pt x="2142175" y="186242"/>
                  <a:pt x="2116309" y="188231"/>
                  <a:pt x="2089248" y="189823"/>
                </a:cubicBezTo>
                <a:cubicBezTo>
                  <a:pt x="2091237" y="212506"/>
                  <a:pt x="2092829" y="232006"/>
                  <a:pt x="2094421" y="253097"/>
                </a:cubicBezTo>
                <a:cubicBezTo>
                  <a:pt x="2121880" y="251506"/>
                  <a:pt x="2146951" y="249914"/>
                  <a:pt x="2174409" y="248322"/>
                </a:cubicBezTo>
                <a:cubicBezTo>
                  <a:pt x="2173216" y="226435"/>
                  <a:pt x="2172022" y="206537"/>
                  <a:pt x="2170828" y="184650"/>
                </a:cubicBezTo>
                <a:close/>
                <a:moveTo>
                  <a:pt x="2210225" y="184252"/>
                </a:moveTo>
                <a:cubicBezTo>
                  <a:pt x="2210225" y="205741"/>
                  <a:pt x="2210225" y="225639"/>
                  <a:pt x="2210225" y="245536"/>
                </a:cubicBezTo>
                <a:cubicBezTo>
                  <a:pt x="2238082" y="245536"/>
                  <a:pt x="2263153" y="245536"/>
                  <a:pt x="2289020" y="245536"/>
                </a:cubicBezTo>
                <a:cubicBezTo>
                  <a:pt x="2289020" y="224047"/>
                  <a:pt x="2289020" y="204547"/>
                  <a:pt x="2289020" y="184252"/>
                </a:cubicBezTo>
                <a:cubicBezTo>
                  <a:pt x="2261959" y="184252"/>
                  <a:pt x="2236092" y="184252"/>
                  <a:pt x="2210225" y="184252"/>
                </a:cubicBezTo>
                <a:close/>
                <a:moveTo>
                  <a:pt x="2175205" y="0"/>
                </a:moveTo>
                <a:cubicBezTo>
                  <a:pt x="2211021" y="0"/>
                  <a:pt x="2246837" y="0"/>
                  <a:pt x="2282652" y="0"/>
                </a:cubicBezTo>
                <a:cubicBezTo>
                  <a:pt x="2282652" y="10347"/>
                  <a:pt x="2282652" y="21091"/>
                  <a:pt x="2282652" y="33030"/>
                </a:cubicBezTo>
                <a:cubicBezTo>
                  <a:pt x="2302948" y="33030"/>
                  <a:pt x="2322050" y="33030"/>
                  <a:pt x="2342345" y="33030"/>
                </a:cubicBezTo>
                <a:cubicBezTo>
                  <a:pt x="2342345" y="21091"/>
                  <a:pt x="2342345" y="10347"/>
                  <a:pt x="2342345" y="0"/>
                </a:cubicBezTo>
                <a:cubicBezTo>
                  <a:pt x="2350304" y="0"/>
                  <a:pt x="2358263" y="0"/>
                  <a:pt x="2366222" y="0"/>
                </a:cubicBezTo>
                <a:cubicBezTo>
                  <a:pt x="2381344" y="1194"/>
                  <a:pt x="2396467" y="2786"/>
                  <a:pt x="2411589" y="3980"/>
                </a:cubicBezTo>
                <a:cubicBezTo>
                  <a:pt x="2450986" y="7163"/>
                  <a:pt x="2490781" y="9949"/>
                  <a:pt x="2530179" y="12734"/>
                </a:cubicBezTo>
                <a:cubicBezTo>
                  <a:pt x="2530179" y="25071"/>
                  <a:pt x="2530179" y="35020"/>
                  <a:pt x="2530179" y="45367"/>
                </a:cubicBezTo>
                <a:cubicBezTo>
                  <a:pt x="2534954" y="46958"/>
                  <a:pt x="2540127" y="48550"/>
                  <a:pt x="2545301" y="50142"/>
                </a:cubicBezTo>
                <a:cubicBezTo>
                  <a:pt x="2542913" y="73223"/>
                  <a:pt x="2540923" y="95508"/>
                  <a:pt x="2538535" y="118590"/>
                </a:cubicBezTo>
                <a:cubicBezTo>
                  <a:pt x="2549678" y="120977"/>
                  <a:pt x="2559627" y="122967"/>
                  <a:pt x="2571168" y="125355"/>
                </a:cubicBezTo>
                <a:cubicBezTo>
                  <a:pt x="2541719" y="363330"/>
                  <a:pt x="2512669" y="599714"/>
                  <a:pt x="2483618" y="837689"/>
                </a:cubicBezTo>
                <a:cubicBezTo>
                  <a:pt x="2512669" y="841668"/>
                  <a:pt x="2539331" y="845648"/>
                  <a:pt x="2567188" y="849627"/>
                </a:cubicBezTo>
                <a:cubicBezTo>
                  <a:pt x="2589075" y="723875"/>
                  <a:pt x="2610565" y="600907"/>
                  <a:pt x="2632054" y="476746"/>
                </a:cubicBezTo>
                <a:cubicBezTo>
                  <a:pt x="2643993" y="478338"/>
                  <a:pt x="2653544" y="479532"/>
                  <a:pt x="2664686" y="480726"/>
                </a:cubicBezTo>
                <a:cubicBezTo>
                  <a:pt x="2668268" y="465206"/>
                  <a:pt x="2671452" y="449686"/>
                  <a:pt x="2675033" y="432972"/>
                </a:cubicBezTo>
                <a:cubicBezTo>
                  <a:pt x="2686176" y="434564"/>
                  <a:pt x="2696522" y="436155"/>
                  <a:pt x="2706869" y="437747"/>
                </a:cubicBezTo>
                <a:cubicBezTo>
                  <a:pt x="2709655" y="430186"/>
                  <a:pt x="2712042" y="423421"/>
                  <a:pt x="2715624" y="414666"/>
                </a:cubicBezTo>
                <a:cubicBezTo>
                  <a:pt x="2778899" y="430982"/>
                  <a:pt x="2841377" y="446900"/>
                  <a:pt x="2904651" y="463216"/>
                </a:cubicBezTo>
                <a:cubicBezTo>
                  <a:pt x="2902661" y="473563"/>
                  <a:pt x="2901070" y="479930"/>
                  <a:pt x="2899478" y="487491"/>
                </a:cubicBezTo>
                <a:cubicBezTo>
                  <a:pt x="2925743" y="495848"/>
                  <a:pt x="2951212" y="504205"/>
                  <a:pt x="2976680" y="512562"/>
                </a:cubicBezTo>
                <a:cubicBezTo>
                  <a:pt x="2980660" y="505001"/>
                  <a:pt x="2983844" y="499032"/>
                  <a:pt x="2988221" y="490675"/>
                </a:cubicBezTo>
                <a:cubicBezTo>
                  <a:pt x="3049506" y="515348"/>
                  <a:pt x="3109199" y="539225"/>
                  <a:pt x="3170085" y="563500"/>
                </a:cubicBezTo>
                <a:cubicBezTo>
                  <a:pt x="3166504" y="572653"/>
                  <a:pt x="3164116" y="578622"/>
                  <a:pt x="3161330" y="585387"/>
                </a:cubicBezTo>
                <a:cubicBezTo>
                  <a:pt x="3166902" y="589367"/>
                  <a:pt x="3171677" y="592551"/>
                  <a:pt x="3177248" y="596132"/>
                </a:cubicBezTo>
                <a:cubicBezTo>
                  <a:pt x="3170483" y="610856"/>
                  <a:pt x="3164116" y="625183"/>
                  <a:pt x="3157351" y="640305"/>
                </a:cubicBezTo>
                <a:cubicBezTo>
                  <a:pt x="3168891" y="646274"/>
                  <a:pt x="3179238" y="651845"/>
                  <a:pt x="3190779" y="657815"/>
                </a:cubicBezTo>
                <a:cubicBezTo>
                  <a:pt x="3110392" y="822965"/>
                  <a:pt x="3030404" y="987319"/>
                  <a:pt x="2948028" y="1156051"/>
                </a:cubicBezTo>
                <a:cubicBezTo>
                  <a:pt x="2952803" y="1157642"/>
                  <a:pt x="2958375" y="1159632"/>
                  <a:pt x="2962752" y="1161224"/>
                </a:cubicBezTo>
                <a:cubicBezTo>
                  <a:pt x="2938079" y="1211366"/>
                  <a:pt x="2915396" y="1257130"/>
                  <a:pt x="2892713" y="1303293"/>
                </a:cubicBezTo>
                <a:cubicBezTo>
                  <a:pt x="2895498" y="1304487"/>
                  <a:pt x="2897886" y="1306078"/>
                  <a:pt x="2900672" y="1307272"/>
                </a:cubicBezTo>
                <a:cubicBezTo>
                  <a:pt x="2924151" y="1260712"/>
                  <a:pt x="2948028" y="1214151"/>
                  <a:pt x="2971905" y="1167989"/>
                </a:cubicBezTo>
                <a:cubicBezTo>
                  <a:pt x="2985038" y="1170377"/>
                  <a:pt x="2986231" y="1175550"/>
                  <a:pt x="2980660" y="1185897"/>
                </a:cubicBezTo>
                <a:cubicBezTo>
                  <a:pt x="2957977" y="1227682"/>
                  <a:pt x="2936487" y="1269865"/>
                  <a:pt x="2913406" y="1314037"/>
                </a:cubicBezTo>
                <a:cubicBezTo>
                  <a:pt x="2929324" y="1322394"/>
                  <a:pt x="2943650" y="1329955"/>
                  <a:pt x="2961558" y="1339506"/>
                </a:cubicBezTo>
                <a:cubicBezTo>
                  <a:pt x="2952405" y="1316823"/>
                  <a:pt x="2956385" y="1309660"/>
                  <a:pt x="2977476" y="1300905"/>
                </a:cubicBezTo>
                <a:cubicBezTo>
                  <a:pt x="2979466" y="1299711"/>
                  <a:pt x="2981456" y="1292150"/>
                  <a:pt x="2979864" y="1290558"/>
                </a:cubicBezTo>
                <a:cubicBezTo>
                  <a:pt x="2976680" y="1286579"/>
                  <a:pt x="2971507" y="1284589"/>
                  <a:pt x="2965936" y="1281007"/>
                </a:cubicBezTo>
                <a:cubicBezTo>
                  <a:pt x="2971109" y="1271457"/>
                  <a:pt x="2975885" y="1263100"/>
                  <a:pt x="2979864" y="1256334"/>
                </a:cubicBezTo>
                <a:cubicBezTo>
                  <a:pt x="2989415" y="1257926"/>
                  <a:pt x="2996578" y="1259518"/>
                  <a:pt x="3003741" y="1260712"/>
                </a:cubicBezTo>
                <a:cubicBezTo>
                  <a:pt x="3004537" y="1258722"/>
                  <a:pt x="3004935" y="1256334"/>
                  <a:pt x="3005333" y="1254345"/>
                </a:cubicBezTo>
                <a:cubicBezTo>
                  <a:pt x="2996578" y="1248375"/>
                  <a:pt x="2988221" y="1242804"/>
                  <a:pt x="2979068" y="1236835"/>
                </a:cubicBezTo>
                <a:cubicBezTo>
                  <a:pt x="2984639" y="1227284"/>
                  <a:pt x="2989415" y="1218927"/>
                  <a:pt x="2994190" y="1210172"/>
                </a:cubicBezTo>
                <a:cubicBezTo>
                  <a:pt x="3002149" y="1214549"/>
                  <a:pt x="3007721" y="1218131"/>
                  <a:pt x="3013690" y="1220519"/>
                </a:cubicBezTo>
                <a:cubicBezTo>
                  <a:pt x="3016874" y="1221713"/>
                  <a:pt x="3021251" y="1220519"/>
                  <a:pt x="3025231" y="1220121"/>
                </a:cubicBezTo>
                <a:cubicBezTo>
                  <a:pt x="3023241" y="1216937"/>
                  <a:pt x="3022047" y="1212162"/>
                  <a:pt x="3018863" y="1210172"/>
                </a:cubicBezTo>
                <a:cubicBezTo>
                  <a:pt x="3010108" y="1204203"/>
                  <a:pt x="3000956" y="1199427"/>
                  <a:pt x="2991007" y="1193856"/>
                </a:cubicBezTo>
                <a:cubicBezTo>
                  <a:pt x="2996578" y="1183907"/>
                  <a:pt x="3001354" y="1175152"/>
                  <a:pt x="3006129" y="1166397"/>
                </a:cubicBezTo>
                <a:cubicBezTo>
                  <a:pt x="3017272" y="1172366"/>
                  <a:pt x="3026424" y="1177938"/>
                  <a:pt x="3035975" y="1182315"/>
                </a:cubicBezTo>
                <a:cubicBezTo>
                  <a:pt x="3038761" y="1183509"/>
                  <a:pt x="3043138" y="1181519"/>
                  <a:pt x="3047118" y="1181121"/>
                </a:cubicBezTo>
                <a:cubicBezTo>
                  <a:pt x="3045526" y="1177938"/>
                  <a:pt x="3044332" y="1173958"/>
                  <a:pt x="3041945" y="1172366"/>
                </a:cubicBezTo>
                <a:cubicBezTo>
                  <a:pt x="3029210" y="1164407"/>
                  <a:pt x="3016078" y="1157244"/>
                  <a:pt x="3002547" y="1149683"/>
                </a:cubicBezTo>
                <a:cubicBezTo>
                  <a:pt x="3008119" y="1139734"/>
                  <a:pt x="3012894" y="1131377"/>
                  <a:pt x="3017670" y="1122622"/>
                </a:cubicBezTo>
                <a:cubicBezTo>
                  <a:pt x="3031598" y="1130582"/>
                  <a:pt x="3043138" y="1137347"/>
                  <a:pt x="3055077" y="1142918"/>
                </a:cubicBezTo>
                <a:cubicBezTo>
                  <a:pt x="3059057" y="1144510"/>
                  <a:pt x="3064230" y="1143316"/>
                  <a:pt x="3068607" y="1143316"/>
                </a:cubicBezTo>
                <a:cubicBezTo>
                  <a:pt x="3065822" y="1139337"/>
                  <a:pt x="3063832" y="1134561"/>
                  <a:pt x="3060250" y="1132173"/>
                </a:cubicBezTo>
                <a:cubicBezTo>
                  <a:pt x="3045128" y="1123020"/>
                  <a:pt x="3029608" y="1114663"/>
                  <a:pt x="3013690" y="1105909"/>
                </a:cubicBezTo>
                <a:cubicBezTo>
                  <a:pt x="3019261" y="1095562"/>
                  <a:pt x="3023639" y="1087205"/>
                  <a:pt x="3028414" y="1078450"/>
                </a:cubicBezTo>
                <a:cubicBezTo>
                  <a:pt x="3041149" y="1085215"/>
                  <a:pt x="3051893" y="1090786"/>
                  <a:pt x="3062240" y="1096358"/>
                </a:cubicBezTo>
                <a:cubicBezTo>
                  <a:pt x="3084526" y="1108694"/>
                  <a:pt x="3084526" y="1109092"/>
                  <a:pt x="3091689" y="1099143"/>
                </a:cubicBezTo>
                <a:cubicBezTo>
                  <a:pt x="3069403" y="1086807"/>
                  <a:pt x="3047118" y="1074470"/>
                  <a:pt x="3024435" y="1061736"/>
                </a:cubicBezTo>
                <a:cubicBezTo>
                  <a:pt x="3030006" y="1051389"/>
                  <a:pt x="3033986" y="1043430"/>
                  <a:pt x="3039159" y="1033879"/>
                </a:cubicBezTo>
                <a:cubicBezTo>
                  <a:pt x="3059455" y="1045022"/>
                  <a:pt x="3078158" y="1055767"/>
                  <a:pt x="3097658" y="1065317"/>
                </a:cubicBezTo>
                <a:cubicBezTo>
                  <a:pt x="3101637" y="1067307"/>
                  <a:pt x="3107607" y="1065715"/>
                  <a:pt x="3112382" y="1065715"/>
                </a:cubicBezTo>
                <a:cubicBezTo>
                  <a:pt x="3109596" y="1062134"/>
                  <a:pt x="3107607" y="1056960"/>
                  <a:pt x="3103627" y="1054971"/>
                </a:cubicBezTo>
                <a:cubicBezTo>
                  <a:pt x="3081342" y="1042236"/>
                  <a:pt x="3058659" y="1029900"/>
                  <a:pt x="3035179" y="1017165"/>
                </a:cubicBezTo>
                <a:cubicBezTo>
                  <a:pt x="3039955" y="1007614"/>
                  <a:pt x="3044332" y="998859"/>
                  <a:pt x="3049108" y="989309"/>
                </a:cubicBezTo>
                <a:cubicBezTo>
                  <a:pt x="3069005" y="1000053"/>
                  <a:pt x="3085719" y="1010798"/>
                  <a:pt x="3104025" y="1017961"/>
                </a:cubicBezTo>
                <a:cubicBezTo>
                  <a:pt x="3121137" y="1024726"/>
                  <a:pt x="3139841" y="1027910"/>
                  <a:pt x="3157749" y="1032685"/>
                </a:cubicBezTo>
                <a:cubicBezTo>
                  <a:pt x="3168891" y="1015175"/>
                  <a:pt x="3178840" y="999257"/>
                  <a:pt x="3189187" y="982145"/>
                </a:cubicBezTo>
                <a:cubicBezTo>
                  <a:pt x="3229778" y="1008012"/>
                  <a:pt x="3268777" y="1033083"/>
                  <a:pt x="3308572" y="1058552"/>
                </a:cubicBezTo>
                <a:cubicBezTo>
                  <a:pt x="3360306" y="984533"/>
                  <a:pt x="3411642" y="911708"/>
                  <a:pt x="3463376" y="837689"/>
                </a:cubicBezTo>
                <a:cubicBezTo>
                  <a:pt x="3476110" y="846444"/>
                  <a:pt x="3486855" y="853607"/>
                  <a:pt x="3498793" y="861566"/>
                </a:cubicBezTo>
                <a:cubicBezTo>
                  <a:pt x="3508344" y="849627"/>
                  <a:pt x="3517099" y="838485"/>
                  <a:pt x="3526650" y="825750"/>
                </a:cubicBezTo>
                <a:cubicBezTo>
                  <a:pt x="3538191" y="833709"/>
                  <a:pt x="3548537" y="841270"/>
                  <a:pt x="3559680" y="849230"/>
                </a:cubicBezTo>
                <a:cubicBezTo>
                  <a:pt x="3566047" y="842066"/>
                  <a:pt x="3571619" y="836097"/>
                  <a:pt x="3579578" y="827740"/>
                </a:cubicBezTo>
                <a:cubicBezTo>
                  <a:pt x="3639270" y="878678"/>
                  <a:pt x="3698167" y="928820"/>
                  <a:pt x="3757462" y="979758"/>
                </a:cubicBezTo>
                <a:cubicBezTo>
                  <a:pt x="3750299" y="988911"/>
                  <a:pt x="3745126" y="995278"/>
                  <a:pt x="3737565" y="1004431"/>
                </a:cubicBezTo>
                <a:cubicBezTo>
                  <a:pt x="3746717" y="1010798"/>
                  <a:pt x="3755472" y="1017165"/>
                  <a:pt x="3764625" y="1023930"/>
                </a:cubicBezTo>
                <a:cubicBezTo>
                  <a:pt x="3752289" y="1037461"/>
                  <a:pt x="3742340" y="1048604"/>
                  <a:pt x="3729208" y="1062930"/>
                </a:cubicBezTo>
                <a:cubicBezTo>
                  <a:pt x="3740748" y="1071685"/>
                  <a:pt x="3751095" y="1078848"/>
                  <a:pt x="3762238" y="1087205"/>
                </a:cubicBezTo>
                <a:cubicBezTo>
                  <a:pt x="3673096" y="1174356"/>
                  <a:pt x="3586741" y="1258722"/>
                  <a:pt x="3500385" y="1343486"/>
                </a:cubicBezTo>
                <a:cubicBezTo>
                  <a:pt x="3510732" y="1354629"/>
                  <a:pt x="3519885" y="1364975"/>
                  <a:pt x="3530232" y="1376118"/>
                </a:cubicBezTo>
                <a:cubicBezTo>
                  <a:pt x="3460988" y="1440586"/>
                  <a:pt x="3392540" y="1504258"/>
                  <a:pt x="3322899" y="1569125"/>
                </a:cubicBezTo>
                <a:cubicBezTo>
                  <a:pt x="3341205" y="1581063"/>
                  <a:pt x="3357919" y="1592604"/>
                  <a:pt x="3377816" y="1606134"/>
                </a:cubicBezTo>
                <a:cubicBezTo>
                  <a:pt x="3379806" y="1604144"/>
                  <a:pt x="3382990" y="1600563"/>
                  <a:pt x="3386969" y="1596583"/>
                </a:cubicBezTo>
                <a:cubicBezTo>
                  <a:pt x="3377020" y="1584645"/>
                  <a:pt x="3368663" y="1574696"/>
                  <a:pt x="3359510" y="1563951"/>
                </a:cubicBezTo>
                <a:cubicBezTo>
                  <a:pt x="3365480" y="1558778"/>
                  <a:pt x="3370255" y="1554400"/>
                  <a:pt x="3375826" y="1549625"/>
                </a:cubicBezTo>
                <a:cubicBezTo>
                  <a:pt x="3385377" y="1560370"/>
                  <a:pt x="3394132" y="1569921"/>
                  <a:pt x="3404081" y="1580665"/>
                </a:cubicBezTo>
                <a:cubicBezTo>
                  <a:pt x="3408458" y="1576288"/>
                  <a:pt x="3412438" y="1572706"/>
                  <a:pt x="3416815" y="1568727"/>
                </a:cubicBezTo>
                <a:cubicBezTo>
                  <a:pt x="3407264" y="1557186"/>
                  <a:pt x="3398908" y="1547237"/>
                  <a:pt x="3389755" y="1536493"/>
                </a:cubicBezTo>
                <a:cubicBezTo>
                  <a:pt x="3395724" y="1530921"/>
                  <a:pt x="3400499" y="1526942"/>
                  <a:pt x="3406071" y="1522166"/>
                </a:cubicBezTo>
                <a:cubicBezTo>
                  <a:pt x="3416019" y="1532911"/>
                  <a:pt x="3424774" y="1542860"/>
                  <a:pt x="3434723" y="1553605"/>
                </a:cubicBezTo>
                <a:cubicBezTo>
                  <a:pt x="3439101" y="1550023"/>
                  <a:pt x="3443080" y="1546441"/>
                  <a:pt x="3447856" y="1542462"/>
                </a:cubicBezTo>
                <a:cubicBezTo>
                  <a:pt x="3437907" y="1530921"/>
                  <a:pt x="3429152" y="1520574"/>
                  <a:pt x="3419601" y="1509034"/>
                </a:cubicBezTo>
                <a:cubicBezTo>
                  <a:pt x="3425570" y="1503861"/>
                  <a:pt x="3430346" y="1499881"/>
                  <a:pt x="3436315" y="1494708"/>
                </a:cubicBezTo>
                <a:cubicBezTo>
                  <a:pt x="3446264" y="1505850"/>
                  <a:pt x="3455417" y="1515799"/>
                  <a:pt x="3465763" y="1527340"/>
                </a:cubicBezTo>
                <a:cubicBezTo>
                  <a:pt x="3470141" y="1523360"/>
                  <a:pt x="3474518" y="1519779"/>
                  <a:pt x="3478896" y="1515799"/>
                </a:cubicBezTo>
                <a:cubicBezTo>
                  <a:pt x="3468947" y="1503861"/>
                  <a:pt x="3459794" y="1493514"/>
                  <a:pt x="3449845" y="1481575"/>
                </a:cubicBezTo>
                <a:cubicBezTo>
                  <a:pt x="3455815" y="1476402"/>
                  <a:pt x="3460988" y="1472024"/>
                  <a:pt x="3466559" y="1467249"/>
                </a:cubicBezTo>
                <a:cubicBezTo>
                  <a:pt x="3477702" y="1479187"/>
                  <a:pt x="3487253" y="1489932"/>
                  <a:pt x="3498793" y="1502667"/>
                </a:cubicBezTo>
                <a:cubicBezTo>
                  <a:pt x="3516303" y="1475606"/>
                  <a:pt x="3483273" y="1470433"/>
                  <a:pt x="3482079" y="1452127"/>
                </a:cubicBezTo>
                <a:cubicBezTo>
                  <a:pt x="3486059" y="1448545"/>
                  <a:pt x="3490834" y="1444168"/>
                  <a:pt x="3496406" y="1439790"/>
                </a:cubicBezTo>
                <a:cubicBezTo>
                  <a:pt x="3507548" y="1451729"/>
                  <a:pt x="3517497" y="1462474"/>
                  <a:pt x="3529834" y="1475606"/>
                </a:cubicBezTo>
                <a:cubicBezTo>
                  <a:pt x="3547344" y="1448147"/>
                  <a:pt x="3513916" y="1443372"/>
                  <a:pt x="3512722" y="1424270"/>
                </a:cubicBezTo>
                <a:cubicBezTo>
                  <a:pt x="3516303" y="1421086"/>
                  <a:pt x="3521477" y="1416709"/>
                  <a:pt x="3527048" y="1411934"/>
                </a:cubicBezTo>
                <a:cubicBezTo>
                  <a:pt x="3538589" y="1424270"/>
                  <a:pt x="3548537" y="1435413"/>
                  <a:pt x="3560874" y="1448943"/>
                </a:cubicBezTo>
                <a:cubicBezTo>
                  <a:pt x="3566047" y="1443770"/>
                  <a:pt x="3569629" y="1440586"/>
                  <a:pt x="3573210" y="1436607"/>
                </a:cubicBezTo>
                <a:cubicBezTo>
                  <a:pt x="3561670" y="1422678"/>
                  <a:pt x="3551721" y="1411138"/>
                  <a:pt x="3541374" y="1398801"/>
                </a:cubicBezTo>
                <a:cubicBezTo>
                  <a:pt x="3546946" y="1394026"/>
                  <a:pt x="3551721" y="1389648"/>
                  <a:pt x="3557292" y="1384475"/>
                </a:cubicBezTo>
                <a:cubicBezTo>
                  <a:pt x="3568435" y="1396811"/>
                  <a:pt x="3579180" y="1408352"/>
                  <a:pt x="3590322" y="1420689"/>
                </a:cubicBezTo>
                <a:cubicBezTo>
                  <a:pt x="3594700" y="1416311"/>
                  <a:pt x="3598679" y="1413127"/>
                  <a:pt x="3603057" y="1409148"/>
                </a:cubicBezTo>
                <a:cubicBezTo>
                  <a:pt x="3592312" y="1396413"/>
                  <a:pt x="3581965" y="1384077"/>
                  <a:pt x="3571221" y="1371342"/>
                </a:cubicBezTo>
                <a:cubicBezTo>
                  <a:pt x="3577986" y="1365373"/>
                  <a:pt x="3583557" y="1360598"/>
                  <a:pt x="3590322" y="1354231"/>
                </a:cubicBezTo>
                <a:cubicBezTo>
                  <a:pt x="3604251" y="1369751"/>
                  <a:pt x="3616985" y="1383679"/>
                  <a:pt x="3630118" y="1398801"/>
                </a:cubicBezTo>
                <a:cubicBezTo>
                  <a:pt x="3644046" y="1387658"/>
                  <a:pt x="3656780" y="1377312"/>
                  <a:pt x="3671903" y="1364975"/>
                </a:cubicBezTo>
                <a:cubicBezTo>
                  <a:pt x="3710902" y="1416311"/>
                  <a:pt x="3749105" y="1466851"/>
                  <a:pt x="3787707" y="1517789"/>
                </a:cubicBezTo>
                <a:cubicBezTo>
                  <a:pt x="3771390" y="1529329"/>
                  <a:pt x="3757860" y="1538880"/>
                  <a:pt x="3743932" y="1548829"/>
                </a:cubicBezTo>
                <a:cubicBezTo>
                  <a:pt x="3756268" y="1567931"/>
                  <a:pt x="3767411" y="1585441"/>
                  <a:pt x="3779350" y="1604144"/>
                </a:cubicBezTo>
                <a:cubicBezTo>
                  <a:pt x="3713687" y="1645531"/>
                  <a:pt x="3649219" y="1685724"/>
                  <a:pt x="3585547" y="1725918"/>
                </a:cubicBezTo>
                <a:cubicBezTo>
                  <a:pt x="3611016" y="1771682"/>
                  <a:pt x="3635291" y="1814263"/>
                  <a:pt x="3659964" y="1858436"/>
                </a:cubicBezTo>
                <a:cubicBezTo>
                  <a:pt x="3675086" y="1834956"/>
                  <a:pt x="3683841" y="1830579"/>
                  <a:pt x="3698565" y="1834161"/>
                </a:cubicBezTo>
                <a:cubicBezTo>
                  <a:pt x="3710902" y="1824610"/>
                  <a:pt x="3720453" y="1817049"/>
                  <a:pt x="3732789" y="1807498"/>
                </a:cubicBezTo>
                <a:cubicBezTo>
                  <a:pt x="3754676" y="1856048"/>
                  <a:pt x="3774574" y="1900221"/>
                  <a:pt x="3794870" y="1944791"/>
                </a:cubicBezTo>
                <a:cubicBezTo>
                  <a:pt x="3811982" y="1938424"/>
                  <a:pt x="3827900" y="1932455"/>
                  <a:pt x="3844216" y="1926088"/>
                </a:cubicBezTo>
                <a:cubicBezTo>
                  <a:pt x="3850583" y="1941210"/>
                  <a:pt x="3856154" y="1954342"/>
                  <a:pt x="3861726" y="1968270"/>
                </a:cubicBezTo>
                <a:cubicBezTo>
                  <a:pt x="3875654" y="1963495"/>
                  <a:pt x="3887990" y="1959118"/>
                  <a:pt x="3902317" y="1954342"/>
                </a:cubicBezTo>
                <a:cubicBezTo>
                  <a:pt x="3917041" y="2002096"/>
                  <a:pt x="3931367" y="2047861"/>
                  <a:pt x="3946091" y="2094421"/>
                </a:cubicBezTo>
                <a:cubicBezTo>
                  <a:pt x="3930571" y="2098799"/>
                  <a:pt x="3918235" y="2102778"/>
                  <a:pt x="3905102" y="2106360"/>
                </a:cubicBezTo>
                <a:cubicBezTo>
                  <a:pt x="3909082" y="2123472"/>
                  <a:pt x="3912663" y="2138992"/>
                  <a:pt x="3916643" y="2155706"/>
                </a:cubicBezTo>
                <a:cubicBezTo>
                  <a:pt x="3870083" y="2166849"/>
                  <a:pt x="3824716" y="2177593"/>
                  <a:pt x="3782135" y="2187940"/>
                </a:cubicBezTo>
                <a:cubicBezTo>
                  <a:pt x="3795268" y="2281857"/>
                  <a:pt x="3808400" y="2373385"/>
                  <a:pt x="3821533" y="2467700"/>
                </a:cubicBezTo>
                <a:cubicBezTo>
                  <a:pt x="3764227" y="2470884"/>
                  <a:pt x="3712096" y="2473669"/>
                  <a:pt x="3659964" y="2476455"/>
                </a:cubicBezTo>
                <a:cubicBezTo>
                  <a:pt x="3659964" y="2530576"/>
                  <a:pt x="3659964" y="2581912"/>
                  <a:pt x="3659964" y="2634442"/>
                </a:cubicBezTo>
                <a:cubicBezTo>
                  <a:pt x="3673494" y="2635238"/>
                  <a:pt x="3686229" y="2636432"/>
                  <a:pt x="3698565" y="2637228"/>
                </a:cubicBezTo>
                <a:cubicBezTo>
                  <a:pt x="3732789" y="2639615"/>
                  <a:pt x="3767411" y="2641605"/>
                  <a:pt x="3801635" y="2643595"/>
                </a:cubicBezTo>
                <a:cubicBezTo>
                  <a:pt x="3812778" y="2643993"/>
                  <a:pt x="3819941" y="2647177"/>
                  <a:pt x="3811584" y="2659911"/>
                </a:cubicBezTo>
                <a:cubicBezTo>
                  <a:pt x="3760248" y="2656727"/>
                  <a:pt x="3709708" y="2653146"/>
                  <a:pt x="3656780" y="2649564"/>
                </a:cubicBezTo>
                <a:cubicBezTo>
                  <a:pt x="3655984" y="2665084"/>
                  <a:pt x="3655188" y="2678615"/>
                  <a:pt x="3653995" y="2694533"/>
                </a:cubicBezTo>
                <a:cubicBezTo>
                  <a:pt x="3706524" y="2705675"/>
                  <a:pt x="3756666" y="2716022"/>
                  <a:pt x="3808002" y="2726767"/>
                </a:cubicBezTo>
                <a:cubicBezTo>
                  <a:pt x="3801635" y="2745073"/>
                  <a:pt x="3813971" y="2752634"/>
                  <a:pt x="3828696" y="2761389"/>
                </a:cubicBezTo>
                <a:cubicBezTo>
                  <a:pt x="3874062" y="2788450"/>
                  <a:pt x="3913857" y="2822275"/>
                  <a:pt x="3946887" y="2863662"/>
                </a:cubicBezTo>
                <a:cubicBezTo>
                  <a:pt x="4063089" y="3008915"/>
                  <a:pt x="4086966" y="3174463"/>
                  <a:pt x="4050753" y="3351949"/>
                </a:cubicBezTo>
                <a:cubicBezTo>
                  <a:pt x="4032049" y="3443478"/>
                  <a:pt x="3993846" y="3527048"/>
                  <a:pt x="3941316" y="3603853"/>
                </a:cubicBezTo>
                <a:cubicBezTo>
                  <a:pt x="3934949" y="3612608"/>
                  <a:pt x="3929377" y="3620965"/>
                  <a:pt x="3947683" y="3623751"/>
                </a:cubicBezTo>
                <a:cubicBezTo>
                  <a:pt x="3973152" y="3580772"/>
                  <a:pt x="3998621" y="3537793"/>
                  <a:pt x="4024886" y="3494018"/>
                </a:cubicBezTo>
                <a:cubicBezTo>
                  <a:pt x="4047967" y="3506753"/>
                  <a:pt x="4069854" y="3518691"/>
                  <a:pt x="4094130" y="3531824"/>
                </a:cubicBezTo>
                <a:cubicBezTo>
                  <a:pt x="4065477" y="3579976"/>
                  <a:pt x="4037620" y="3626934"/>
                  <a:pt x="4009366" y="3674688"/>
                </a:cubicBezTo>
                <a:cubicBezTo>
                  <a:pt x="4015733" y="3679066"/>
                  <a:pt x="4021304" y="3682647"/>
                  <a:pt x="4028069" y="3687025"/>
                </a:cubicBezTo>
                <a:cubicBezTo>
                  <a:pt x="4055926" y="3640465"/>
                  <a:pt x="4082987" y="3595496"/>
                  <a:pt x="4110446" y="3549732"/>
                </a:cubicBezTo>
                <a:cubicBezTo>
                  <a:pt x="4133129" y="3562068"/>
                  <a:pt x="4154618" y="3574007"/>
                  <a:pt x="4177700" y="3586741"/>
                </a:cubicBezTo>
                <a:cubicBezTo>
                  <a:pt x="4148251" y="3636485"/>
                  <a:pt x="4119599" y="3684637"/>
                  <a:pt x="4089752" y="3734381"/>
                </a:cubicBezTo>
                <a:cubicBezTo>
                  <a:pt x="4095722" y="3738361"/>
                  <a:pt x="4101691" y="3742738"/>
                  <a:pt x="4109650" y="3748309"/>
                </a:cubicBezTo>
                <a:cubicBezTo>
                  <a:pt x="4138700" y="3699760"/>
                  <a:pt x="4166955" y="3653199"/>
                  <a:pt x="4195608" y="3605445"/>
                </a:cubicBezTo>
                <a:cubicBezTo>
                  <a:pt x="4217097" y="3617383"/>
                  <a:pt x="4238188" y="3628924"/>
                  <a:pt x="4261270" y="3641658"/>
                </a:cubicBezTo>
                <a:cubicBezTo>
                  <a:pt x="4230229" y="3693392"/>
                  <a:pt x="4199985" y="3743534"/>
                  <a:pt x="4169343" y="3794472"/>
                </a:cubicBezTo>
                <a:cubicBezTo>
                  <a:pt x="4176505" y="3799645"/>
                  <a:pt x="4182475" y="3804421"/>
                  <a:pt x="4190434" y="3810390"/>
                </a:cubicBezTo>
                <a:cubicBezTo>
                  <a:pt x="4221077" y="3760248"/>
                  <a:pt x="4250525" y="3711698"/>
                  <a:pt x="4280769" y="3661954"/>
                </a:cubicBezTo>
                <a:cubicBezTo>
                  <a:pt x="4301860" y="3673893"/>
                  <a:pt x="4322554" y="3685035"/>
                  <a:pt x="4344442" y="3697372"/>
                </a:cubicBezTo>
                <a:cubicBezTo>
                  <a:pt x="4311411" y="3751095"/>
                  <a:pt x="4279973" y="3803227"/>
                  <a:pt x="4247739" y="3856155"/>
                </a:cubicBezTo>
                <a:cubicBezTo>
                  <a:pt x="4254902" y="3862124"/>
                  <a:pt x="4262065" y="3867695"/>
                  <a:pt x="4270422" y="3874460"/>
                </a:cubicBezTo>
                <a:cubicBezTo>
                  <a:pt x="4275198" y="3868491"/>
                  <a:pt x="4278780" y="3863318"/>
                  <a:pt x="4283157" y="3858542"/>
                </a:cubicBezTo>
                <a:cubicBezTo>
                  <a:pt x="4314197" y="3822727"/>
                  <a:pt x="4344043" y="3786513"/>
                  <a:pt x="4376278" y="3752289"/>
                </a:cubicBezTo>
                <a:cubicBezTo>
                  <a:pt x="4387818" y="3739953"/>
                  <a:pt x="4403338" y="3731198"/>
                  <a:pt x="4418461" y="3723239"/>
                </a:cubicBezTo>
                <a:cubicBezTo>
                  <a:pt x="4431991" y="3716075"/>
                  <a:pt x="4442736" y="3722443"/>
                  <a:pt x="4443531" y="3737963"/>
                </a:cubicBezTo>
                <a:cubicBezTo>
                  <a:pt x="4444327" y="3752289"/>
                  <a:pt x="4444725" y="3767809"/>
                  <a:pt x="4439950" y="3780942"/>
                </a:cubicBezTo>
                <a:cubicBezTo>
                  <a:pt x="4422838" y="3829094"/>
                  <a:pt x="4404532" y="3876450"/>
                  <a:pt x="4384635" y="3923408"/>
                </a:cubicBezTo>
                <a:cubicBezTo>
                  <a:pt x="4372696" y="3951265"/>
                  <a:pt x="4371104" y="3955643"/>
                  <a:pt x="4394186" y="3976336"/>
                </a:cubicBezTo>
                <a:cubicBezTo>
                  <a:pt x="4438358" y="4015335"/>
                  <a:pt x="4483326" y="4053539"/>
                  <a:pt x="4527897" y="4092140"/>
                </a:cubicBezTo>
                <a:cubicBezTo>
                  <a:pt x="4532275" y="4096120"/>
                  <a:pt x="4537448" y="4098905"/>
                  <a:pt x="4546203" y="4104079"/>
                </a:cubicBezTo>
                <a:cubicBezTo>
                  <a:pt x="4546203" y="4106864"/>
                  <a:pt x="4546203" y="4109252"/>
                  <a:pt x="4546203" y="4112038"/>
                </a:cubicBezTo>
                <a:cubicBezTo>
                  <a:pt x="4541826" y="4115221"/>
                  <a:pt x="4537448" y="4118803"/>
                  <a:pt x="4531479" y="4123181"/>
                </a:cubicBezTo>
                <a:cubicBezTo>
                  <a:pt x="4465021" y="4086966"/>
                  <a:pt x="4398165" y="4050753"/>
                  <a:pt x="4330513" y="4014142"/>
                </a:cubicBezTo>
                <a:cubicBezTo>
                  <a:pt x="4325738" y="4019713"/>
                  <a:pt x="4321360" y="4024488"/>
                  <a:pt x="4317381" y="4029662"/>
                </a:cubicBezTo>
                <a:cubicBezTo>
                  <a:pt x="4281963" y="4072242"/>
                  <a:pt x="4244954" y="4112833"/>
                  <a:pt x="4198393" y="4143078"/>
                </a:cubicBezTo>
                <a:cubicBezTo>
                  <a:pt x="4180883" y="4154220"/>
                  <a:pt x="4160190" y="4172128"/>
                  <a:pt x="4140690" y="4156608"/>
                </a:cubicBezTo>
                <a:cubicBezTo>
                  <a:pt x="4121986" y="4141486"/>
                  <a:pt x="4133925" y="4117211"/>
                  <a:pt x="4142282" y="4099303"/>
                </a:cubicBezTo>
                <a:cubicBezTo>
                  <a:pt x="4160190" y="4060304"/>
                  <a:pt x="4181281" y="4022498"/>
                  <a:pt x="4201577" y="3984693"/>
                </a:cubicBezTo>
                <a:cubicBezTo>
                  <a:pt x="4207546" y="3973152"/>
                  <a:pt x="4215107" y="3962408"/>
                  <a:pt x="4222668" y="3950867"/>
                </a:cubicBezTo>
                <a:cubicBezTo>
                  <a:pt x="4213117" y="3945296"/>
                  <a:pt x="4205556" y="3940520"/>
                  <a:pt x="4197597" y="3935745"/>
                </a:cubicBezTo>
                <a:cubicBezTo>
                  <a:pt x="4159792" y="3983897"/>
                  <a:pt x="4122384" y="4031253"/>
                  <a:pt x="4084579" y="4079406"/>
                </a:cubicBezTo>
                <a:cubicBezTo>
                  <a:pt x="4064283" y="4062294"/>
                  <a:pt x="4046375" y="4047172"/>
                  <a:pt x="4028865" y="4032447"/>
                </a:cubicBezTo>
                <a:cubicBezTo>
                  <a:pt x="4064681" y="3986683"/>
                  <a:pt x="4098905" y="3942908"/>
                  <a:pt x="4134323" y="3897940"/>
                </a:cubicBezTo>
                <a:cubicBezTo>
                  <a:pt x="4125568" y="3892368"/>
                  <a:pt x="4119200" y="3888389"/>
                  <a:pt x="4112037" y="3884011"/>
                </a:cubicBezTo>
                <a:cubicBezTo>
                  <a:pt x="4075426" y="3930174"/>
                  <a:pt x="4039610" y="3975142"/>
                  <a:pt x="4002999" y="4021703"/>
                </a:cubicBezTo>
                <a:cubicBezTo>
                  <a:pt x="3983101" y="4004591"/>
                  <a:pt x="3964795" y="3989070"/>
                  <a:pt x="3946091" y="3973152"/>
                </a:cubicBezTo>
                <a:cubicBezTo>
                  <a:pt x="3980713" y="3929776"/>
                  <a:pt x="4013743" y="3887593"/>
                  <a:pt x="4047967" y="3844216"/>
                </a:cubicBezTo>
                <a:cubicBezTo>
                  <a:pt x="4039610" y="3839043"/>
                  <a:pt x="4033243" y="3835063"/>
                  <a:pt x="4027274" y="3831482"/>
                </a:cubicBezTo>
                <a:cubicBezTo>
                  <a:pt x="3991458" y="3876450"/>
                  <a:pt x="3956836" y="3919429"/>
                  <a:pt x="3921816" y="3963204"/>
                </a:cubicBezTo>
                <a:cubicBezTo>
                  <a:pt x="3900327" y="3944898"/>
                  <a:pt x="3882021" y="3928980"/>
                  <a:pt x="3863715" y="3913062"/>
                </a:cubicBezTo>
                <a:cubicBezTo>
                  <a:pt x="3897143" y="3870481"/>
                  <a:pt x="3929377" y="3830288"/>
                  <a:pt x="3962010" y="3788901"/>
                </a:cubicBezTo>
                <a:cubicBezTo>
                  <a:pt x="3954051" y="3784125"/>
                  <a:pt x="3948877" y="3780544"/>
                  <a:pt x="3943306" y="3776962"/>
                </a:cubicBezTo>
                <a:cubicBezTo>
                  <a:pt x="3909082" y="3819543"/>
                  <a:pt x="3875654" y="3861328"/>
                  <a:pt x="3841430" y="3903909"/>
                </a:cubicBezTo>
                <a:cubicBezTo>
                  <a:pt x="3819941" y="3885205"/>
                  <a:pt x="3800839" y="3868491"/>
                  <a:pt x="3781737" y="3852175"/>
                </a:cubicBezTo>
                <a:cubicBezTo>
                  <a:pt x="3813971" y="3811584"/>
                  <a:pt x="3845012" y="3772983"/>
                  <a:pt x="3876450" y="3733585"/>
                </a:cubicBezTo>
                <a:cubicBezTo>
                  <a:pt x="3868491" y="3728810"/>
                  <a:pt x="3863715" y="3726024"/>
                  <a:pt x="3858940" y="3723239"/>
                </a:cubicBezTo>
                <a:cubicBezTo>
                  <a:pt x="3825910" y="3763830"/>
                  <a:pt x="3793676" y="3803227"/>
                  <a:pt x="3761044" y="3843818"/>
                </a:cubicBezTo>
                <a:cubicBezTo>
                  <a:pt x="3750299" y="3834267"/>
                  <a:pt x="3741544" y="3826308"/>
                  <a:pt x="3731993" y="3819145"/>
                </a:cubicBezTo>
                <a:cubicBezTo>
                  <a:pt x="3728412" y="3816359"/>
                  <a:pt x="3721646" y="3813574"/>
                  <a:pt x="3718463" y="3815166"/>
                </a:cubicBezTo>
                <a:cubicBezTo>
                  <a:pt x="3694984" y="3826308"/>
                  <a:pt x="3671903" y="3838247"/>
                  <a:pt x="3647229" y="3850981"/>
                </a:cubicBezTo>
                <a:cubicBezTo>
                  <a:pt x="3687423" y="3889185"/>
                  <a:pt x="3726024" y="3925796"/>
                  <a:pt x="3770197" y="3967979"/>
                </a:cubicBezTo>
                <a:cubicBezTo>
                  <a:pt x="3750299" y="3982703"/>
                  <a:pt x="3732789" y="3996234"/>
                  <a:pt x="3714086" y="4010560"/>
                </a:cubicBezTo>
                <a:cubicBezTo>
                  <a:pt x="3723636" y="4019315"/>
                  <a:pt x="3728014" y="4023692"/>
                  <a:pt x="3734381" y="4029662"/>
                </a:cubicBezTo>
                <a:cubicBezTo>
                  <a:pt x="3750697" y="4012948"/>
                  <a:pt x="3766615" y="3997029"/>
                  <a:pt x="3783329" y="3980316"/>
                </a:cubicBezTo>
                <a:cubicBezTo>
                  <a:pt x="3789696" y="3987479"/>
                  <a:pt x="3795666" y="3993846"/>
                  <a:pt x="3802431" y="4001009"/>
                </a:cubicBezTo>
                <a:cubicBezTo>
                  <a:pt x="3794472" y="4009764"/>
                  <a:pt x="3786513" y="4018519"/>
                  <a:pt x="3774574" y="4031651"/>
                </a:cubicBezTo>
                <a:cubicBezTo>
                  <a:pt x="3785717" y="4038417"/>
                  <a:pt x="3795666" y="4044784"/>
                  <a:pt x="3806410" y="4051549"/>
                </a:cubicBezTo>
                <a:cubicBezTo>
                  <a:pt x="3793278" y="4065079"/>
                  <a:pt x="3784523" y="4074630"/>
                  <a:pt x="3770197" y="4089355"/>
                </a:cubicBezTo>
                <a:cubicBezTo>
                  <a:pt x="3793278" y="4109252"/>
                  <a:pt x="3815961" y="4128354"/>
                  <a:pt x="3840236" y="4149445"/>
                </a:cubicBezTo>
                <a:cubicBezTo>
                  <a:pt x="3826706" y="4161384"/>
                  <a:pt x="3815961" y="4170139"/>
                  <a:pt x="3804819" y="4180087"/>
                </a:cubicBezTo>
                <a:cubicBezTo>
                  <a:pt x="3831879" y="4208740"/>
                  <a:pt x="3857348" y="4236199"/>
                  <a:pt x="3884011" y="4264851"/>
                </a:cubicBezTo>
                <a:cubicBezTo>
                  <a:pt x="3860930" y="4285943"/>
                  <a:pt x="3839042" y="4305840"/>
                  <a:pt x="3816359" y="4326136"/>
                </a:cubicBezTo>
                <a:cubicBezTo>
                  <a:pt x="3790492" y="4296290"/>
                  <a:pt x="3765819" y="4268035"/>
                  <a:pt x="3741146" y="4239382"/>
                </a:cubicBezTo>
                <a:cubicBezTo>
                  <a:pt x="3728412" y="4249331"/>
                  <a:pt x="3717667" y="4258086"/>
                  <a:pt x="3706127" y="4267637"/>
                </a:cubicBezTo>
                <a:cubicBezTo>
                  <a:pt x="3686229" y="4244158"/>
                  <a:pt x="3667127" y="4221872"/>
                  <a:pt x="3648025" y="4199189"/>
                </a:cubicBezTo>
                <a:cubicBezTo>
                  <a:pt x="3637679" y="4206751"/>
                  <a:pt x="3628924" y="4213516"/>
                  <a:pt x="3619373" y="4220679"/>
                </a:cubicBezTo>
                <a:cubicBezTo>
                  <a:pt x="3610618" y="4211128"/>
                  <a:pt x="3603057" y="4202373"/>
                  <a:pt x="3595098" y="4193220"/>
                </a:cubicBezTo>
                <a:cubicBezTo>
                  <a:pt x="3584751" y="4200781"/>
                  <a:pt x="3575996" y="4207148"/>
                  <a:pt x="3566445" y="4214311"/>
                </a:cubicBezTo>
                <a:cubicBezTo>
                  <a:pt x="3494018" y="4121589"/>
                  <a:pt x="3423183" y="4030060"/>
                  <a:pt x="3351551" y="3937735"/>
                </a:cubicBezTo>
                <a:cubicBezTo>
                  <a:pt x="3332450" y="3952061"/>
                  <a:pt x="3315338" y="3965193"/>
                  <a:pt x="3297828" y="3978326"/>
                </a:cubicBezTo>
                <a:cubicBezTo>
                  <a:pt x="3304195" y="3987877"/>
                  <a:pt x="3309368" y="3995836"/>
                  <a:pt x="3314940" y="4004591"/>
                </a:cubicBezTo>
                <a:cubicBezTo>
                  <a:pt x="3302205" y="4014142"/>
                  <a:pt x="3290665" y="4022896"/>
                  <a:pt x="3278726" y="4031651"/>
                </a:cubicBezTo>
                <a:cubicBezTo>
                  <a:pt x="3288675" y="4046773"/>
                  <a:pt x="3297430" y="4060702"/>
                  <a:pt x="3307379" y="4075824"/>
                </a:cubicBezTo>
                <a:cubicBezTo>
                  <a:pt x="3264798" y="4102089"/>
                  <a:pt x="3224207" y="4127558"/>
                  <a:pt x="3182422" y="4153425"/>
                </a:cubicBezTo>
                <a:cubicBezTo>
                  <a:pt x="3172871" y="4136710"/>
                  <a:pt x="3164514" y="4122384"/>
                  <a:pt x="3155759" y="4107660"/>
                </a:cubicBezTo>
                <a:cubicBezTo>
                  <a:pt x="3140637" y="4115619"/>
                  <a:pt x="3126708" y="4122782"/>
                  <a:pt x="3111188" y="4131140"/>
                </a:cubicBezTo>
                <a:cubicBezTo>
                  <a:pt x="3088505" y="4088558"/>
                  <a:pt x="3066220" y="4046773"/>
                  <a:pt x="3043537" y="4004193"/>
                </a:cubicBezTo>
                <a:cubicBezTo>
                  <a:pt x="3023241" y="4014539"/>
                  <a:pt x="3005333" y="4024090"/>
                  <a:pt x="2986629" y="4033641"/>
                </a:cubicBezTo>
                <a:cubicBezTo>
                  <a:pt x="3056669" y="4180087"/>
                  <a:pt x="3126311" y="4324942"/>
                  <a:pt x="3196350" y="4470990"/>
                </a:cubicBezTo>
                <a:cubicBezTo>
                  <a:pt x="3184014" y="4476960"/>
                  <a:pt x="3173269" y="4482133"/>
                  <a:pt x="3162524" y="4486908"/>
                </a:cubicBezTo>
                <a:cubicBezTo>
                  <a:pt x="3159738" y="4488102"/>
                  <a:pt x="3155361" y="4487307"/>
                  <a:pt x="3151779" y="4487307"/>
                </a:cubicBezTo>
                <a:cubicBezTo>
                  <a:pt x="3145014" y="4486908"/>
                  <a:pt x="3137453" y="4484123"/>
                  <a:pt x="3131882" y="4486113"/>
                </a:cubicBezTo>
                <a:cubicBezTo>
                  <a:pt x="3049108" y="4515959"/>
                  <a:pt x="2966732" y="4546601"/>
                  <a:pt x="2883958" y="4577244"/>
                </a:cubicBezTo>
                <a:cubicBezTo>
                  <a:pt x="2879182" y="4579233"/>
                  <a:pt x="2870427" y="4580825"/>
                  <a:pt x="2870029" y="4583213"/>
                </a:cubicBezTo>
                <a:cubicBezTo>
                  <a:pt x="2867244" y="4609876"/>
                  <a:pt x="2844561" y="4596743"/>
                  <a:pt x="2831428" y="4607488"/>
                </a:cubicBezTo>
                <a:cubicBezTo>
                  <a:pt x="2799990" y="4490888"/>
                  <a:pt x="2769745" y="4378666"/>
                  <a:pt x="2739103" y="4264851"/>
                </a:cubicBezTo>
                <a:cubicBezTo>
                  <a:pt x="2730746" y="4267239"/>
                  <a:pt x="2723981" y="4269229"/>
                  <a:pt x="2715624" y="4271616"/>
                </a:cubicBezTo>
                <a:cubicBezTo>
                  <a:pt x="2719604" y="4288729"/>
                  <a:pt x="2723185" y="4304647"/>
                  <a:pt x="2727563" y="4323748"/>
                </a:cubicBezTo>
                <a:cubicBezTo>
                  <a:pt x="2664288" y="4336085"/>
                  <a:pt x="2602606" y="4348421"/>
                  <a:pt x="2539729" y="4360758"/>
                </a:cubicBezTo>
                <a:cubicBezTo>
                  <a:pt x="2536148" y="4340462"/>
                  <a:pt x="2533362" y="4325340"/>
                  <a:pt x="2530576" y="4308228"/>
                </a:cubicBezTo>
                <a:cubicBezTo>
                  <a:pt x="2508291" y="4310616"/>
                  <a:pt x="2487598" y="4312606"/>
                  <a:pt x="2465710" y="4314993"/>
                </a:cubicBezTo>
                <a:cubicBezTo>
                  <a:pt x="2464118" y="4305044"/>
                  <a:pt x="2462925" y="4297483"/>
                  <a:pt x="2462129" y="4289524"/>
                </a:cubicBezTo>
                <a:cubicBezTo>
                  <a:pt x="2452578" y="4199189"/>
                  <a:pt x="2443027" y="4108854"/>
                  <a:pt x="2433476" y="4018519"/>
                </a:cubicBezTo>
                <a:cubicBezTo>
                  <a:pt x="2431486" y="4002203"/>
                  <a:pt x="2431088" y="4001805"/>
                  <a:pt x="2413181" y="4009366"/>
                </a:cubicBezTo>
                <a:cubicBezTo>
                  <a:pt x="2443027" y="4331309"/>
                  <a:pt x="2473271" y="4653650"/>
                  <a:pt x="2503118" y="4975594"/>
                </a:cubicBezTo>
                <a:cubicBezTo>
                  <a:pt x="2491179" y="4977981"/>
                  <a:pt x="2483220" y="4979175"/>
                  <a:pt x="2474465" y="4980767"/>
                </a:cubicBezTo>
                <a:cubicBezTo>
                  <a:pt x="2476057" y="5004644"/>
                  <a:pt x="2477649" y="5026929"/>
                  <a:pt x="2479241" y="5049612"/>
                </a:cubicBezTo>
                <a:cubicBezTo>
                  <a:pt x="2468098" y="5051204"/>
                  <a:pt x="2459343" y="5052796"/>
                  <a:pt x="2449792" y="5054388"/>
                </a:cubicBezTo>
                <a:cubicBezTo>
                  <a:pt x="2449792" y="5065531"/>
                  <a:pt x="2449792" y="5075082"/>
                  <a:pt x="2449792" y="5085428"/>
                </a:cubicBezTo>
                <a:cubicBezTo>
                  <a:pt x="2422732" y="5087816"/>
                  <a:pt x="2396467" y="5090204"/>
                  <a:pt x="2370202" y="5092591"/>
                </a:cubicBezTo>
                <a:cubicBezTo>
                  <a:pt x="2334386" y="5092591"/>
                  <a:pt x="2298571" y="5092591"/>
                  <a:pt x="2262755" y="5092591"/>
                </a:cubicBezTo>
                <a:cubicBezTo>
                  <a:pt x="2262755" y="5082245"/>
                  <a:pt x="2262755" y="5071500"/>
                  <a:pt x="2262755" y="5059561"/>
                </a:cubicBezTo>
                <a:cubicBezTo>
                  <a:pt x="2242459" y="5059561"/>
                  <a:pt x="2223357" y="5059561"/>
                  <a:pt x="2203062" y="5059561"/>
                </a:cubicBezTo>
                <a:cubicBezTo>
                  <a:pt x="2203062" y="5071500"/>
                  <a:pt x="2203062" y="5082245"/>
                  <a:pt x="2203062" y="5092591"/>
                </a:cubicBezTo>
                <a:cubicBezTo>
                  <a:pt x="2195103" y="5092591"/>
                  <a:pt x="2187144" y="5092591"/>
                  <a:pt x="2179185" y="5092591"/>
                </a:cubicBezTo>
                <a:cubicBezTo>
                  <a:pt x="2169236" y="5091795"/>
                  <a:pt x="2159685" y="5090204"/>
                  <a:pt x="2149736" y="5089408"/>
                </a:cubicBezTo>
                <a:cubicBezTo>
                  <a:pt x="2105166" y="5085826"/>
                  <a:pt x="2060197" y="5083041"/>
                  <a:pt x="2016422" y="5079857"/>
                </a:cubicBezTo>
                <a:cubicBezTo>
                  <a:pt x="2011647" y="5065133"/>
                  <a:pt x="2027167" y="5044837"/>
                  <a:pt x="2000504" y="5042847"/>
                </a:cubicBezTo>
                <a:cubicBezTo>
                  <a:pt x="2002892" y="5019368"/>
                  <a:pt x="2004882" y="4997481"/>
                  <a:pt x="2007270" y="4974399"/>
                </a:cubicBezTo>
                <a:cubicBezTo>
                  <a:pt x="1995729" y="4972012"/>
                  <a:pt x="1985780" y="4970022"/>
                  <a:pt x="1974637" y="4967634"/>
                </a:cubicBezTo>
                <a:cubicBezTo>
                  <a:pt x="2004086" y="4729659"/>
                  <a:pt x="2033136" y="4492878"/>
                  <a:pt x="2062187" y="4255300"/>
                </a:cubicBezTo>
                <a:cubicBezTo>
                  <a:pt x="2032341" y="4250923"/>
                  <a:pt x="2006076" y="4247341"/>
                  <a:pt x="1978219" y="4243362"/>
                </a:cubicBezTo>
                <a:cubicBezTo>
                  <a:pt x="1956332" y="4368717"/>
                  <a:pt x="1934842" y="4491684"/>
                  <a:pt x="1913353" y="4615845"/>
                </a:cubicBezTo>
                <a:cubicBezTo>
                  <a:pt x="1901414" y="4614253"/>
                  <a:pt x="1891864" y="4613059"/>
                  <a:pt x="1880721" y="4611467"/>
                </a:cubicBezTo>
                <a:cubicBezTo>
                  <a:pt x="1877139" y="4627783"/>
                  <a:pt x="1873956" y="4643304"/>
                  <a:pt x="1870374" y="4659620"/>
                </a:cubicBezTo>
                <a:cubicBezTo>
                  <a:pt x="1858834" y="4658028"/>
                  <a:pt x="1848885" y="4656834"/>
                  <a:pt x="1838538" y="4655242"/>
                </a:cubicBezTo>
                <a:cubicBezTo>
                  <a:pt x="1835752" y="4662803"/>
                  <a:pt x="1832967" y="4669171"/>
                  <a:pt x="1829783" y="4677925"/>
                </a:cubicBezTo>
                <a:cubicBezTo>
                  <a:pt x="1766111" y="4661609"/>
                  <a:pt x="1703632" y="4645293"/>
                  <a:pt x="1640756" y="4629375"/>
                </a:cubicBezTo>
                <a:cubicBezTo>
                  <a:pt x="1643144" y="4619427"/>
                  <a:pt x="1644337" y="4613059"/>
                  <a:pt x="1645929" y="4605498"/>
                </a:cubicBezTo>
                <a:cubicBezTo>
                  <a:pt x="1619664" y="4596743"/>
                  <a:pt x="1594196" y="4588386"/>
                  <a:pt x="1568329" y="4580029"/>
                </a:cubicBezTo>
                <a:cubicBezTo>
                  <a:pt x="1565145" y="4587988"/>
                  <a:pt x="1562359" y="4593957"/>
                  <a:pt x="1558380" y="4602713"/>
                </a:cubicBezTo>
                <a:cubicBezTo>
                  <a:pt x="1497493" y="4578437"/>
                  <a:pt x="1437005" y="4554162"/>
                  <a:pt x="1375720" y="4529887"/>
                </a:cubicBezTo>
                <a:cubicBezTo>
                  <a:pt x="1379699" y="4520336"/>
                  <a:pt x="1381689" y="4514367"/>
                  <a:pt x="1384475" y="4508000"/>
                </a:cubicBezTo>
                <a:cubicBezTo>
                  <a:pt x="1378506" y="4504020"/>
                  <a:pt x="1373730" y="4500837"/>
                  <a:pt x="1368557" y="4497255"/>
                </a:cubicBezTo>
                <a:cubicBezTo>
                  <a:pt x="1375322" y="4482133"/>
                  <a:pt x="1381689" y="4468205"/>
                  <a:pt x="1388454" y="4453082"/>
                </a:cubicBezTo>
                <a:cubicBezTo>
                  <a:pt x="1376516" y="4447113"/>
                  <a:pt x="1366169" y="4441542"/>
                  <a:pt x="1354628" y="4435573"/>
                </a:cubicBezTo>
                <a:cubicBezTo>
                  <a:pt x="1435015" y="4270423"/>
                  <a:pt x="1515401" y="4106068"/>
                  <a:pt x="1595389" y="3941714"/>
                </a:cubicBezTo>
                <a:cubicBezTo>
                  <a:pt x="1591012" y="3936939"/>
                  <a:pt x="1587430" y="3932959"/>
                  <a:pt x="1583849" y="3929378"/>
                </a:cubicBezTo>
                <a:cubicBezTo>
                  <a:pt x="1606930" y="3882021"/>
                  <a:pt x="1630011" y="3836257"/>
                  <a:pt x="1652694" y="3790493"/>
                </a:cubicBezTo>
                <a:cubicBezTo>
                  <a:pt x="1649909" y="3789299"/>
                  <a:pt x="1647123" y="3787707"/>
                  <a:pt x="1644337" y="3786513"/>
                </a:cubicBezTo>
                <a:cubicBezTo>
                  <a:pt x="1620460" y="3832675"/>
                  <a:pt x="1596583" y="3879236"/>
                  <a:pt x="1573104" y="3925398"/>
                </a:cubicBezTo>
                <a:cubicBezTo>
                  <a:pt x="1558778" y="3923010"/>
                  <a:pt x="1559176" y="3917041"/>
                  <a:pt x="1564349" y="3907092"/>
                </a:cubicBezTo>
                <a:cubicBezTo>
                  <a:pt x="1586634" y="3865307"/>
                  <a:pt x="1608522" y="3823125"/>
                  <a:pt x="1631205" y="3779350"/>
                </a:cubicBezTo>
                <a:cubicBezTo>
                  <a:pt x="1615287" y="3770993"/>
                  <a:pt x="1600563" y="3763034"/>
                  <a:pt x="1582655" y="3753483"/>
                </a:cubicBezTo>
                <a:cubicBezTo>
                  <a:pt x="1592206" y="3776564"/>
                  <a:pt x="1587828" y="3784125"/>
                  <a:pt x="1567135" y="3792482"/>
                </a:cubicBezTo>
                <a:cubicBezTo>
                  <a:pt x="1565145" y="3793676"/>
                  <a:pt x="1563155" y="3801237"/>
                  <a:pt x="1564349" y="3802829"/>
                </a:cubicBezTo>
                <a:cubicBezTo>
                  <a:pt x="1567533" y="3806808"/>
                  <a:pt x="1572706" y="3808798"/>
                  <a:pt x="1578277" y="3812380"/>
                </a:cubicBezTo>
                <a:cubicBezTo>
                  <a:pt x="1573104" y="3821533"/>
                  <a:pt x="1568329" y="3829890"/>
                  <a:pt x="1564349" y="3837053"/>
                </a:cubicBezTo>
                <a:cubicBezTo>
                  <a:pt x="1554798" y="3835063"/>
                  <a:pt x="1547635" y="3833869"/>
                  <a:pt x="1540472" y="3832277"/>
                </a:cubicBezTo>
                <a:cubicBezTo>
                  <a:pt x="1540074" y="3834267"/>
                  <a:pt x="1539278" y="3836655"/>
                  <a:pt x="1538880" y="3838645"/>
                </a:cubicBezTo>
                <a:cubicBezTo>
                  <a:pt x="1547635" y="3844216"/>
                  <a:pt x="1555992" y="3850185"/>
                  <a:pt x="1565145" y="3856155"/>
                </a:cubicBezTo>
                <a:cubicBezTo>
                  <a:pt x="1559972" y="3865307"/>
                  <a:pt x="1555196" y="3873664"/>
                  <a:pt x="1550421" y="3882419"/>
                </a:cubicBezTo>
                <a:cubicBezTo>
                  <a:pt x="1542064" y="3878042"/>
                  <a:pt x="1536095" y="3874062"/>
                  <a:pt x="1529329" y="3871277"/>
                </a:cubicBezTo>
                <a:cubicBezTo>
                  <a:pt x="1526544" y="3870083"/>
                  <a:pt x="1522564" y="3872073"/>
                  <a:pt x="1519380" y="3872471"/>
                </a:cubicBezTo>
                <a:cubicBezTo>
                  <a:pt x="1520972" y="3875654"/>
                  <a:pt x="1521370" y="3880032"/>
                  <a:pt x="1523758" y="3881623"/>
                </a:cubicBezTo>
                <a:cubicBezTo>
                  <a:pt x="1533309" y="3887593"/>
                  <a:pt x="1543258" y="3892766"/>
                  <a:pt x="1553604" y="3898736"/>
                </a:cubicBezTo>
                <a:cubicBezTo>
                  <a:pt x="1548033" y="3909082"/>
                  <a:pt x="1543258" y="3917439"/>
                  <a:pt x="1538482" y="3926592"/>
                </a:cubicBezTo>
                <a:cubicBezTo>
                  <a:pt x="1528533" y="3921021"/>
                  <a:pt x="1520574" y="3916245"/>
                  <a:pt x="1512217" y="3912664"/>
                </a:cubicBezTo>
                <a:cubicBezTo>
                  <a:pt x="1507840" y="3911072"/>
                  <a:pt x="1502667" y="3911868"/>
                  <a:pt x="1497493" y="3911868"/>
                </a:cubicBezTo>
                <a:cubicBezTo>
                  <a:pt x="1500279" y="3915449"/>
                  <a:pt x="1502269" y="3920225"/>
                  <a:pt x="1505850" y="3922613"/>
                </a:cubicBezTo>
                <a:cubicBezTo>
                  <a:pt x="1517391" y="3929776"/>
                  <a:pt x="1529329" y="3936143"/>
                  <a:pt x="1541666" y="3943306"/>
                </a:cubicBezTo>
                <a:cubicBezTo>
                  <a:pt x="1536095" y="3953653"/>
                  <a:pt x="1531319" y="3962010"/>
                  <a:pt x="1526544" y="3970765"/>
                </a:cubicBezTo>
                <a:cubicBezTo>
                  <a:pt x="1512217" y="3962806"/>
                  <a:pt x="1499881" y="3955643"/>
                  <a:pt x="1487544" y="3949673"/>
                </a:cubicBezTo>
                <a:cubicBezTo>
                  <a:pt x="1484361" y="3948081"/>
                  <a:pt x="1479585" y="3950071"/>
                  <a:pt x="1475606" y="3950071"/>
                </a:cubicBezTo>
                <a:cubicBezTo>
                  <a:pt x="1477596" y="3953255"/>
                  <a:pt x="1478789" y="3958030"/>
                  <a:pt x="1481973" y="3960020"/>
                </a:cubicBezTo>
                <a:cubicBezTo>
                  <a:pt x="1497493" y="3969173"/>
                  <a:pt x="1513809" y="3977928"/>
                  <a:pt x="1530125" y="3987081"/>
                </a:cubicBezTo>
                <a:cubicBezTo>
                  <a:pt x="1524952" y="3997428"/>
                  <a:pt x="1520176" y="4005784"/>
                  <a:pt x="1515799" y="4014142"/>
                </a:cubicBezTo>
                <a:cubicBezTo>
                  <a:pt x="1457300" y="3987081"/>
                  <a:pt x="1457300" y="3987081"/>
                  <a:pt x="1451729" y="3994244"/>
                </a:cubicBezTo>
                <a:cubicBezTo>
                  <a:pt x="1474412" y="4006580"/>
                  <a:pt x="1496697" y="4018917"/>
                  <a:pt x="1519380" y="4031651"/>
                </a:cubicBezTo>
                <a:cubicBezTo>
                  <a:pt x="1513809" y="4041600"/>
                  <a:pt x="1509830" y="4049957"/>
                  <a:pt x="1504656" y="4059508"/>
                </a:cubicBezTo>
                <a:cubicBezTo>
                  <a:pt x="1484361" y="4048763"/>
                  <a:pt x="1465657" y="4038019"/>
                  <a:pt x="1446157" y="4028468"/>
                </a:cubicBezTo>
                <a:cubicBezTo>
                  <a:pt x="1442178" y="4026478"/>
                  <a:pt x="1436607" y="4027672"/>
                  <a:pt x="1431433" y="4027672"/>
                </a:cubicBezTo>
                <a:cubicBezTo>
                  <a:pt x="1434219" y="4031253"/>
                  <a:pt x="1436607" y="4036427"/>
                  <a:pt x="1440188" y="4038417"/>
                </a:cubicBezTo>
                <a:cubicBezTo>
                  <a:pt x="1462473" y="4051151"/>
                  <a:pt x="1485157" y="4063487"/>
                  <a:pt x="1509034" y="4076222"/>
                </a:cubicBezTo>
                <a:cubicBezTo>
                  <a:pt x="1504258" y="4085773"/>
                  <a:pt x="1499881" y="4094528"/>
                  <a:pt x="1495503" y="4103283"/>
                </a:cubicBezTo>
                <a:cubicBezTo>
                  <a:pt x="1457698" y="4089355"/>
                  <a:pt x="1428648" y="4058314"/>
                  <a:pt x="1384475" y="4064681"/>
                </a:cubicBezTo>
                <a:cubicBezTo>
                  <a:pt x="1375720" y="4078212"/>
                  <a:pt x="1366169" y="4094528"/>
                  <a:pt x="1355424" y="4111640"/>
                </a:cubicBezTo>
                <a:cubicBezTo>
                  <a:pt x="1314435" y="4085375"/>
                  <a:pt x="1275436" y="4060304"/>
                  <a:pt x="1235641" y="4034835"/>
                </a:cubicBezTo>
                <a:cubicBezTo>
                  <a:pt x="1183907" y="4108456"/>
                  <a:pt x="1132571" y="4181679"/>
                  <a:pt x="1080838" y="4255698"/>
                </a:cubicBezTo>
                <a:cubicBezTo>
                  <a:pt x="1068103" y="4247341"/>
                  <a:pt x="1057358" y="4239780"/>
                  <a:pt x="1045420" y="4231821"/>
                </a:cubicBezTo>
                <a:cubicBezTo>
                  <a:pt x="1036267" y="4243760"/>
                  <a:pt x="1027512" y="4255300"/>
                  <a:pt x="1017563" y="4268035"/>
                </a:cubicBezTo>
                <a:cubicBezTo>
                  <a:pt x="1006420" y="4260076"/>
                  <a:pt x="995676" y="4252515"/>
                  <a:pt x="984533" y="4244556"/>
                </a:cubicBezTo>
                <a:cubicBezTo>
                  <a:pt x="978166" y="4251321"/>
                  <a:pt x="972595" y="4257688"/>
                  <a:pt x="964636" y="4266045"/>
                </a:cubicBezTo>
                <a:cubicBezTo>
                  <a:pt x="904943" y="4215505"/>
                  <a:pt x="846046" y="4165363"/>
                  <a:pt x="786353" y="4114425"/>
                </a:cubicBezTo>
                <a:cubicBezTo>
                  <a:pt x="793516" y="4105273"/>
                  <a:pt x="798690" y="4098905"/>
                  <a:pt x="804261" y="4092140"/>
                </a:cubicBezTo>
                <a:cubicBezTo>
                  <a:pt x="796302" y="4083783"/>
                  <a:pt x="788741" y="4075824"/>
                  <a:pt x="781180" y="4067467"/>
                </a:cubicBezTo>
                <a:cubicBezTo>
                  <a:pt x="792322" y="4055927"/>
                  <a:pt x="802271" y="4045580"/>
                  <a:pt x="812220" y="4034835"/>
                </a:cubicBezTo>
                <a:cubicBezTo>
                  <a:pt x="801873" y="4024090"/>
                  <a:pt x="793516" y="4014937"/>
                  <a:pt x="783965" y="4004988"/>
                </a:cubicBezTo>
                <a:cubicBezTo>
                  <a:pt x="870719" y="3919827"/>
                  <a:pt x="957074" y="3835461"/>
                  <a:pt x="1043430" y="3750697"/>
                </a:cubicBezTo>
                <a:cubicBezTo>
                  <a:pt x="1033083" y="3739555"/>
                  <a:pt x="1023930" y="3729208"/>
                  <a:pt x="1013584" y="3718065"/>
                </a:cubicBezTo>
                <a:cubicBezTo>
                  <a:pt x="1083225" y="3653199"/>
                  <a:pt x="1152071" y="3589527"/>
                  <a:pt x="1220917" y="3525059"/>
                </a:cubicBezTo>
                <a:cubicBezTo>
                  <a:pt x="1202213" y="3512324"/>
                  <a:pt x="1185897" y="3501181"/>
                  <a:pt x="1167989" y="3489243"/>
                </a:cubicBezTo>
                <a:cubicBezTo>
                  <a:pt x="1165999" y="3490835"/>
                  <a:pt x="1162418" y="3494416"/>
                  <a:pt x="1158040" y="3498396"/>
                </a:cubicBezTo>
                <a:cubicBezTo>
                  <a:pt x="1166795" y="3509140"/>
                  <a:pt x="1175152" y="3519089"/>
                  <a:pt x="1184305" y="3529834"/>
                </a:cubicBezTo>
                <a:cubicBezTo>
                  <a:pt x="1178336" y="3535007"/>
                  <a:pt x="1173560" y="3538987"/>
                  <a:pt x="1167989" y="3543762"/>
                </a:cubicBezTo>
                <a:cubicBezTo>
                  <a:pt x="1158438" y="3533415"/>
                  <a:pt x="1149683" y="3523865"/>
                  <a:pt x="1139734" y="3513120"/>
                </a:cubicBezTo>
                <a:cubicBezTo>
                  <a:pt x="1135357" y="3517497"/>
                  <a:pt x="1131377" y="3521079"/>
                  <a:pt x="1127000" y="3525059"/>
                </a:cubicBezTo>
                <a:cubicBezTo>
                  <a:pt x="1136551" y="3536599"/>
                  <a:pt x="1144908" y="3546548"/>
                  <a:pt x="1154061" y="3557293"/>
                </a:cubicBezTo>
                <a:cubicBezTo>
                  <a:pt x="1147693" y="3562466"/>
                  <a:pt x="1142918" y="3566446"/>
                  <a:pt x="1137745" y="3571221"/>
                </a:cubicBezTo>
                <a:cubicBezTo>
                  <a:pt x="1127000" y="3560078"/>
                  <a:pt x="1117847" y="3550528"/>
                  <a:pt x="1107898" y="3539783"/>
                </a:cubicBezTo>
                <a:cubicBezTo>
                  <a:pt x="1103123" y="3544558"/>
                  <a:pt x="1099541" y="3547742"/>
                  <a:pt x="1095562" y="3551721"/>
                </a:cubicBezTo>
                <a:cubicBezTo>
                  <a:pt x="1105113" y="3562864"/>
                  <a:pt x="1113868" y="3573609"/>
                  <a:pt x="1123418" y="3584751"/>
                </a:cubicBezTo>
                <a:cubicBezTo>
                  <a:pt x="1117449" y="3589527"/>
                  <a:pt x="1112674" y="3593904"/>
                  <a:pt x="1107102" y="3598680"/>
                </a:cubicBezTo>
                <a:cubicBezTo>
                  <a:pt x="1096756" y="3587537"/>
                  <a:pt x="1086807" y="3577190"/>
                  <a:pt x="1075266" y="3564854"/>
                </a:cubicBezTo>
                <a:cubicBezTo>
                  <a:pt x="1070491" y="3569629"/>
                  <a:pt x="1066909" y="3573211"/>
                  <a:pt x="1062930" y="3576792"/>
                </a:cubicBezTo>
                <a:cubicBezTo>
                  <a:pt x="1074072" y="3589925"/>
                  <a:pt x="1083225" y="3600272"/>
                  <a:pt x="1093174" y="3612210"/>
                </a:cubicBezTo>
                <a:cubicBezTo>
                  <a:pt x="1087603" y="3617383"/>
                  <a:pt x="1082429" y="3621761"/>
                  <a:pt x="1076858" y="3626536"/>
                </a:cubicBezTo>
                <a:cubicBezTo>
                  <a:pt x="1066113" y="3614598"/>
                  <a:pt x="1056164" y="3603853"/>
                  <a:pt x="1044624" y="3591118"/>
                </a:cubicBezTo>
                <a:cubicBezTo>
                  <a:pt x="1027114" y="3618179"/>
                  <a:pt x="1059746" y="3623751"/>
                  <a:pt x="1061338" y="3641658"/>
                </a:cubicBezTo>
                <a:cubicBezTo>
                  <a:pt x="1056960" y="3645240"/>
                  <a:pt x="1052185" y="3649220"/>
                  <a:pt x="1046614" y="3653995"/>
                </a:cubicBezTo>
                <a:cubicBezTo>
                  <a:pt x="1035471" y="3642454"/>
                  <a:pt x="1025522" y="3631312"/>
                  <a:pt x="1014379" y="3619373"/>
                </a:cubicBezTo>
                <a:cubicBezTo>
                  <a:pt x="1009206" y="3623751"/>
                  <a:pt x="1005625" y="3626536"/>
                  <a:pt x="1001247" y="3630118"/>
                </a:cubicBezTo>
                <a:cubicBezTo>
                  <a:pt x="1013186" y="3644444"/>
                  <a:pt x="1022737" y="3655985"/>
                  <a:pt x="1032685" y="3667923"/>
                </a:cubicBezTo>
                <a:cubicBezTo>
                  <a:pt x="1026318" y="3673097"/>
                  <a:pt x="1021543" y="3677076"/>
                  <a:pt x="1016767" y="3681056"/>
                </a:cubicBezTo>
                <a:cubicBezTo>
                  <a:pt x="982145" y="3648026"/>
                  <a:pt x="982145" y="3648026"/>
                  <a:pt x="972197" y="3659566"/>
                </a:cubicBezTo>
                <a:cubicBezTo>
                  <a:pt x="981747" y="3671107"/>
                  <a:pt x="991696" y="3682647"/>
                  <a:pt x="1002043" y="3694984"/>
                </a:cubicBezTo>
                <a:cubicBezTo>
                  <a:pt x="996472" y="3700157"/>
                  <a:pt x="991696" y="3704535"/>
                  <a:pt x="986125" y="3709708"/>
                </a:cubicBezTo>
                <a:cubicBezTo>
                  <a:pt x="974584" y="3697372"/>
                  <a:pt x="963840" y="3685831"/>
                  <a:pt x="952697" y="3673495"/>
                </a:cubicBezTo>
                <a:cubicBezTo>
                  <a:pt x="947922" y="3677872"/>
                  <a:pt x="944340" y="3681056"/>
                  <a:pt x="939565" y="3685035"/>
                </a:cubicBezTo>
                <a:cubicBezTo>
                  <a:pt x="950309" y="3697770"/>
                  <a:pt x="960258" y="3709708"/>
                  <a:pt x="971401" y="3722841"/>
                </a:cubicBezTo>
                <a:cubicBezTo>
                  <a:pt x="965033" y="3728810"/>
                  <a:pt x="959064" y="3733585"/>
                  <a:pt x="952299" y="3739953"/>
                </a:cubicBezTo>
                <a:cubicBezTo>
                  <a:pt x="938769" y="3724432"/>
                  <a:pt x="926034" y="3710106"/>
                  <a:pt x="912504" y="3694984"/>
                </a:cubicBezTo>
                <a:cubicBezTo>
                  <a:pt x="898973" y="3706127"/>
                  <a:pt x="886239" y="3716473"/>
                  <a:pt x="871117" y="3729208"/>
                </a:cubicBezTo>
                <a:cubicBezTo>
                  <a:pt x="831720" y="3677474"/>
                  <a:pt x="793516" y="3626934"/>
                  <a:pt x="754915" y="3575996"/>
                </a:cubicBezTo>
                <a:cubicBezTo>
                  <a:pt x="771231" y="3564456"/>
                  <a:pt x="784363" y="3554905"/>
                  <a:pt x="798690" y="3544956"/>
                </a:cubicBezTo>
                <a:cubicBezTo>
                  <a:pt x="786751" y="3525854"/>
                  <a:pt x="775210" y="3508344"/>
                  <a:pt x="763272" y="3489243"/>
                </a:cubicBezTo>
                <a:cubicBezTo>
                  <a:pt x="828934" y="3447856"/>
                  <a:pt x="893402" y="3407663"/>
                  <a:pt x="957472" y="3367470"/>
                </a:cubicBezTo>
                <a:cubicBezTo>
                  <a:pt x="932003" y="3322501"/>
                  <a:pt x="907728" y="3279522"/>
                  <a:pt x="882259" y="3233758"/>
                </a:cubicBezTo>
                <a:cubicBezTo>
                  <a:pt x="872709" y="3254053"/>
                  <a:pt x="861566" y="3265992"/>
                  <a:pt x="844852" y="3259227"/>
                </a:cubicBezTo>
                <a:cubicBezTo>
                  <a:pt x="832913" y="3268777"/>
                  <a:pt x="822965" y="3276339"/>
                  <a:pt x="810628" y="3286287"/>
                </a:cubicBezTo>
                <a:cubicBezTo>
                  <a:pt x="788741" y="3238135"/>
                  <a:pt x="768445" y="3193565"/>
                  <a:pt x="748150" y="3148596"/>
                </a:cubicBezTo>
                <a:cubicBezTo>
                  <a:pt x="731038" y="3155361"/>
                  <a:pt x="715518" y="3161330"/>
                  <a:pt x="698804" y="3167698"/>
                </a:cubicBezTo>
                <a:cubicBezTo>
                  <a:pt x="692834" y="3152973"/>
                  <a:pt x="687263" y="3139841"/>
                  <a:pt x="681294" y="3125515"/>
                </a:cubicBezTo>
                <a:cubicBezTo>
                  <a:pt x="667763" y="3129892"/>
                  <a:pt x="655427" y="3133872"/>
                  <a:pt x="640703" y="3139045"/>
                </a:cubicBezTo>
                <a:cubicBezTo>
                  <a:pt x="625978" y="3091689"/>
                  <a:pt x="611652" y="3045924"/>
                  <a:pt x="596928" y="2999364"/>
                </a:cubicBezTo>
                <a:cubicBezTo>
                  <a:pt x="612050" y="2994986"/>
                  <a:pt x="624387" y="2991007"/>
                  <a:pt x="637917" y="2987027"/>
                </a:cubicBezTo>
                <a:cubicBezTo>
                  <a:pt x="634335" y="2970313"/>
                  <a:pt x="630754" y="2955191"/>
                  <a:pt x="626774" y="2938079"/>
                </a:cubicBezTo>
                <a:cubicBezTo>
                  <a:pt x="673335" y="2926937"/>
                  <a:pt x="718701" y="2915794"/>
                  <a:pt x="765262" y="2904651"/>
                </a:cubicBezTo>
                <a:cubicBezTo>
                  <a:pt x="744966" y="2811929"/>
                  <a:pt x="729844" y="2720400"/>
                  <a:pt x="726262" y="2625289"/>
                </a:cubicBezTo>
                <a:cubicBezTo>
                  <a:pt x="780384" y="2622504"/>
                  <a:pt x="831720" y="2619718"/>
                  <a:pt x="883851" y="2616932"/>
                </a:cubicBezTo>
                <a:cubicBezTo>
                  <a:pt x="883851" y="2563607"/>
                  <a:pt x="883851" y="2512271"/>
                  <a:pt x="883851" y="2459343"/>
                </a:cubicBezTo>
                <a:cubicBezTo>
                  <a:pt x="872311" y="2458547"/>
                  <a:pt x="861168" y="2457353"/>
                  <a:pt x="850025" y="2456558"/>
                </a:cubicBezTo>
                <a:cubicBezTo>
                  <a:pt x="814608" y="2454170"/>
                  <a:pt x="778792" y="2452180"/>
                  <a:pt x="742976" y="2450190"/>
                </a:cubicBezTo>
                <a:cubicBezTo>
                  <a:pt x="732232" y="2449792"/>
                  <a:pt x="723875" y="2447405"/>
                  <a:pt x="731834" y="2433476"/>
                </a:cubicBezTo>
                <a:cubicBezTo>
                  <a:pt x="783169" y="2437058"/>
                  <a:pt x="834505" y="2440639"/>
                  <a:pt x="887035" y="2444221"/>
                </a:cubicBezTo>
                <a:cubicBezTo>
                  <a:pt x="888229" y="2428303"/>
                  <a:pt x="889025" y="2415170"/>
                  <a:pt x="889821" y="2399252"/>
                </a:cubicBezTo>
                <a:cubicBezTo>
                  <a:pt x="838087" y="2388110"/>
                  <a:pt x="787149" y="2377763"/>
                  <a:pt x="734619" y="2366620"/>
                </a:cubicBezTo>
                <a:cubicBezTo>
                  <a:pt x="743772" y="2349111"/>
                  <a:pt x="730640" y="2342743"/>
                  <a:pt x="718303" y="2333590"/>
                </a:cubicBezTo>
                <a:cubicBezTo>
                  <a:pt x="685273" y="2309315"/>
                  <a:pt x="650253" y="2286234"/>
                  <a:pt x="622397" y="2256786"/>
                </a:cubicBezTo>
                <a:cubicBezTo>
                  <a:pt x="495848" y="2123870"/>
                  <a:pt x="460828" y="1962699"/>
                  <a:pt x="485103" y="1785610"/>
                </a:cubicBezTo>
                <a:cubicBezTo>
                  <a:pt x="499828" y="1678163"/>
                  <a:pt x="541215" y="1580267"/>
                  <a:pt x="602101" y="1490728"/>
                </a:cubicBezTo>
                <a:cubicBezTo>
                  <a:pt x="607673" y="1482769"/>
                  <a:pt x="616030" y="1474412"/>
                  <a:pt x="596530" y="1469637"/>
                </a:cubicBezTo>
                <a:cubicBezTo>
                  <a:pt x="571061" y="1512218"/>
                  <a:pt x="545194" y="1555594"/>
                  <a:pt x="518929" y="1599767"/>
                </a:cubicBezTo>
                <a:cubicBezTo>
                  <a:pt x="495848" y="1587430"/>
                  <a:pt x="473563" y="1575492"/>
                  <a:pt x="449288" y="1562359"/>
                </a:cubicBezTo>
                <a:cubicBezTo>
                  <a:pt x="478338" y="1513809"/>
                  <a:pt x="505797" y="1467249"/>
                  <a:pt x="534052" y="1419893"/>
                </a:cubicBezTo>
                <a:cubicBezTo>
                  <a:pt x="528082" y="1415515"/>
                  <a:pt x="522909" y="1411934"/>
                  <a:pt x="515746" y="1406760"/>
                </a:cubicBezTo>
                <a:cubicBezTo>
                  <a:pt x="487889" y="1452923"/>
                  <a:pt x="460828" y="1498289"/>
                  <a:pt x="432972" y="1544452"/>
                </a:cubicBezTo>
                <a:cubicBezTo>
                  <a:pt x="410288" y="1532115"/>
                  <a:pt x="388401" y="1520177"/>
                  <a:pt x="365320" y="1507442"/>
                </a:cubicBezTo>
                <a:cubicBezTo>
                  <a:pt x="395564" y="1457300"/>
                  <a:pt x="424217" y="1408750"/>
                  <a:pt x="453665" y="1359802"/>
                </a:cubicBezTo>
                <a:cubicBezTo>
                  <a:pt x="447298" y="1355424"/>
                  <a:pt x="441727" y="1351047"/>
                  <a:pt x="433768" y="1345476"/>
                </a:cubicBezTo>
                <a:cubicBezTo>
                  <a:pt x="404717" y="1393628"/>
                  <a:pt x="376463" y="1440586"/>
                  <a:pt x="347412" y="1488340"/>
                </a:cubicBezTo>
                <a:cubicBezTo>
                  <a:pt x="325525" y="1476402"/>
                  <a:pt x="304035" y="1464463"/>
                  <a:pt x="281750" y="1452127"/>
                </a:cubicBezTo>
                <a:cubicBezTo>
                  <a:pt x="313188" y="1399995"/>
                  <a:pt x="343035" y="1350251"/>
                  <a:pt x="373677" y="1299313"/>
                </a:cubicBezTo>
                <a:cubicBezTo>
                  <a:pt x="366912" y="1294538"/>
                  <a:pt x="360544" y="1289364"/>
                  <a:pt x="352585" y="1283395"/>
                </a:cubicBezTo>
                <a:cubicBezTo>
                  <a:pt x="321545" y="1334333"/>
                  <a:pt x="292097" y="1382883"/>
                  <a:pt x="262250" y="1431831"/>
                </a:cubicBezTo>
                <a:cubicBezTo>
                  <a:pt x="240761" y="1419893"/>
                  <a:pt x="220863" y="1408750"/>
                  <a:pt x="198578" y="1396413"/>
                </a:cubicBezTo>
                <a:cubicBezTo>
                  <a:pt x="231210" y="1342690"/>
                  <a:pt x="263046" y="1290558"/>
                  <a:pt x="294882" y="1237631"/>
                </a:cubicBezTo>
                <a:cubicBezTo>
                  <a:pt x="286923" y="1231263"/>
                  <a:pt x="279760" y="1225692"/>
                  <a:pt x="272597" y="1220121"/>
                </a:cubicBezTo>
                <a:cubicBezTo>
                  <a:pt x="246332" y="1251161"/>
                  <a:pt x="222853" y="1282201"/>
                  <a:pt x="196190" y="1310854"/>
                </a:cubicBezTo>
                <a:cubicBezTo>
                  <a:pt x="177089" y="1331149"/>
                  <a:pt x="155201" y="1350251"/>
                  <a:pt x="132120" y="1366567"/>
                </a:cubicBezTo>
                <a:cubicBezTo>
                  <a:pt x="111029" y="1381291"/>
                  <a:pt x="97100" y="1371740"/>
                  <a:pt x="97100" y="1345476"/>
                </a:cubicBezTo>
                <a:cubicBezTo>
                  <a:pt x="97100" y="1340700"/>
                  <a:pt x="97896" y="1335925"/>
                  <a:pt x="98692" y="1331547"/>
                </a:cubicBezTo>
                <a:cubicBezTo>
                  <a:pt x="108243" y="1273048"/>
                  <a:pt x="132120" y="1220121"/>
                  <a:pt x="158385" y="1167989"/>
                </a:cubicBezTo>
                <a:cubicBezTo>
                  <a:pt x="170721" y="1142918"/>
                  <a:pt x="170721" y="1137347"/>
                  <a:pt x="149630" y="1118245"/>
                </a:cubicBezTo>
                <a:cubicBezTo>
                  <a:pt x="121375" y="1092776"/>
                  <a:pt x="92325" y="1068899"/>
                  <a:pt x="63672" y="1044226"/>
                </a:cubicBezTo>
                <a:cubicBezTo>
                  <a:pt x="42581" y="1026318"/>
                  <a:pt x="21091" y="1008808"/>
                  <a:pt x="0" y="990900"/>
                </a:cubicBezTo>
                <a:cubicBezTo>
                  <a:pt x="0" y="988115"/>
                  <a:pt x="0" y="985727"/>
                  <a:pt x="0" y="982941"/>
                </a:cubicBezTo>
                <a:cubicBezTo>
                  <a:pt x="4377" y="979360"/>
                  <a:pt x="8755" y="975778"/>
                  <a:pt x="14724" y="971401"/>
                </a:cubicBezTo>
                <a:cubicBezTo>
                  <a:pt x="80784" y="1007216"/>
                  <a:pt x="147640" y="1043828"/>
                  <a:pt x="215292" y="1080440"/>
                </a:cubicBezTo>
                <a:cubicBezTo>
                  <a:pt x="220067" y="1074868"/>
                  <a:pt x="223649" y="1069297"/>
                  <a:pt x="228424" y="1064919"/>
                </a:cubicBezTo>
                <a:cubicBezTo>
                  <a:pt x="266628" y="1027512"/>
                  <a:pt x="304433" y="989707"/>
                  <a:pt x="344228" y="953891"/>
                </a:cubicBezTo>
                <a:cubicBezTo>
                  <a:pt x="355371" y="943544"/>
                  <a:pt x="371687" y="938371"/>
                  <a:pt x="386809" y="933993"/>
                </a:cubicBezTo>
                <a:cubicBezTo>
                  <a:pt x="403125" y="929616"/>
                  <a:pt x="413074" y="937973"/>
                  <a:pt x="411880" y="955085"/>
                </a:cubicBezTo>
                <a:cubicBezTo>
                  <a:pt x="410686" y="968615"/>
                  <a:pt x="408697" y="983339"/>
                  <a:pt x="402727" y="995278"/>
                </a:cubicBezTo>
                <a:cubicBezTo>
                  <a:pt x="380840" y="1039053"/>
                  <a:pt x="356963" y="1082031"/>
                  <a:pt x="333882" y="1125010"/>
                </a:cubicBezTo>
                <a:cubicBezTo>
                  <a:pt x="330300" y="1130979"/>
                  <a:pt x="326719" y="1136949"/>
                  <a:pt x="322739" y="1143714"/>
                </a:cubicBezTo>
                <a:cubicBezTo>
                  <a:pt x="332290" y="1149285"/>
                  <a:pt x="340249" y="1154061"/>
                  <a:pt x="347810" y="1158438"/>
                </a:cubicBezTo>
                <a:cubicBezTo>
                  <a:pt x="386013" y="1109888"/>
                  <a:pt x="423023" y="1062930"/>
                  <a:pt x="460828" y="1014777"/>
                </a:cubicBezTo>
                <a:cubicBezTo>
                  <a:pt x="480726" y="1031889"/>
                  <a:pt x="498634" y="1046614"/>
                  <a:pt x="516144" y="1061736"/>
                </a:cubicBezTo>
                <a:cubicBezTo>
                  <a:pt x="480726" y="1107102"/>
                  <a:pt x="446104" y="1151275"/>
                  <a:pt x="410686" y="1196642"/>
                </a:cubicBezTo>
                <a:cubicBezTo>
                  <a:pt x="420237" y="1202213"/>
                  <a:pt x="426604" y="1206192"/>
                  <a:pt x="433370" y="1210172"/>
                </a:cubicBezTo>
                <a:cubicBezTo>
                  <a:pt x="469981" y="1164010"/>
                  <a:pt x="505797" y="1118643"/>
                  <a:pt x="542408" y="1072481"/>
                </a:cubicBezTo>
                <a:cubicBezTo>
                  <a:pt x="562704" y="1089990"/>
                  <a:pt x="581010" y="1105511"/>
                  <a:pt x="599316" y="1121031"/>
                </a:cubicBezTo>
                <a:cubicBezTo>
                  <a:pt x="565092" y="1164805"/>
                  <a:pt x="531664" y="1206590"/>
                  <a:pt x="497838" y="1249967"/>
                </a:cubicBezTo>
                <a:cubicBezTo>
                  <a:pt x="505797" y="1255141"/>
                  <a:pt x="511766" y="1259120"/>
                  <a:pt x="518133" y="1263100"/>
                </a:cubicBezTo>
                <a:cubicBezTo>
                  <a:pt x="553551" y="1218927"/>
                  <a:pt x="588173" y="1175550"/>
                  <a:pt x="623591" y="1130979"/>
                </a:cubicBezTo>
                <a:cubicBezTo>
                  <a:pt x="644284" y="1148887"/>
                  <a:pt x="662988" y="1165203"/>
                  <a:pt x="681692" y="1181121"/>
                </a:cubicBezTo>
                <a:cubicBezTo>
                  <a:pt x="647866" y="1223702"/>
                  <a:pt x="616030" y="1263895"/>
                  <a:pt x="583398" y="1305283"/>
                </a:cubicBezTo>
                <a:cubicBezTo>
                  <a:pt x="591755" y="1310456"/>
                  <a:pt x="597326" y="1313639"/>
                  <a:pt x="602499" y="1316823"/>
                </a:cubicBezTo>
                <a:cubicBezTo>
                  <a:pt x="636723" y="1274242"/>
                  <a:pt x="670151" y="1232457"/>
                  <a:pt x="704375" y="1190274"/>
                </a:cubicBezTo>
                <a:cubicBezTo>
                  <a:pt x="725864" y="1208978"/>
                  <a:pt x="744966" y="1225294"/>
                  <a:pt x="764068" y="1242008"/>
                </a:cubicBezTo>
                <a:cubicBezTo>
                  <a:pt x="732232" y="1281803"/>
                  <a:pt x="701589" y="1320405"/>
                  <a:pt x="669355" y="1360598"/>
                </a:cubicBezTo>
                <a:cubicBezTo>
                  <a:pt x="676916" y="1364975"/>
                  <a:pt x="682090" y="1367761"/>
                  <a:pt x="686865" y="1370547"/>
                </a:cubicBezTo>
                <a:cubicBezTo>
                  <a:pt x="719895" y="1329955"/>
                  <a:pt x="751731" y="1290558"/>
                  <a:pt x="784363" y="1250365"/>
                </a:cubicBezTo>
                <a:cubicBezTo>
                  <a:pt x="795904" y="1260314"/>
                  <a:pt x="804659" y="1268671"/>
                  <a:pt x="814210" y="1275436"/>
                </a:cubicBezTo>
                <a:cubicBezTo>
                  <a:pt x="817791" y="1278222"/>
                  <a:pt x="825352" y="1279416"/>
                  <a:pt x="829332" y="1277426"/>
                </a:cubicBezTo>
                <a:cubicBezTo>
                  <a:pt x="852015" y="1267079"/>
                  <a:pt x="874300" y="1255141"/>
                  <a:pt x="898178" y="1243202"/>
                </a:cubicBezTo>
                <a:cubicBezTo>
                  <a:pt x="858382" y="1205397"/>
                  <a:pt x="819383" y="1167989"/>
                  <a:pt x="777598" y="1127796"/>
                </a:cubicBezTo>
                <a:cubicBezTo>
                  <a:pt x="795904" y="1111878"/>
                  <a:pt x="812220" y="1097552"/>
                  <a:pt x="829730" y="1082031"/>
                </a:cubicBezTo>
                <a:cubicBezTo>
                  <a:pt x="821771" y="1074868"/>
                  <a:pt x="816995" y="1070093"/>
                  <a:pt x="809434" y="1062930"/>
                </a:cubicBezTo>
                <a:cubicBezTo>
                  <a:pt x="792720" y="1080042"/>
                  <a:pt x="777200" y="1096358"/>
                  <a:pt x="762078" y="1111878"/>
                </a:cubicBezTo>
                <a:cubicBezTo>
                  <a:pt x="754915" y="1105909"/>
                  <a:pt x="747752" y="1100337"/>
                  <a:pt x="740589" y="1094368"/>
                </a:cubicBezTo>
                <a:cubicBezTo>
                  <a:pt x="750935" y="1083623"/>
                  <a:pt x="758894" y="1074868"/>
                  <a:pt x="768843" y="1064124"/>
                </a:cubicBezTo>
                <a:cubicBezTo>
                  <a:pt x="758098" y="1055767"/>
                  <a:pt x="749343" y="1049001"/>
                  <a:pt x="734619" y="1037859"/>
                </a:cubicBezTo>
                <a:cubicBezTo>
                  <a:pt x="750139" y="1027910"/>
                  <a:pt x="761680" y="1020349"/>
                  <a:pt x="778394" y="1009604"/>
                </a:cubicBezTo>
                <a:cubicBezTo>
                  <a:pt x="750537" y="985329"/>
                  <a:pt x="728650" y="966227"/>
                  <a:pt x="703181" y="943544"/>
                </a:cubicBezTo>
                <a:cubicBezTo>
                  <a:pt x="717507" y="932401"/>
                  <a:pt x="728650" y="923249"/>
                  <a:pt x="740589" y="914096"/>
                </a:cubicBezTo>
                <a:cubicBezTo>
                  <a:pt x="712732" y="884647"/>
                  <a:pt x="687263" y="857189"/>
                  <a:pt x="660998" y="828934"/>
                </a:cubicBezTo>
                <a:cubicBezTo>
                  <a:pt x="684477" y="807445"/>
                  <a:pt x="705967" y="787945"/>
                  <a:pt x="728650" y="767649"/>
                </a:cubicBezTo>
                <a:cubicBezTo>
                  <a:pt x="754119" y="797098"/>
                  <a:pt x="778792" y="825750"/>
                  <a:pt x="804261" y="854801"/>
                </a:cubicBezTo>
                <a:cubicBezTo>
                  <a:pt x="816597" y="844852"/>
                  <a:pt x="827740" y="835699"/>
                  <a:pt x="839281" y="826148"/>
                </a:cubicBezTo>
                <a:cubicBezTo>
                  <a:pt x="859178" y="849627"/>
                  <a:pt x="877882" y="871913"/>
                  <a:pt x="896984" y="894994"/>
                </a:cubicBezTo>
                <a:cubicBezTo>
                  <a:pt x="907330" y="887433"/>
                  <a:pt x="916483" y="880270"/>
                  <a:pt x="926034" y="873107"/>
                </a:cubicBezTo>
                <a:cubicBezTo>
                  <a:pt x="934789" y="883453"/>
                  <a:pt x="941952" y="891810"/>
                  <a:pt x="949911" y="900963"/>
                </a:cubicBezTo>
                <a:cubicBezTo>
                  <a:pt x="959860" y="893800"/>
                  <a:pt x="968615" y="887035"/>
                  <a:pt x="978962" y="879872"/>
                </a:cubicBezTo>
                <a:cubicBezTo>
                  <a:pt x="1050593" y="972197"/>
                  <a:pt x="1121429" y="1063726"/>
                  <a:pt x="1193458" y="1156051"/>
                </a:cubicBezTo>
                <a:cubicBezTo>
                  <a:pt x="1212162" y="1142122"/>
                  <a:pt x="1229274" y="1128990"/>
                  <a:pt x="1247181" y="1115857"/>
                </a:cubicBezTo>
                <a:cubicBezTo>
                  <a:pt x="1241212" y="1106704"/>
                  <a:pt x="1236039" y="1098348"/>
                  <a:pt x="1230070" y="1089195"/>
                </a:cubicBezTo>
                <a:cubicBezTo>
                  <a:pt x="1242406" y="1080042"/>
                  <a:pt x="1253947" y="1071685"/>
                  <a:pt x="1266283" y="1062532"/>
                </a:cubicBezTo>
                <a:cubicBezTo>
                  <a:pt x="1256732" y="1047410"/>
                  <a:pt x="1247977" y="1033879"/>
                  <a:pt x="1237631" y="1017961"/>
                </a:cubicBezTo>
                <a:cubicBezTo>
                  <a:pt x="1279814" y="992094"/>
                  <a:pt x="1320405" y="966625"/>
                  <a:pt x="1362587" y="940758"/>
                </a:cubicBezTo>
                <a:cubicBezTo>
                  <a:pt x="1372138" y="957074"/>
                  <a:pt x="1380495" y="971003"/>
                  <a:pt x="1389250" y="986125"/>
                </a:cubicBezTo>
                <a:cubicBezTo>
                  <a:pt x="1403974" y="978166"/>
                  <a:pt x="1418301" y="970605"/>
                  <a:pt x="1433821" y="962646"/>
                </a:cubicBezTo>
                <a:cubicBezTo>
                  <a:pt x="1456902" y="1005227"/>
                  <a:pt x="1478789" y="1046614"/>
                  <a:pt x="1501473" y="1089195"/>
                </a:cubicBezTo>
                <a:cubicBezTo>
                  <a:pt x="1520972" y="1078848"/>
                  <a:pt x="1539278" y="1069695"/>
                  <a:pt x="1558380" y="1059746"/>
                </a:cubicBezTo>
                <a:cubicBezTo>
                  <a:pt x="1488340" y="913698"/>
                  <a:pt x="1419097" y="768843"/>
                  <a:pt x="1348659" y="622397"/>
                </a:cubicBezTo>
                <a:cubicBezTo>
                  <a:pt x="1361394" y="616428"/>
                  <a:pt x="1372536" y="610856"/>
                  <a:pt x="1384077" y="605683"/>
                </a:cubicBezTo>
                <a:cubicBezTo>
                  <a:pt x="1386465" y="604887"/>
                  <a:pt x="1392036" y="604489"/>
                  <a:pt x="1392832" y="605683"/>
                </a:cubicBezTo>
                <a:cubicBezTo>
                  <a:pt x="1399597" y="617621"/>
                  <a:pt x="1407556" y="609662"/>
                  <a:pt x="1414719" y="606877"/>
                </a:cubicBezTo>
                <a:cubicBezTo>
                  <a:pt x="1496697" y="576632"/>
                  <a:pt x="1578675" y="546388"/>
                  <a:pt x="1660653" y="516144"/>
                </a:cubicBezTo>
                <a:cubicBezTo>
                  <a:pt x="1665827" y="514154"/>
                  <a:pt x="1674980" y="512960"/>
                  <a:pt x="1674980" y="510572"/>
                </a:cubicBezTo>
                <a:cubicBezTo>
                  <a:pt x="1677367" y="483512"/>
                  <a:pt x="1700051" y="495450"/>
                  <a:pt x="1713979" y="485899"/>
                </a:cubicBezTo>
                <a:cubicBezTo>
                  <a:pt x="1745417" y="601703"/>
                  <a:pt x="1776059" y="714722"/>
                  <a:pt x="1806702" y="828536"/>
                </a:cubicBezTo>
                <a:cubicBezTo>
                  <a:pt x="1816253" y="825352"/>
                  <a:pt x="1822620" y="823363"/>
                  <a:pt x="1829783" y="820975"/>
                </a:cubicBezTo>
                <a:cubicBezTo>
                  <a:pt x="1825803" y="803465"/>
                  <a:pt x="1822222" y="787547"/>
                  <a:pt x="1818242" y="769241"/>
                </a:cubicBezTo>
                <a:cubicBezTo>
                  <a:pt x="1881915" y="756905"/>
                  <a:pt x="1943199" y="744568"/>
                  <a:pt x="2005678" y="732232"/>
                </a:cubicBezTo>
                <a:cubicBezTo>
                  <a:pt x="2009259" y="752129"/>
                  <a:pt x="2012045" y="767649"/>
                  <a:pt x="2014831" y="784761"/>
                </a:cubicBezTo>
                <a:cubicBezTo>
                  <a:pt x="2036718" y="782374"/>
                  <a:pt x="2057411" y="779986"/>
                  <a:pt x="2080095" y="777598"/>
                </a:cubicBezTo>
                <a:cubicBezTo>
                  <a:pt x="2091237" y="881862"/>
                  <a:pt x="2102380" y="984533"/>
                  <a:pt x="2113125" y="1086807"/>
                </a:cubicBezTo>
                <a:cubicBezTo>
                  <a:pt x="2130635" y="1091582"/>
                  <a:pt x="2131829" y="1082827"/>
                  <a:pt x="2130635" y="1070093"/>
                </a:cubicBezTo>
                <a:cubicBezTo>
                  <a:pt x="2119492" y="951901"/>
                  <a:pt x="2108747" y="833709"/>
                  <a:pt x="2097605" y="715518"/>
                </a:cubicBezTo>
                <a:cubicBezTo>
                  <a:pt x="2079697" y="522909"/>
                  <a:pt x="2061789" y="329902"/>
                  <a:pt x="2043881" y="137293"/>
                </a:cubicBezTo>
                <a:cubicBezTo>
                  <a:pt x="2043483" y="130528"/>
                  <a:pt x="2043881" y="123365"/>
                  <a:pt x="2043881" y="116600"/>
                </a:cubicBezTo>
                <a:cubicBezTo>
                  <a:pt x="2053830" y="115008"/>
                  <a:pt x="2062187" y="113416"/>
                  <a:pt x="2070942" y="111824"/>
                </a:cubicBezTo>
                <a:cubicBezTo>
                  <a:pt x="2069350" y="87947"/>
                  <a:pt x="2067758" y="66060"/>
                  <a:pt x="2066166" y="42979"/>
                </a:cubicBezTo>
                <a:cubicBezTo>
                  <a:pt x="2077309" y="41387"/>
                  <a:pt x="2086064" y="39795"/>
                  <a:pt x="2095615" y="38203"/>
                </a:cubicBezTo>
                <a:cubicBezTo>
                  <a:pt x="2095615" y="27459"/>
                  <a:pt x="2095615" y="17510"/>
                  <a:pt x="2095615" y="7163"/>
                </a:cubicBezTo>
                <a:cubicBezTo>
                  <a:pt x="2122676" y="4775"/>
                  <a:pt x="2148940" y="2388"/>
                  <a:pt x="2175205" y="0"/>
                </a:cubicBezTo>
                <a:close/>
              </a:path>
            </a:pathLst>
          </a:custGeom>
          <a:solidFill>
            <a:sysClr val="window" lastClr="FFFFFF">
              <a:alpha val="70000"/>
            </a:sysClr>
          </a:solidFill>
          <a:ln w="397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Arial Unicode MS"/>
            </a:endParaRPr>
          </a:p>
        </p:txBody>
      </p:sp>
      <p:grpSp>
        <p:nvGrpSpPr>
          <p:cNvPr id="8" name="Group 39">
            <a:extLst>
              <a:ext uri="{FF2B5EF4-FFF2-40B4-BE49-F238E27FC236}">
                <a16:creationId xmlns:a16="http://schemas.microsoft.com/office/drawing/2014/main" id="{BD52AC8D-27A0-4AB9-8171-BDD06A95C914}"/>
              </a:ext>
            </a:extLst>
          </p:cNvPr>
          <p:cNvGrpSpPr/>
          <p:nvPr/>
        </p:nvGrpSpPr>
        <p:grpSpPr>
          <a:xfrm>
            <a:off x="964295" y="1994957"/>
            <a:ext cx="2262816" cy="2261653"/>
            <a:chOff x="4574848" y="1897856"/>
            <a:chExt cx="3028217" cy="3026664"/>
          </a:xfrm>
        </p:grpSpPr>
        <p:sp>
          <p:nvSpPr>
            <p:cNvPr id="9" name="Freeform: Shape 40">
              <a:extLst>
                <a:ext uri="{FF2B5EF4-FFF2-40B4-BE49-F238E27FC236}">
                  <a16:creationId xmlns:a16="http://schemas.microsoft.com/office/drawing/2014/main" id="{49D42D61-E24D-48D9-AF6D-1D0367CCB519}"/>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00B0F0"/>
            </a:solidFill>
            <a:ln w="9525" cap="flat">
              <a:noFill/>
              <a:prstDash val="solid"/>
              <a:miter/>
            </a:ln>
            <a:effectLst>
              <a:outerShdw blurRad="63500" sx="102000" sy="1020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10" name="Freeform: Shape 41">
              <a:extLst>
                <a:ext uri="{FF2B5EF4-FFF2-40B4-BE49-F238E27FC236}">
                  <a16:creationId xmlns:a16="http://schemas.microsoft.com/office/drawing/2014/main" id="{EA5848C6-1E31-4E03-979A-E6B2224EB96F}"/>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E62949"/>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Arial Unicode MS"/>
              </a:endParaRPr>
            </a:p>
          </p:txBody>
        </p:sp>
      </p:grpSp>
      <p:grpSp>
        <p:nvGrpSpPr>
          <p:cNvPr id="11" name="Group 42">
            <a:extLst>
              <a:ext uri="{FF2B5EF4-FFF2-40B4-BE49-F238E27FC236}">
                <a16:creationId xmlns:a16="http://schemas.microsoft.com/office/drawing/2014/main" id="{A1F6B37E-79DA-49BD-BFE7-818E33325818}"/>
              </a:ext>
            </a:extLst>
          </p:cNvPr>
          <p:cNvGrpSpPr/>
          <p:nvPr/>
        </p:nvGrpSpPr>
        <p:grpSpPr>
          <a:xfrm>
            <a:off x="964295" y="2135914"/>
            <a:ext cx="2252095" cy="1915252"/>
            <a:chOff x="5467400" y="1368636"/>
            <a:chExt cx="2102262" cy="1787829"/>
          </a:xfrm>
        </p:grpSpPr>
        <p:sp>
          <p:nvSpPr>
            <p:cNvPr id="12" name="Freeform: Shape 43">
              <a:extLst>
                <a:ext uri="{FF2B5EF4-FFF2-40B4-BE49-F238E27FC236}">
                  <a16:creationId xmlns:a16="http://schemas.microsoft.com/office/drawing/2014/main" id="{A0C5D762-9F4E-4E49-8EC0-8C39BDCD261C}"/>
                </a:ext>
              </a:extLst>
            </p:cNvPr>
            <p:cNvSpPr/>
            <p:nvPr/>
          </p:nvSpPr>
          <p:spPr>
            <a:xfrm>
              <a:off x="5840734" y="1698113"/>
              <a:ext cx="1360796" cy="1458352"/>
            </a:xfrm>
            <a:custGeom>
              <a:avLst/>
              <a:gdLst>
                <a:gd name="connsiteX0" fmla="*/ 1357872 w 1360796"/>
                <a:gd name="connsiteY0" fmla="*/ 727457 h 1458352"/>
                <a:gd name="connsiteX1" fmla="*/ 1299864 w 1360796"/>
                <a:gd name="connsiteY1" fmla="*/ 529045 h 1458352"/>
                <a:gd name="connsiteX2" fmla="*/ 1197107 w 1360796"/>
                <a:gd name="connsiteY2" fmla="*/ 374672 h 1458352"/>
                <a:gd name="connsiteX3" fmla="*/ 1075408 w 1360796"/>
                <a:gd name="connsiteY3" fmla="*/ 243976 h 1458352"/>
                <a:gd name="connsiteX4" fmla="*/ 928375 w 1360796"/>
                <a:gd name="connsiteY4" fmla="*/ 85105 h 1458352"/>
                <a:gd name="connsiteX5" fmla="*/ 844795 w 1360796"/>
                <a:gd name="connsiteY5" fmla="*/ 30648 h 1458352"/>
                <a:gd name="connsiteX6" fmla="*/ 773528 w 1360796"/>
                <a:gd name="connsiteY6" fmla="*/ 9102 h 1458352"/>
                <a:gd name="connsiteX7" fmla="*/ 491064 w 1360796"/>
                <a:gd name="connsiteY7" fmla="*/ 69005 h 1458352"/>
                <a:gd name="connsiteX8" fmla="*/ 300228 w 1360796"/>
                <a:gd name="connsiteY8" fmla="*/ 222667 h 1458352"/>
                <a:gd name="connsiteX9" fmla="*/ 199365 w 1360796"/>
                <a:gd name="connsiteY9" fmla="*/ 310271 h 1458352"/>
                <a:gd name="connsiteX10" fmla="*/ 53753 w 1360796"/>
                <a:gd name="connsiteY10" fmla="*/ 535438 h 1458352"/>
                <a:gd name="connsiteX11" fmla="*/ 6 w 1360796"/>
                <a:gd name="connsiteY11" fmla="*/ 743557 h 1458352"/>
                <a:gd name="connsiteX12" fmla="*/ 21079 w 1360796"/>
                <a:gd name="connsiteY12" fmla="*/ 930841 h 1458352"/>
                <a:gd name="connsiteX13" fmla="*/ 134254 w 1360796"/>
                <a:gd name="connsiteY13" fmla="*/ 1143459 h 1458352"/>
                <a:gd name="connsiteX14" fmla="*/ 139226 w 1360796"/>
                <a:gd name="connsiteY14" fmla="*/ 1148431 h 1458352"/>
                <a:gd name="connsiteX15" fmla="*/ 274421 w 1360796"/>
                <a:gd name="connsiteY15" fmla="*/ 1290492 h 1458352"/>
                <a:gd name="connsiteX16" fmla="*/ 488222 w 1360796"/>
                <a:gd name="connsiteY16" fmla="*/ 1421188 h 1458352"/>
                <a:gd name="connsiteX17" fmla="*/ 724754 w 1360796"/>
                <a:gd name="connsiteY17" fmla="*/ 1455282 h 1458352"/>
                <a:gd name="connsiteX18" fmla="*/ 954182 w 1360796"/>
                <a:gd name="connsiteY18" fmla="*/ 1377386 h 1458352"/>
                <a:gd name="connsiteX19" fmla="*/ 1126550 w 1360796"/>
                <a:gd name="connsiteY19" fmla="*/ 1236509 h 1458352"/>
                <a:gd name="connsiteX20" fmla="*/ 1264349 w 1360796"/>
                <a:gd name="connsiteY20" fmla="*/ 1063904 h 1458352"/>
                <a:gd name="connsiteX21" fmla="*/ 1324251 w 1360796"/>
                <a:gd name="connsiteY21" fmla="*/ 963278 h 1458352"/>
                <a:gd name="connsiteX22" fmla="*/ 1350296 w 1360796"/>
                <a:gd name="connsiteY22" fmla="*/ 900298 h 1458352"/>
                <a:gd name="connsiteX23" fmla="*/ 1357872 w 1360796"/>
                <a:gd name="connsiteY23" fmla="*/ 727457 h 145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60796" h="1458352">
                  <a:moveTo>
                    <a:pt x="1357872" y="727457"/>
                  </a:moveTo>
                  <a:cubicBezTo>
                    <a:pt x="1353610" y="667081"/>
                    <a:pt x="1324488" y="596051"/>
                    <a:pt x="1299864" y="529045"/>
                  </a:cubicBezTo>
                  <a:cubicBezTo>
                    <a:pt x="1278318" y="469853"/>
                    <a:pt x="1242803" y="419185"/>
                    <a:pt x="1197107" y="374672"/>
                  </a:cubicBezTo>
                  <a:cubicBezTo>
                    <a:pt x="1154488" y="333238"/>
                    <a:pt x="1115658" y="287778"/>
                    <a:pt x="1075408" y="243976"/>
                  </a:cubicBezTo>
                  <a:cubicBezTo>
                    <a:pt x="1026633" y="190703"/>
                    <a:pt x="979516" y="136010"/>
                    <a:pt x="928375" y="85105"/>
                  </a:cubicBezTo>
                  <a:cubicBezTo>
                    <a:pt x="903987" y="60954"/>
                    <a:pt x="876049" y="43433"/>
                    <a:pt x="844795" y="30648"/>
                  </a:cubicBezTo>
                  <a:cubicBezTo>
                    <a:pt x="821829" y="21177"/>
                    <a:pt x="797915" y="14074"/>
                    <a:pt x="773528" y="9102"/>
                  </a:cubicBezTo>
                  <a:cubicBezTo>
                    <a:pt x="670771" y="-11497"/>
                    <a:pt x="575827" y="578"/>
                    <a:pt x="491064" y="69005"/>
                  </a:cubicBezTo>
                  <a:cubicBezTo>
                    <a:pt x="427610" y="120383"/>
                    <a:pt x="363682" y="171052"/>
                    <a:pt x="300228" y="222667"/>
                  </a:cubicBezTo>
                  <a:cubicBezTo>
                    <a:pt x="265660" y="250842"/>
                    <a:pt x="230382" y="278308"/>
                    <a:pt x="199365" y="310271"/>
                  </a:cubicBezTo>
                  <a:cubicBezTo>
                    <a:pt x="136385" y="375856"/>
                    <a:pt x="82402" y="449254"/>
                    <a:pt x="53753" y="535438"/>
                  </a:cubicBezTo>
                  <a:cubicBezTo>
                    <a:pt x="26287" y="617596"/>
                    <a:pt x="-467" y="702596"/>
                    <a:pt x="6" y="743557"/>
                  </a:cubicBezTo>
                  <a:cubicBezTo>
                    <a:pt x="953" y="807011"/>
                    <a:pt x="4031" y="869518"/>
                    <a:pt x="21079" y="930841"/>
                  </a:cubicBezTo>
                  <a:cubicBezTo>
                    <a:pt x="43098" y="1010395"/>
                    <a:pt x="82875" y="1080005"/>
                    <a:pt x="134254" y="1143459"/>
                  </a:cubicBezTo>
                  <a:cubicBezTo>
                    <a:pt x="135911" y="1145116"/>
                    <a:pt x="137805" y="1146773"/>
                    <a:pt x="139226" y="1148431"/>
                  </a:cubicBezTo>
                  <a:cubicBezTo>
                    <a:pt x="179240" y="1200520"/>
                    <a:pt x="224226" y="1247637"/>
                    <a:pt x="274421" y="1290492"/>
                  </a:cubicBezTo>
                  <a:cubicBezTo>
                    <a:pt x="338822" y="1345422"/>
                    <a:pt x="408195" y="1391828"/>
                    <a:pt x="488222" y="1421188"/>
                  </a:cubicBezTo>
                  <a:cubicBezTo>
                    <a:pt x="564698" y="1449363"/>
                    <a:pt x="643069" y="1465463"/>
                    <a:pt x="724754" y="1455282"/>
                  </a:cubicBezTo>
                  <a:cubicBezTo>
                    <a:pt x="806439" y="1445101"/>
                    <a:pt x="882915" y="1418347"/>
                    <a:pt x="954182" y="1377386"/>
                  </a:cubicBezTo>
                  <a:cubicBezTo>
                    <a:pt x="1019294" y="1339976"/>
                    <a:pt x="1075408" y="1291439"/>
                    <a:pt x="1126550" y="1236509"/>
                  </a:cubicBezTo>
                  <a:cubicBezTo>
                    <a:pt x="1177218" y="1182525"/>
                    <a:pt x="1223151" y="1124991"/>
                    <a:pt x="1264349" y="1063904"/>
                  </a:cubicBezTo>
                  <a:cubicBezTo>
                    <a:pt x="1286131" y="1031467"/>
                    <a:pt x="1306493" y="998320"/>
                    <a:pt x="1324251" y="963278"/>
                  </a:cubicBezTo>
                  <a:cubicBezTo>
                    <a:pt x="1334669" y="942916"/>
                    <a:pt x="1345087" y="922791"/>
                    <a:pt x="1350296" y="900298"/>
                  </a:cubicBezTo>
                  <a:cubicBezTo>
                    <a:pt x="1363318" y="843000"/>
                    <a:pt x="1362134" y="785465"/>
                    <a:pt x="1357872" y="727457"/>
                  </a:cubicBezTo>
                  <a:close/>
                </a:path>
              </a:pathLst>
            </a:custGeom>
            <a:solidFill>
              <a:srgbClr val="F3F3F3"/>
            </a:solidFill>
            <a:ln w="2363"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3" name="Freeform: Shape 44">
              <a:extLst>
                <a:ext uri="{FF2B5EF4-FFF2-40B4-BE49-F238E27FC236}">
                  <a16:creationId xmlns:a16="http://schemas.microsoft.com/office/drawing/2014/main" id="{C3D048C9-6E4D-453A-BED6-749FB2BAD6A1}"/>
                </a:ext>
              </a:extLst>
            </p:cNvPr>
            <p:cNvSpPr/>
            <p:nvPr/>
          </p:nvSpPr>
          <p:spPr>
            <a:xfrm>
              <a:off x="6140175" y="1831513"/>
              <a:ext cx="739990" cy="240771"/>
            </a:xfrm>
            <a:custGeom>
              <a:avLst/>
              <a:gdLst>
                <a:gd name="connsiteX0" fmla="*/ 376539 w 739990"/>
                <a:gd name="connsiteY0" fmla="*/ 5 h 240771"/>
                <a:gd name="connsiteX1" fmla="*/ 433126 w 739990"/>
                <a:gd name="connsiteY1" fmla="*/ 22498 h 240771"/>
                <a:gd name="connsiteX2" fmla="*/ 694992 w 739990"/>
                <a:gd name="connsiteY2" fmla="*/ 181369 h 240771"/>
                <a:gd name="connsiteX3" fmla="*/ 733112 w 739990"/>
                <a:gd name="connsiteY3" fmla="*/ 202442 h 240771"/>
                <a:gd name="connsiteX4" fmla="*/ 730981 w 739990"/>
                <a:gd name="connsiteY4" fmla="*/ 227302 h 240771"/>
                <a:gd name="connsiteX5" fmla="*/ 684101 w 739990"/>
                <a:gd name="connsiteY5" fmla="*/ 230380 h 240771"/>
                <a:gd name="connsiteX6" fmla="*/ 430285 w 739990"/>
                <a:gd name="connsiteY6" fmla="*/ 66773 h 240771"/>
                <a:gd name="connsiteX7" fmla="*/ 331553 w 739990"/>
                <a:gd name="connsiteY7" fmla="*/ 65826 h 240771"/>
                <a:gd name="connsiteX8" fmla="*/ 75370 w 739990"/>
                <a:gd name="connsiteY8" fmla="*/ 227302 h 240771"/>
                <a:gd name="connsiteX9" fmla="*/ 28253 w 739990"/>
                <a:gd name="connsiteY9" fmla="*/ 240561 h 240771"/>
                <a:gd name="connsiteX10" fmla="*/ 11679 w 739990"/>
                <a:gd name="connsiteY10" fmla="*/ 235352 h 240771"/>
                <a:gd name="connsiteX11" fmla="*/ 10022 w 739990"/>
                <a:gd name="connsiteY11" fmla="*/ 203389 h 240771"/>
                <a:gd name="connsiteX12" fmla="*/ 32041 w 739990"/>
                <a:gd name="connsiteY12" fmla="*/ 192261 h 240771"/>
                <a:gd name="connsiteX13" fmla="*/ 305745 w 739990"/>
                <a:gd name="connsiteY13" fmla="*/ 34573 h 240771"/>
                <a:gd name="connsiteX14" fmla="*/ 376539 w 739990"/>
                <a:gd name="connsiteY14" fmla="*/ 5 h 24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9990" h="240771">
                  <a:moveTo>
                    <a:pt x="376539" y="5"/>
                  </a:moveTo>
                  <a:cubicBezTo>
                    <a:pt x="397848" y="-232"/>
                    <a:pt x="412764" y="8528"/>
                    <a:pt x="433126" y="22498"/>
                  </a:cubicBezTo>
                  <a:cubicBezTo>
                    <a:pt x="490424" y="54461"/>
                    <a:pt x="661134" y="166453"/>
                    <a:pt x="694992" y="181369"/>
                  </a:cubicBezTo>
                  <a:cubicBezTo>
                    <a:pt x="708251" y="187288"/>
                    <a:pt x="721984" y="192734"/>
                    <a:pt x="733112" y="202442"/>
                  </a:cubicBezTo>
                  <a:cubicBezTo>
                    <a:pt x="743056" y="210965"/>
                    <a:pt x="742109" y="220673"/>
                    <a:pt x="730981" y="227302"/>
                  </a:cubicBezTo>
                  <a:cubicBezTo>
                    <a:pt x="719379" y="234169"/>
                    <a:pt x="700438" y="236299"/>
                    <a:pt x="684101" y="230380"/>
                  </a:cubicBezTo>
                  <a:cubicBezTo>
                    <a:pt x="640062" y="213806"/>
                    <a:pt x="436915" y="71509"/>
                    <a:pt x="430285" y="66773"/>
                  </a:cubicBezTo>
                  <a:cubicBezTo>
                    <a:pt x="397611" y="43097"/>
                    <a:pt x="364700" y="42623"/>
                    <a:pt x="331553" y="65826"/>
                  </a:cubicBezTo>
                  <a:cubicBezTo>
                    <a:pt x="305272" y="84057"/>
                    <a:pt x="134088" y="191077"/>
                    <a:pt x="75370" y="227302"/>
                  </a:cubicBezTo>
                  <a:cubicBezTo>
                    <a:pt x="61164" y="236063"/>
                    <a:pt x="45774" y="241982"/>
                    <a:pt x="28253" y="240561"/>
                  </a:cubicBezTo>
                  <a:cubicBezTo>
                    <a:pt x="22097" y="240088"/>
                    <a:pt x="16651" y="238667"/>
                    <a:pt x="11679" y="235352"/>
                  </a:cubicBezTo>
                  <a:cubicBezTo>
                    <a:pt x="-3237" y="225645"/>
                    <a:pt x="-3948" y="214280"/>
                    <a:pt x="10022" y="203389"/>
                  </a:cubicBezTo>
                  <a:cubicBezTo>
                    <a:pt x="16651" y="198180"/>
                    <a:pt x="24465" y="195338"/>
                    <a:pt x="32041" y="192261"/>
                  </a:cubicBezTo>
                  <a:cubicBezTo>
                    <a:pt x="73476" y="175687"/>
                    <a:pt x="237319" y="82163"/>
                    <a:pt x="305745" y="34573"/>
                  </a:cubicBezTo>
                  <a:cubicBezTo>
                    <a:pt x="318294" y="29838"/>
                    <a:pt x="363753" y="5"/>
                    <a:pt x="376539" y="5"/>
                  </a:cubicBezTo>
                  <a:close/>
                </a:path>
              </a:pathLst>
            </a:custGeom>
            <a:solidFill>
              <a:srgbClr val="FEFEFE"/>
            </a:solidFill>
            <a:ln w="2363"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4" name="Freeform: Shape 45">
              <a:extLst>
                <a:ext uri="{FF2B5EF4-FFF2-40B4-BE49-F238E27FC236}">
                  <a16:creationId xmlns:a16="http://schemas.microsoft.com/office/drawing/2014/main" id="{7B934868-0F44-43BB-891D-CF39407A1337}"/>
                </a:ext>
              </a:extLst>
            </p:cNvPr>
            <p:cNvSpPr/>
            <p:nvPr/>
          </p:nvSpPr>
          <p:spPr>
            <a:xfrm>
              <a:off x="6103790" y="2587045"/>
              <a:ext cx="813535" cy="105701"/>
            </a:xfrm>
            <a:custGeom>
              <a:avLst/>
              <a:gdLst>
                <a:gd name="connsiteX0" fmla="*/ 813536 w 813535"/>
                <a:gd name="connsiteY0" fmla="*/ 3789 h 105701"/>
                <a:gd name="connsiteX1" fmla="*/ 791280 w 813535"/>
                <a:gd name="connsiteY1" fmla="*/ 21072 h 105701"/>
                <a:gd name="connsiteX2" fmla="*/ 554038 w 813535"/>
                <a:gd name="connsiteY2" fmla="*/ 95181 h 105701"/>
                <a:gd name="connsiteX3" fmla="*/ 92340 w 813535"/>
                <a:gd name="connsiteY3" fmla="*/ 45460 h 105701"/>
                <a:gd name="connsiteX4" fmla="*/ 14443 w 813535"/>
                <a:gd name="connsiteY4" fmla="*/ 11128 h 105701"/>
                <a:gd name="connsiteX5" fmla="*/ 0 w 813535"/>
                <a:gd name="connsiteY5" fmla="*/ 0 h 105701"/>
                <a:gd name="connsiteX6" fmla="*/ 406531 w 813535"/>
                <a:gd name="connsiteY6" fmla="*/ 72451 h 105701"/>
                <a:gd name="connsiteX7" fmla="*/ 813536 w 813535"/>
                <a:gd name="connsiteY7" fmla="*/ 3789 h 1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535" h="105701">
                  <a:moveTo>
                    <a:pt x="813536" y="3789"/>
                  </a:moveTo>
                  <a:cubicBezTo>
                    <a:pt x="807853" y="12786"/>
                    <a:pt x="799566" y="17047"/>
                    <a:pt x="791280" y="21072"/>
                  </a:cubicBezTo>
                  <a:cubicBezTo>
                    <a:pt x="716461" y="59429"/>
                    <a:pt x="636670" y="82395"/>
                    <a:pt x="554038" y="95181"/>
                  </a:cubicBezTo>
                  <a:cubicBezTo>
                    <a:pt x="395877" y="119805"/>
                    <a:pt x="242214" y="100390"/>
                    <a:pt x="92340" y="45460"/>
                  </a:cubicBezTo>
                  <a:cubicBezTo>
                    <a:pt x="65585" y="35752"/>
                    <a:pt x="39540" y="24387"/>
                    <a:pt x="14443" y="11128"/>
                  </a:cubicBezTo>
                  <a:cubicBezTo>
                    <a:pt x="9234" y="8287"/>
                    <a:pt x="4499" y="5209"/>
                    <a:pt x="0" y="0"/>
                  </a:cubicBezTo>
                  <a:cubicBezTo>
                    <a:pt x="132353" y="43329"/>
                    <a:pt x="266838" y="71267"/>
                    <a:pt x="406531" y="72451"/>
                  </a:cubicBezTo>
                  <a:cubicBezTo>
                    <a:pt x="546461" y="73635"/>
                    <a:pt x="680945" y="46407"/>
                    <a:pt x="813536" y="3789"/>
                  </a:cubicBezTo>
                  <a:close/>
                </a:path>
              </a:pathLst>
            </a:custGeom>
            <a:solidFill>
              <a:srgbClr val="CDCDCD"/>
            </a:solidFill>
            <a:ln w="2363"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5" name="Freeform: Shape 46">
              <a:extLst>
                <a:ext uri="{FF2B5EF4-FFF2-40B4-BE49-F238E27FC236}">
                  <a16:creationId xmlns:a16="http://schemas.microsoft.com/office/drawing/2014/main" id="{9CED2DB4-EDE4-4755-B93E-FFF2049F3FCF}"/>
                </a:ext>
              </a:extLst>
            </p:cNvPr>
            <p:cNvSpPr/>
            <p:nvPr/>
          </p:nvSpPr>
          <p:spPr>
            <a:xfrm>
              <a:off x="6137884" y="2444037"/>
              <a:ext cx="757184" cy="106177"/>
            </a:xfrm>
            <a:custGeom>
              <a:avLst/>
              <a:gdLst>
                <a:gd name="connsiteX0" fmla="*/ 757185 w 757184"/>
                <a:gd name="connsiteY0" fmla="*/ 4735 h 106177"/>
                <a:gd name="connsiteX1" fmla="*/ 711962 w 757184"/>
                <a:gd name="connsiteY1" fmla="*/ 34805 h 106177"/>
                <a:gd name="connsiteX2" fmla="*/ 460751 w 757184"/>
                <a:gd name="connsiteY2" fmla="*/ 102994 h 106177"/>
                <a:gd name="connsiteX3" fmla="*/ 107256 w 757184"/>
                <a:gd name="connsiteY3" fmla="*/ 54220 h 106177"/>
                <a:gd name="connsiteX4" fmla="*/ 21783 w 757184"/>
                <a:gd name="connsiteY4" fmla="*/ 16337 h 106177"/>
                <a:gd name="connsiteX5" fmla="*/ 0 w 757184"/>
                <a:gd name="connsiteY5" fmla="*/ 0 h 106177"/>
                <a:gd name="connsiteX6" fmla="*/ 378356 w 757184"/>
                <a:gd name="connsiteY6" fmla="*/ 73161 h 106177"/>
                <a:gd name="connsiteX7" fmla="*/ 757185 w 757184"/>
                <a:gd name="connsiteY7" fmla="*/ 4735 h 10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7184" h="106177">
                  <a:moveTo>
                    <a:pt x="757185" y="4735"/>
                  </a:moveTo>
                  <a:cubicBezTo>
                    <a:pt x="744399" y="18941"/>
                    <a:pt x="728062" y="27228"/>
                    <a:pt x="711962" y="34805"/>
                  </a:cubicBezTo>
                  <a:cubicBezTo>
                    <a:pt x="632408" y="72451"/>
                    <a:pt x="548355" y="95181"/>
                    <a:pt x="460751" y="102994"/>
                  </a:cubicBezTo>
                  <a:cubicBezTo>
                    <a:pt x="339289" y="114122"/>
                    <a:pt x="221615" y="95654"/>
                    <a:pt x="107256" y="54220"/>
                  </a:cubicBezTo>
                  <a:cubicBezTo>
                    <a:pt x="77897" y="43565"/>
                    <a:pt x="49485" y="31017"/>
                    <a:pt x="21783" y="16337"/>
                  </a:cubicBezTo>
                  <a:cubicBezTo>
                    <a:pt x="13969" y="12075"/>
                    <a:pt x="6156" y="7577"/>
                    <a:pt x="0" y="0"/>
                  </a:cubicBezTo>
                  <a:cubicBezTo>
                    <a:pt x="122409" y="44276"/>
                    <a:pt x="247660" y="71978"/>
                    <a:pt x="378356" y="73161"/>
                  </a:cubicBezTo>
                  <a:cubicBezTo>
                    <a:pt x="509052" y="74345"/>
                    <a:pt x="634302" y="47354"/>
                    <a:pt x="757185" y="4735"/>
                  </a:cubicBezTo>
                  <a:close/>
                </a:path>
              </a:pathLst>
            </a:custGeom>
            <a:solidFill>
              <a:srgbClr val="CDCDCD"/>
            </a:solidFill>
            <a:ln w="2363"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6" name="Freeform: Shape 47">
              <a:extLst>
                <a:ext uri="{FF2B5EF4-FFF2-40B4-BE49-F238E27FC236}">
                  <a16:creationId xmlns:a16="http://schemas.microsoft.com/office/drawing/2014/main" id="{A202C8CD-268B-4013-A6D2-9D2232948296}"/>
                </a:ext>
              </a:extLst>
            </p:cNvPr>
            <p:cNvSpPr/>
            <p:nvPr/>
          </p:nvSpPr>
          <p:spPr>
            <a:xfrm>
              <a:off x="6136701" y="2728396"/>
              <a:ext cx="747714" cy="107499"/>
            </a:xfrm>
            <a:custGeom>
              <a:avLst/>
              <a:gdLst>
                <a:gd name="connsiteX0" fmla="*/ 747714 w 747714"/>
                <a:gd name="connsiteY0" fmla="*/ 4262 h 107499"/>
                <a:gd name="connsiteX1" fmla="*/ 733271 w 747714"/>
                <a:gd name="connsiteY1" fmla="*/ 18941 h 107499"/>
                <a:gd name="connsiteX2" fmla="*/ 549302 w 747714"/>
                <a:gd name="connsiteY2" fmla="*/ 88788 h 107499"/>
                <a:gd name="connsiteX3" fmla="*/ 387590 w 747714"/>
                <a:gd name="connsiteY3" fmla="*/ 107493 h 107499"/>
                <a:gd name="connsiteX4" fmla="*/ 159108 w 747714"/>
                <a:gd name="connsiteY4" fmla="*/ 72924 h 107499"/>
                <a:gd name="connsiteX5" fmla="*/ 12075 w 747714"/>
                <a:gd name="connsiteY5" fmla="*/ 11838 h 107499"/>
                <a:gd name="connsiteX6" fmla="*/ 0 w 747714"/>
                <a:gd name="connsiteY6" fmla="*/ 0 h 107499"/>
                <a:gd name="connsiteX7" fmla="*/ 747714 w 747714"/>
                <a:gd name="connsiteY7" fmla="*/ 4262 h 10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714" h="107499">
                  <a:moveTo>
                    <a:pt x="747714" y="4262"/>
                  </a:moveTo>
                  <a:cubicBezTo>
                    <a:pt x="745347" y="13022"/>
                    <a:pt x="738954" y="15627"/>
                    <a:pt x="733271" y="18941"/>
                  </a:cubicBezTo>
                  <a:cubicBezTo>
                    <a:pt x="675973" y="52562"/>
                    <a:pt x="613703" y="73398"/>
                    <a:pt x="549302" y="88788"/>
                  </a:cubicBezTo>
                  <a:cubicBezTo>
                    <a:pt x="496029" y="101574"/>
                    <a:pt x="442046" y="107730"/>
                    <a:pt x="387590" y="107493"/>
                  </a:cubicBezTo>
                  <a:cubicBezTo>
                    <a:pt x="309930" y="107019"/>
                    <a:pt x="233690" y="95654"/>
                    <a:pt x="159108" y="72924"/>
                  </a:cubicBezTo>
                  <a:cubicBezTo>
                    <a:pt x="107966" y="57298"/>
                    <a:pt x="58245" y="38593"/>
                    <a:pt x="12075" y="11838"/>
                  </a:cubicBezTo>
                  <a:cubicBezTo>
                    <a:pt x="7577" y="9234"/>
                    <a:pt x="2368" y="7103"/>
                    <a:pt x="0" y="0"/>
                  </a:cubicBezTo>
                  <a:cubicBezTo>
                    <a:pt x="248607" y="96601"/>
                    <a:pt x="497450" y="100153"/>
                    <a:pt x="747714" y="4262"/>
                  </a:cubicBezTo>
                  <a:close/>
                </a:path>
              </a:pathLst>
            </a:custGeom>
            <a:solidFill>
              <a:srgbClr val="CDCDCD"/>
            </a:solidFill>
            <a:ln w="2363"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7" name="Freeform: Shape 48">
              <a:extLst>
                <a:ext uri="{FF2B5EF4-FFF2-40B4-BE49-F238E27FC236}">
                  <a16:creationId xmlns:a16="http://schemas.microsoft.com/office/drawing/2014/main" id="{FBFB227D-5631-40EE-AE2F-D988CFFC96D2}"/>
                </a:ext>
              </a:extLst>
            </p:cNvPr>
            <p:cNvSpPr/>
            <p:nvPr/>
          </p:nvSpPr>
          <p:spPr>
            <a:xfrm>
              <a:off x="6146882" y="2834705"/>
              <a:ext cx="716934" cy="108755"/>
            </a:xfrm>
            <a:custGeom>
              <a:avLst/>
              <a:gdLst>
                <a:gd name="connsiteX0" fmla="*/ 1421 w 716934"/>
                <a:gd name="connsiteY0" fmla="*/ 0 h 108755"/>
                <a:gd name="connsiteX1" fmla="*/ 716934 w 716934"/>
                <a:gd name="connsiteY1" fmla="*/ 3315 h 108755"/>
                <a:gd name="connsiteX2" fmla="*/ 704386 w 716934"/>
                <a:gd name="connsiteY2" fmla="*/ 18704 h 108755"/>
                <a:gd name="connsiteX3" fmla="*/ 555932 w 716934"/>
                <a:gd name="connsiteY3" fmla="*/ 82158 h 108755"/>
                <a:gd name="connsiteX4" fmla="*/ 349233 w 716934"/>
                <a:gd name="connsiteY4" fmla="*/ 108203 h 108755"/>
                <a:gd name="connsiteX5" fmla="*/ 19415 w 716934"/>
                <a:gd name="connsiteY5" fmla="*/ 17284 h 108755"/>
                <a:gd name="connsiteX6" fmla="*/ 0 w 716934"/>
                <a:gd name="connsiteY6" fmla="*/ 4735 h 108755"/>
                <a:gd name="connsiteX7" fmla="*/ 1421 w 716934"/>
                <a:gd name="connsiteY7" fmla="*/ 0 h 10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934" h="108755">
                  <a:moveTo>
                    <a:pt x="1421" y="0"/>
                  </a:moveTo>
                  <a:cubicBezTo>
                    <a:pt x="238662" y="97785"/>
                    <a:pt x="476378" y="101337"/>
                    <a:pt x="716934" y="3315"/>
                  </a:cubicBezTo>
                  <a:cubicBezTo>
                    <a:pt x="714093" y="13732"/>
                    <a:pt x="708647" y="16100"/>
                    <a:pt x="704386" y="18704"/>
                  </a:cubicBezTo>
                  <a:cubicBezTo>
                    <a:pt x="658216" y="47590"/>
                    <a:pt x="608021" y="67242"/>
                    <a:pt x="555932" y="82158"/>
                  </a:cubicBezTo>
                  <a:cubicBezTo>
                    <a:pt x="488216" y="101337"/>
                    <a:pt x="419317" y="111281"/>
                    <a:pt x="349233" y="108203"/>
                  </a:cubicBezTo>
                  <a:cubicBezTo>
                    <a:pt x="232506" y="102994"/>
                    <a:pt x="121936" y="74345"/>
                    <a:pt x="19415" y="17284"/>
                  </a:cubicBezTo>
                  <a:cubicBezTo>
                    <a:pt x="12785" y="13496"/>
                    <a:pt x="6393" y="8760"/>
                    <a:pt x="0" y="4735"/>
                  </a:cubicBezTo>
                  <a:cubicBezTo>
                    <a:pt x="237" y="3078"/>
                    <a:pt x="710" y="1421"/>
                    <a:pt x="1421" y="0"/>
                  </a:cubicBezTo>
                  <a:close/>
                </a:path>
              </a:pathLst>
            </a:custGeom>
            <a:solidFill>
              <a:srgbClr val="CDCDCD"/>
            </a:solidFill>
            <a:ln w="2363"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8" name="Freeform: Shape 49">
              <a:extLst>
                <a:ext uri="{FF2B5EF4-FFF2-40B4-BE49-F238E27FC236}">
                  <a16:creationId xmlns:a16="http://schemas.microsoft.com/office/drawing/2014/main" id="{3BB2A6DD-4A2C-4AC7-ADF8-4A4125E167A3}"/>
                </a:ext>
              </a:extLst>
            </p:cNvPr>
            <p:cNvSpPr/>
            <p:nvPr/>
          </p:nvSpPr>
          <p:spPr>
            <a:xfrm>
              <a:off x="6192341" y="2963532"/>
              <a:ext cx="626015" cy="105385"/>
            </a:xfrm>
            <a:custGeom>
              <a:avLst/>
              <a:gdLst>
                <a:gd name="connsiteX0" fmla="*/ 626015 w 626015"/>
                <a:gd name="connsiteY0" fmla="*/ 6368 h 105385"/>
                <a:gd name="connsiteX1" fmla="*/ 343551 w 626015"/>
                <a:gd name="connsiteY1" fmla="*/ 104863 h 105385"/>
                <a:gd name="connsiteX2" fmla="*/ 0 w 626015"/>
                <a:gd name="connsiteY2" fmla="*/ 449 h 105385"/>
                <a:gd name="connsiteX3" fmla="*/ 15627 w 626015"/>
                <a:gd name="connsiteY3" fmla="*/ 4237 h 105385"/>
                <a:gd name="connsiteX4" fmla="*/ 219247 w 626015"/>
                <a:gd name="connsiteY4" fmla="*/ 64613 h 105385"/>
                <a:gd name="connsiteX5" fmla="*/ 510709 w 626015"/>
                <a:gd name="connsiteY5" fmla="*/ 44014 h 105385"/>
                <a:gd name="connsiteX6" fmla="*/ 609678 w 626015"/>
                <a:gd name="connsiteY6" fmla="*/ 8262 h 105385"/>
                <a:gd name="connsiteX7" fmla="*/ 626015 w 626015"/>
                <a:gd name="connsiteY7" fmla="*/ 6368 h 10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015" h="105385">
                  <a:moveTo>
                    <a:pt x="626015" y="6368"/>
                  </a:moveTo>
                  <a:cubicBezTo>
                    <a:pt x="542436" y="69111"/>
                    <a:pt x="447255" y="99654"/>
                    <a:pt x="343551" y="104863"/>
                  </a:cubicBezTo>
                  <a:cubicBezTo>
                    <a:pt x="193203" y="112203"/>
                    <a:pt x="39304" y="40462"/>
                    <a:pt x="0" y="449"/>
                  </a:cubicBezTo>
                  <a:cubicBezTo>
                    <a:pt x="6393" y="-1209"/>
                    <a:pt x="11128" y="2106"/>
                    <a:pt x="15627" y="4237"/>
                  </a:cubicBezTo>
                  <a:cubicBezTo>
                    <a:pt x="80975" y="33122"/>
                    <a:pt x="148454" y="53958"/>
                    <a:pt x="219247" y="64613"/>
                  </a:cubicBezTo>
                  <a:cubicBezTo>
                    <a:pt x="317980" y="79529"/>
                    <a:pt x="415055" y="71716"/>
                    <a:pt x="510709" y="44014"/>
                  </a:cubicBezTo>
                  <a:cubicBezTo>
                    <a:pt x="544567" y="34306"/>
                    <a:pt x="577004" y="21284"/>
                    <a:pt x="609678" y="8262"/>
                  </a:cubicBezTo>
                  <a:cubicBezTo>
                    <a:pt x="614650" y="6368"/>
                    <a:pt x="619386" y="3290"/>
                    <a:pt x="626015" y="6368"/>
                  </a:cubicBezTo>
                  <a:close/>
                </a:path>
              </a:pathLst>
            </a:custGeom>
            <a:solidFill>
              <a:srgbClr val="CDCDCD"/>
            </a:solidFill>
            <a:ln w="2363"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9" name="Freeform: Shape 50">
              <a:extLst>
                <a:ext uri="{FF2B5EF4-FFF2-40B4-BE49-F238E27FC236}">
                  <a16:creationId xmlns:a16="http://schemas.microsoft.com/office/drawing/2014/main" id="{F9628007-D43E-4A4A-AE47-254B67A4C5CF}"/>
                </a:ext>
              </a:extLst>
            </p:cNvPr>
            <p:cNvSpPr/>
            <p:nvPr/>
          </p:nvSpPr>
          <p:spPr>
            <a:xfrm>
              <a:off x="6214124" y="2294163"/>
              <a:ext cx="605416" cy="106478"/>
            </a:xfrm>
            <a:custGeom>
              <a:avLst/>
              <a:gdLst>
                <a:gd name="connsiteX0" fmla="*/ 605416 w 605416"/>
                <a:gd name="connsiteY0" fmla="*/ 8997 h 106478"/>
                <a:gd name="connsiteX1" fmla="*/ 321531 w 605416"/>
                <a:gd name="connsiteY1" fmla="*/ 106309 h 106478"/>
                <a:gd name="connsiteX2" fmla="*/ 0 w 605416"/>
                <a:gd name="connsiteY2" fmla="*/ 0 h 106478"/>
                <a:gd name="connsiteX3" fmla="*/ 300932 w 605416"/>
                <a:gd name="connsiteY3" fmla="*/ 73398 h 106478"/>
                <a:gd name="connsiteX4" fmla="*/ 603522 w 605416"/>
                <a:gd name="connsiteY4" fmla="*/ 2841 h 106478"/>
                <a:gd name="connsiteX5" fmla="*/ 605416 w 605416"/>
                <a:gd name="connsiteY5" fmla="*/ 8997 h 10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416" h="106478">
                  <a:moveTo>
                    <a:pt x="605416" y="8997"/>
                  </a:moveTo>
                  <a:cubicBezTo>
                    <a:pt x="521837" y="72451"/>
                    <a:pt x="425946" y="103231"/>
                    <a:pt x="321531" y="106309"/>
                  </a:cubicBezTo>
                  <a:cubicBezTo>
                    <a:pt x="190835" y="110097"/>
                    <a:pt x="50432" y="49721"/>
                    <a:pt x="0" y="0"/>
                  </a:cubicBezTo>
                  <a:cubicBezTo>
                    <a:pt x="95654" y="43802"/>
                    <a:pt x="195334" y="72214"/>
                    <a:pt x="300932" y="73398"/>
                  </a:cubicBezTo>
                  <a:cubicBezTo>
                    <a:pt x="407241" y="74582"/>
                    <a:pt x="507394" y="47354"/>
                    <a:pt x="603522" y="2841"/>
                  </a:cubicBezTo>
                  <a:cubicBezTo>
                    <a:pt x="604233" y="4735"/>
                    <a:pt x="604706" y="6866"/>
                    <a:pt x="605416" y="8997"/>
                  </a:cubicBezTo>
                  <a:close/>
                </a:path>
              </a:pathLst>
            </a:custGeom>
            <a:solidFill>
              <a:srgbClr val="CDCDCD"/>
            </a:solidFill>
            <a:ln w="2363" cap="flat">
              <a:noFill/>
              <a:prstDash val="solid"/>
              <a:miter/>
            </a:ln>
          </p:spPr>
          <p:txBody>
            <a:bodyPr rtlCol="0" anchor="ctr"/>
            <a:lstStyle/>
            <a:p>
              <a:pPr defTabSz="914400"/>
              <a:endParaRPr lang="en-US">
                <a:solidFill>
                  <a:prstClr val="black"/>
                </a:solidFill>
                <a:latin typeface="Arial"/>
                <a:ea typeface="Arial Unicode MS"/>
              </a:endParaRPr>
            </a:p>
          </p:txBody>
        </p:sp>
        <p:sp>
          <p:nvSpPr>
            <p:cNvPr id="20" name="Freeform: Shape 51">
              <a:extLst>
                <a:ext uri="{FF2B5EF4-FFF2-40B4-BE49-F238E27FC236}">
                  <a16:creationId xmlns:a16="http://schemas.microsoft.com/office/drawing/2014/main" id="{13ED40D7-533A-4B28-9E48-A9B912B158E8}"/>
                </a:ext>
              </a:extLst>
            </p:cNvPr>
            <p:cNvSpPr/>
            <p:nvPr/>
          </p:nvSpPr>
          <p:spPr>
            <a:xfrm>
              <a:off x="6249876" y="2156364"/>
              <a:ext cx="519469" cy="108323"/>
            </a:xfrm>
            <a:custGeom>
              <a:avLst/>
              <a:gdLst>
                <a:gd name="connsiteX0" fmla="*/ 0 w 519469"/>
                <a:gd name="connsiteY0" fmla="*/ 0 h 108323"/>
                <a:gd name="connsiteX1" fmla="*/ 519469 w 519469"/>
                <a:gd name="connsiteY1" fmla="*/ 6156 h 108323"/>
                <a:gd name="connsiteX2" fmla="*/ 503606 w 519469"/>
                <a:gd name="connsiteY2" fmla="*/ 26755 h 108323"/>
                <a:gd name="connsiteX3" fmla="*/ 297144 w 519469"/>
                <a:gd name="connsiteY3" fmla="*/ 107256 h 108323"/>
                <a:gd name="connsiteX4" fmla="*/ 11128 w 519469"/>
                <a:gd name="connsiteY4" fmla="*/ 15627 h 108323"/>
                <a:gd name="connsiteX5" fmla="*/ 0 w 519469"/>
                <a:gd name="connsiteY5" fmla="*/ 0 h 1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469" h="108323">
                  <a:moveTo>
                    <a:pt x="0" y="0"/>
                  </a:moveTo>
                  <a:cubicBezTo>
                    <a:pt x="173788" y="97785"/>
                    <a:pt x="346155" y="101574"/>
                    <a:pt x="519469" y="6156"/>
                  </a:cubicBezTo>
                  <a:cubicBezTo>
                    <a:pt x="517102" y="16811"/>
                    <a:pt x="509999" y="21783"/>
                    <a:pt x="503606" y="26755"/>
                  </a:cubicBezTo>
                  <a:cubicBezTo>
                    <a:pt x="442520" y="72925"/>
                    <a:pt x="374094" y="101574"/>
                    <a:pt x="297144" y="107256"/>
                  </a:cubicBezTo>
                  <a:cubicBezTo>
                    <a:pt x="189651" y="115069"/>
                    <a:pt x="95891" y="79554"/>
                    <a:pt x="11128" y="15627"/>
                  </a:cubicBezTo>
                  <a:cubicBezTo>
                    <a:pt x="7340" y="12786"/>
                    <a:pt x="2841" y="9708"/>
                    <a:pt x="0" y="0"/>
                  </a:cubicBezTo>
                  <a:close/>
                </a:path>
              </a:pathLst>
            </a:custGeom>
            <a:solidFill>
              <a:srgbClr val="CDCDCD"/>
            </a:solidFill>
            <a:ln w="2363" cap="flat">
              <a:noFill/>
              <a:prstDash val="solid"/>
              <a:miter/>
            </a:ln>
          </p:spPr>
          <p:txBody>
            <a:bodyPr rtlCol="0" anchor="ctr"/>
            <a:lstStyle/>
            <a:p>
              <a:pPr defTabSz="914400"/>
              <a:endParaRPr lang="en-US">
                <a:solidFill>
                  <a:prstClr val="black"/>
                </a:solidFill>
                <a:latin typeface="Arial"/>
                <a:ea typeface="Arial Unicode MS"/>
              </a:endParaRPr>
            </a:p>
          </p:txBody>
        </p:sp>
        <p:sp>
          <p:nvSpPr>
            <p:cNvPr id="21" name="Freeform: Shape 52">
              <a:extLst>
                <a:ext uri="{FF2B5EF4-FFF2-40B4-BE49-F238E27FC236}">
                  <a16:creationId xmlns:a16="http://schemas.microsoft.com/office/drawing/2014/main" id="{7ABCE39A-1895-49F6-9186-96A87B36355E}"/>
                </a:ext>
              </a:extLst>
            </p:cNvPr>
            <p:cNvSpPr/>
            <p:nvPr/>
          </p:nvSpPr>
          <p:spPr>
            <a:xfrm>
              <a:off x="7039732" y="2315605"/>
              <a:ext cx="48502" cy="126757"/>
            </a:xfrm>
            <a:custGeom>
              <a:avLst/>
              <a:gdLst>
                <a:gd name="connsiteX0" fmla="*/ 38122 w 48502"/>
                <a:gd name="connsiteY0" fmla="*/ 23781 h 126757"/>
                <a:gd name="connsiteX1" fmla="*/ 47119 w 48502"/>
                <a:gd name="connsiteY1" fmla="*/ 103099 h 126757"/>
                <a:gd name="connsiteX2" fmla="*/ 40727 w 48502"/>
                <a:gd name="connsiteY2" fmla="*/ 119199 h 126757"/>
                <a:gd name="connsiteX3" fmla="*/ 20838 w 48502"/>
                <a:gd name="connsiteY3" fmla="*/ 125591 h 126757"/>
                <a:gd name="connsiteX4" fmla="*/ 14919 w 48502"/>
                <a:gd name="connsiteY4" fmla="*/ 108307 h 126757"/>
                <a:gd name="connsiteX5" fmla="*/ 10657 w 48502"/>
                <a:gd name="connsiteY5" fmla="*/ 49115 h 126757"/>
                <a:gd name="connsiteX6" fmla="*/ 2607 w 48502"/>
                <a:gd name="connsiteY6" fmla="*/ 32068 h 126757"/>
                <a:gd name="connsiteX7" fmla="*/ 3791 w 48502"/>
                <a:gd name="connsiteY7" fmla="*/ 9812 h 126757"/>
                <a:gd name="connsiteX8" fmla="*/ 25100 w 48502"/>
                <a:gd name="connsiteY8" fmla="*/ 815 h 126757"/>
                <a:gd name="connsiteX9" fmla="*/ 38122 w 48502"/>
                <a:gd name="connsiteY9" fmla="*/ 23781 h 12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02" h="126757">
                  <a:moveTo>
                    <a:pt x="38122" y="23781"/>
                  </a:moveTo>
                  <a:cubicBezTo>
                    <a:pt x="42384" y="47221"/>
                    <a:pt x="52091" y="75870"/>
                    <a:pt x="47119" y="103099"/>
                  </a:cubicBezTo>
                  <a:cubicBezTo>
                    <a:pt x="46883" y="109018"/>
                    <a:pt x="45225" y="114700"/>
                    <a:pt x="40727" y="119199"/>
                  </a:cubicBezTo>
                  <a:cubicBezTo>
                    <a:pt x="35281" y="124645"/>
                    <a:pt x="28651" y="128906"/>
                    <a:pt x="20838" y="125591"/>
                  </a:cubicBezTo>
                  <a:cubicBezTo>
                    <a:pt x="12788" y="122277"/>
                    <a:pt x="13972" y="114700"/>
                    <a:pt x="14919" y="108307"/>
                  </a:cubicBezTo>
                  <a:cubicBezTo>
                    <a:pt x="17760" y="88182"/>
                    <a:pt x="18944" y="68294"/>
                    <a:pt x="10657" y="49115"/>
                  </a:cubicBezTo>
                  <a:cubicBezTo>
                    <a:pt x="8053" y="43433"/>
                    <a:pt x="4975" y="37987"/>
                    <a:pt x="2607" y="32068"/>
                  </a:cubicBezTo>
                  <a:cubicBezTo>
                    <a:pt x="-708" y="24492"/>
                    <a:pt x="-1418" y="16678"/>
                    <a:pt x="3791" y="9812"/>
                  </a:cubicBezTo>
                  <a:cubicBezTo>
                    <a:pt x="9000" y="2946"/>
                    <a:pt x="16103" y="-2026"/>
                    <a:pt x="25100" y="815"/>
                  </a:cubicBezTo>
                  <a:cubicBezTo>
                    <a:pt x="35991" y="4366"/>
                    <a:pt x="36938" y="14310"/>
                    <a:pt x="38122" y="23781"/>
                  </a:cubicBezTo>
                  <a:close/>
                </a:path>
              </a:pathLst>
            </a:custGeom>
            <a:solidFill>
              <a:srgbClr val="C0C0C0"/>
            </a:solidFill>
            <a:ln w="2363" cap="flat">
              <a:noFill/>
              <a:prstDash val="solid"/>
              <a:miter/>
            </a:ln>
          </p:spPr>
          <p:txBody>
            <a:bodyPr rtlCol="0" anchor="ctr"/>
            <a:lstStyle/>
            <a:p>
              <a:pPr defTabSz="914400"/>
              <a:endParaRPr lang="en-US">
                <a:solidFill>
                  <a:prstClr val="black"/>
                </a:solidFill>
                <a:latin typeface="Arial"/>
                <a:ea typeface="Arial Unicode MS"/>
              </a:endParaRPr>
            </a:p>
          </p:txBody>
        </p:sp>
        <p:sp>
          <p:nvSpPr>
            <p:cNvPr id="22" name="Freeform: Shape 53">
              <a:extLst>
                <a:ext uri="{FF2B5EF4-FFF2-40B4-BE49-F238E27FC236}">
                  <a16:creationId xmlns:a16="http://schemas.microsoft.com/office/drawing/2014/main" id="{47A89648-FA13-4D19-8176-10DA4A12A40A}"/>
                </a:ext>
              </a:extLst>
            </p:cNvPr>
            <p:cNvSpPr/>
            <p:nvPr/>
          </p:nvSpPr>
          <p:spPr>
            <a:xfrm>
              <a:off x="5944700" y="2315513"/>
              <a:ext cx="48039" cy="126806"/>
            </a:xfrm>
            <a:custGeom>
              <a:avLst/>
              <a:gdLst>
                <a:gd name="connsiteX0" fmla="*/ 11346 w 48039"/>
                <a:gd name="connsiteY0" fmla="*/ 13928 h 126806"/>
                <a:gd name="connsiteX1" fmla="*/ 32419 w 48039"/>
                <a:gd name="connsiteY1" fmla="*/ 1143 h 126806"/>
                <a:gd name="connsiteX2" fmla="*/ 47572 w 48039"/>
                <a:gd name="connsiteY2" fmla="*/ 25767 h 126806"/>
                <a:gd name="connsiteX3" fmla="*/ 43784 w 48039"/>
                <a:gd name="connsiteY3" fmla="*/ 35474 h 126806"/>
                <a:gd name="connsiteX4" fmla="*/ 32892 w 48039"/>
                <a:gd name="connsiteY4" fmla="*/ 106031 h 126806"/>
                <a:gd name="connsiteX5" fmla="*/ 26026 w 48039"/>
                <a:gd name="connsiteY5" fmla="*/ 126156 h 126806"/>
                <a:gd name="connsiteX6" fmla="*/ 3296 w 48039"/>
                <a:gd name="connsiteY6" fmla="*/ 113134 h 126806"/>
                <a:gd name="connsiteX7" fmla="*/ 11346 w 48039"/>
                <a:gd name="connsiteY7" fmla="*/ 13928 h 12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39" h="126806">
                  <a:moveTo>
                    <a:pt x="11346" y="13928"/>
                  </a:moveTo>
                  <a:cubicBezTo>
                    <a:pt x="16082" y="1616"/>
                    <a:pt x="22001" y="-2172"/>
                    <a:pt x="32419" y="1143"/>
                  </a:cubicBezTo>
                  <a:cubicBezTo>
                    <a:pt x="43073" y="4458"/>
                    <a:pt x="49940" y="15349"/>
                    <a:pt x="47572" y="25767"/>
                  </a:cubicBezTo>
                  <a:cubicBezTo>
                    <a:pt x="46862" y="29081"/>
                    <a:pt x="45441" y="32633"/>
                    <a:pt x="43784" y="35474"/>
                  </a:cubicBezTo>
                  <a:cubicBezTo>
                    <a:pt x="31235" y="57730"/>
                    <a:pt x="28157" y="81170"/>
                    <a:pt x="32892" y="106031"/>
                  </a:cubicBezTo>
                  <a:cubicBezTo>
                    <a:pt x="34313" y="113844"/>
                    <a:pt x="36207" y="122368"/>
                    <a:pt x="26026" y="126156"/>
                  </a:cubicBezTo>
                  <a:cubicBezTo>
                    <a:pt x="18686" y="128998"/>
                    <a:pt x="7085" y="122131"/>
                    <a:pt x="3296" y="113134"/>
                  </a:cubicBezTo>
                  <a:cubicBezTo>
                    <a:pt x="-7122" y="88273"/>
                    <a:pt x="10399" y="16533"/>
                    <a:pt x="11346" y="13928"/>
                  </a:cubicBezTo>
                  <a:close/>
                </a:path>
              </a:pathLst>
            </a:custGeom>
            <a:solidFill>
              <a:srgbClr val="C0C0C0"/>
            </a:solidFill>
            <a:ln w="2363" cap="flat">
              <a:noFill/>
              <a:prstDash val="solid"/>
              <a:miter/>
            </a:ln>
          </p:spPr>
          <p:txBody>
            <a:bodyPr rtlCol="0" anchor="ctr"/>
            <a:lstStyle/>
            <a:p>
              <a:pPr defTabSz="914400"/>
              <a:endParaRPr lang="en-US">
                <a:solidFill>
                  <a:prstClr val="black"/>
                </a:solidFill>
                <a:latin typeface="Arial"/>
                <a:ea typeface="Arial Unicode MS"/>
              </a:endParaRPr>
            </a:p>
          </p:txBody>
        </p:sp>
        <p:sp>
          <p:nvSpPr>
            <p:cNvPr id="23" name="Freeform: Shape 54">
              <a:extLst>
                <a:ext uri="{FF2B5EF4-FFF2-40B4-BE49-F238E27FC236}">
                  <a16:creationId xmlns:a16="http://schemas.microsoft.com/office/drawing/2014/main" id="{314F879D-7A8A-47B6-8600-3C7B8CA06144}"/>
                </a:ext>
              </a:extLst>
            </p:cNvPr>
            <p:cNvSpPr/>
            <p:nvPr/>
          </p:nvSpPr>
          <p:spPr>
            <a:xfrm>
              <a:off x="5467400" y="1373372"/>
              <a:ext cx="509519" cy="1038747"/>
            </a:xfrm>
            <a:custGeom>
              <a:avLst/>
              <a:gdLst>
                <a:gd name="connsiteX0" fmla="*/ 201845 w 393192"/>
                <a:gd name="connsiteY0" fmla="*/ 730904 h 1038747"/>
                <a:gd name="connsiteX1" fmla="*/ 99561 w 393192"/>
                <a:gd name="connsiteY1" fmla="*/ 437784 h 1038747"/>
                <a:gd name="connsiteX2" fmla="*/ 119 w 393192"/>
                <a:gd name="connsiteY2" fmla="*/ 47354 h 1038747"/>
                <a:gd name="connsiteX3" fmla="*/ 14088 w 393192"/>
                <a:gd name="connsiteY3" fmla="*/ 0 h 1038747"/>
                <a:gd name="connsiteX4" fmla="*/ 138628 w 393192"/>
                <a:gd name="connsiteY4" fmla="*/ 464066 h 1038747"/>
                <a:gd name="connsiteX5" fmla="*/ 305076 w 393192"/>
                <a:gd name="connsiteY5" fmla="*/ 853549 h 1038747"/>
                <a:gd name="connsiteX6" fmla="*/ 374212 w 393192"/>
                <a:gd name="connsiteY6" fmla="*/ 963883 h 1038747"/>
                <a:gd name="connsiteX7" fmla="*/ 393154 w 393192"/>
                <a:gd name="connsiteY7" fmla="*/ 1003897 h 1038747"/>
                <a:gd name="connsiteX8" fmla="*/ 366636 w 393192"/>
                <a:gd name="connsiteY8" fmla="*/ 1027574 h 1038747"/>
                <a:gd name="connsiteX9" fmla="*/ 269087 w 393192"/>
                <a:gd name="connsiteY9" fmla="*/ 1035151 h 1038747"/>
                <a:gd name="connsiteX10" fmla="*/ 157333 w 393192"/>
                <a:gd name="connsiteY10" fmla="*/ 981404 h 1038747"/>
                <a:gd name="connsiteX11" fmla="*/ 159937 w 393192"/>
                <a:gd name="connsiteY11" fmla="*/ 938076 h 1038747"/>
                <a:gd name="connsiteX12" fmla="*/ 245647 w 393192"/>
                <a:gd name="connsiteY12" fmla="*/ 986140 h 1038747"/>
                <a:gd name="connsiteX13" fmla="*/ 304839 w 393192"/>
                <a:gd name="connsiteY13" fmla="*/ 1000819 h 1038747"/>
                <a:gd name="connsiteX14" fmla="*/ 326859 w 393192"/>
                <a:gd name="connsiteY14" fmla="*/ 967909 h 1038747"/>
                <a:gd name="connsiteX15" fmla="*/ 201845 w 393192"/>
                <a:gd name="connsiteY15" fmla="*/ 730904 h 1038747"/>
                <a:gd name="connsiteX0" fmla="*/ 312259 w 503606"/>
                <a:gd name="connsiteY0" fmla="*/ 730904 h 1038747"/>
                <a:gd name="connsiteX1" fmla="*/ 209975 w 503606"/>
                <a:gd name="connsiteY1" fmla="*/ 437784 h 1038747"/>
                <a:gd name="connsiteX2" fmla="*/ 110533 w 503606"/>
                <a:gd name="connsiteY2" fmla="*/ 47354 h 1038747"/>
                <a:gd name="connsiteX3" fmla="*/ 124502 w 503606"/>
                <a:gd name="connsiteY3" fmla="*/ 0 h 1038747"/>
                <a:gd name="connsiteX4" fmla="*/ 249042 w 503606"/>
                <a:gd name="connsiteY4" fmla="*/ 464066 h 1038747"/>
                <a:gd name="connsiteX5" fmla="*/ 415490 w 503606"/>
                <a:gd name="connsiteY5" fmla="*/ 853549 h 1038747"/>
                <a:gd name="connsiteX6" fmla="*/ 484626 w 503606"/>
                <a:gd name="connsiteY6" fmla="*/ 963883 h 1038747"/>
                <a:gd name="connsiteX7" fmla="*/ 503568 w 503606"/>
                <a:gd name="connsiteY7" fmla="*/ 1003897 h 1038747"/>
                <a:gd name="connsiteX8" fmla="*/ 477050 w 503606"/>
                <a:gd name="connsiteY8" fmla="*/ 1027574 h 1038747"/>
                <a:gd name="connsiteX9" fmla="*/ 379501 w 503606"/>
                <a:gd name="connsiteY9" fmla="*/ 1035151 h 1038747"/>
                <a:gd name="connsiteX10" fmla="*/ 267747 w 503606"/>
                <a:gd name="connsiteY10" fmla="*/ 981404 h 1038747"/>
                <a:gd name="connsiteX11" fmla="*/ 975 w 503606"/>
                <a:gd name="connsiteY11" fmla="*/ 714137 h 1038747"/>
                <a:gd name="connsiteX12" fmla="*/ 356061 w 503606"/>
                <a:gd name="connsiteY12" fmla="*/ 986140 h 1038747"/>
                <a:gd name="connsiteX13" fmla="*/ 415253 w 503606"/>
                <a:gd name="connsiteY13" fmla="*/ 1000819 h 1038747"/>
                <a:gd name="connsiteX14" fmla="*/ 437273 w 503606"/>
                <a:gd name="connsiteY14" fmla="*/ 967909 h 1038747"/>
                <a:gd name="connsiteX15" fmla="*/ 312259 w 503606"/>
                <a:gd name="connsiteY15" fmla="*/ 730904 h 1038747"/>
                <a:gd name="connsiteX0" fmla="*/ 318172 w 509519"/>
                <a:gd name="connsiteY0" fmla="*/ 730904 h 1038747"/>
                <a:gd name="connsiteX1" fmla="*/ 215888 w 509519"/>
                <a:gd name="connsiteY1" fmla="*/ 437784 h 1038747"/>
                <a:gd name="connsiteX2" fmla="*/ 116446 w 509519"/>
                <a:gd name="connsiteY2" fmla="*/ 47354 h 1038747"/>
                <a:gd name="connsiteX3" fmla="*/ 130415 w 509519"/>
                <a:gd name="connsiteY3" fmla="*/ 0 h 1038747"/>
                <a:gd name="connsiteX4" fmla="*/ 254955 w 509519"/>
                <a:gd name="connsiteY4" fmla="*/ 464066 h 1038747"/>
                <a:gd name="connsiteX5" fmla="*/ 421403 w 509519"/>
                <a:gd name="connsiteY5" fmla="*/ 853549 h 1038747"/>
                <a:gd name="connsiteX6" fmla="*/ 490539 w 509519"/>
                <a:gd name="connsiteY6" fmla="*/ 963883 h 1038747"/>
                <a:gd name="connsiteX7" fmla="*/ 509481 w 509519"/>
                <a:gd name="connsiteY7" fmla="*/ 1003897 h 1038747"/>
                <a:gd name="connsiteX8" fmla="*/ 482963 w 509519"/>
                <a:gd name="connsiteY8" fmla="*/ 1027574 h 1038747"/>
                <a:gd name="connsiteX9" fmla="*/ 385414 w 509519"/>
                <a:gd name="connsiteY9" fmla="*/ 1035151 h 1038747"/>
                <a:gd name="connsiteX10" fmla="*/ 23756 w 509519"/>
                <a:gd name="connsiteY10" fmla="*/ 757466 h 1038747"/>
                <a:gd name="connsiteX11" fmla="*/ 6888 w 509519"/>
                <a:gd name="connsiteY11" fmla="*/ 714137 h 1038747"/>
                <a:gd name="connsiteX12" fmla="*/ 361974 w 509519"/>
                <a:gd name="connsiteY12" fmla="*/ 986140 h 1038747"/>
                <a:gd name="connsiteX13" fmla="*/ 421166 w 509519"/>
                <a:gd name="connsiteY13" fmla="*/ 1000819 h 1038747"/>
                <a:gd name="connsiteX14" fmla="*/ 443186 w 509519"/>
                <a:gd name="connsiteY14" fmla="*/ 967909 h 1038747"/>
                <a:gd name="connsiteX15" fmla="*/ 318172 w 509519"/>
                <a:gd name="connsiteY15" fmla="*/ 730904 h 10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9519" h="1038747">
                  <a:moveTo>
                    <a:pt x="318172" y="730904"/>
                  </a:moveTo>
                  <a:cubicBezTo>
                    <a:pt x="270582" y="637854"/>
                    <a:pt x="237434" y="540068"/>
                    <a:pt x="215888" y="437784"/>
                  </a:cubicBezTo>
                  <a:cubicBezTo>
                    <a:pt x="200735" y="366754"/>
                    <a:pt x="112657" y="58955"/>
                    <a:pt x="116446" y="47354"/>
                  </a:cubicBezTo>
                  <a:cubicBezTo>
                    <a:pt x="124496" y="35515"/>
                    <a:pt x="127337" y="1894"/>
                    <a:pt x="130415" y="0"/>
                  </a:cubicBezTo>
                  <a:cubicBezTo>
                    <a:pt x="156223" y="26281"/>
                    <a:pt x="236250" y="402269"/>
                    <a:pt x="254955" y="464066"/>
                  </a:cubicBezTo>
                  <a:cubicBezTo>
                    <a:pt x="297100" y="604469"/>
                    <a:pt x="345164" y="727352"/>
                    <a:pt x="421403" y="853549"/>
                  </a:cubicBezTo>
                  <a:cubicBezTo>
                    <a:pt x="422113" y="854497"/>
                    <a:pt x="467099" y="933814"/>
                    <a:pt x="490539" y="963883"/>
                  </a:cubicBezTo>
                  <a:cubicBezTo>
                    <a:pt x="506166" y="981404"/>
                    <a:pt x="509955" y="992059"/>
                    <a:pt x="509481" y="1003897"/>
                  </a:cubicBezTo>
                  <a:cubicBezTo>
                    <a:pt x="509244" y="1017867"/>
                    <a:pt x="503799" y="1016209"/>
                    <a:pt x="482963" y="1027574"/>
                  </a:cubicBezTo>
                  <a:cubicBezTo>
                    <a:pt x="451236" y="1039649"/>
                    <a:pt x="418562" y="1041543"/>
                    <a:pt x="385414" y="1035151"/>
                  </a:cubicBezTo>
                  <a:cubicBezTo>
                    <a:pt x="326933" y="1019050"/>
                    <a:pt x="48380" y="773803"/>
                    <a:pt x="23756" y="757466"/>
                  </a:cubicBezTo>
                  <a:cubicBezTo>
                    <a:pt x="14285" y="750126"/>
                    <a:pt x="-12527" y="710112"/>
                    <a:pt x="6888" y="714137"/>
                  </a:cubicBezTo>
                  <a:cubicBezTo>
                    <a:pt x="35537" y="723134"/>
                    <a:pt x="292928" y="938360"/>
                    <a:pt x="361974" y="986140"/>
                  </a:cubicBezTo>
                  <a:cubicBezTo>
                    <a:pt x="431020" y="1033920"/>
                    <a:pt x="405303" y="998925"/>
                    <a:pt x="421166" y="1000819"/>
                  </a:cubicBezTo>
                  <a:cubicBezTo>
                    <a:pt x="444606" y="1003661"/>
                    <a:pt x="447211" y="983772"/>
                    <a:pt x="443186" y="967909"/>
                  </a:cubicBezTo>
                  <a:cubicBezTo>
                    <a:pt x="434425" y="949677"/>
                    <a:pt x="348242" y="789859"/>
                    <a:pt x="318172" y="730904"/>
                  </a:cubicBezTo>
                  <a:close/>
                </a:path>
              </a:pathLst>
            </a:custGeom>
            <a:solidFill>
              <a:srgbClr val="FEFEFE"/>
            </a:solidFill>
            <a:ln w="2363" cap="flat">
              <a:noFill/>
              <a:prstDash val="solid"/>
              <a:miter/>
            </a:ln>
          </p:spPr>
          <p:txBody>
            <a:bodyPr rtlCol="0" anchor="ctr"/>
            <a:lstStyle/>
            <a:p>
              <a:pPr defTabSz="914400"/>
              <a:endParaRPr lang="en-US">
                <a:solidFill>
                  <a:prstClr val="black"/>
                </a:solidFill>
                <a:latin typeface="Arial"/>
                <a:ea typeface="Arial Unicode MS"/>
              </a:endParaRPr>
            </a:p>
          </p:txBody>
        </p:sp>
        <p:sp>
          <p:nvSpPr>
            <p:cNvPr id="24" name="Freeform: Shape 55">
              <a:extLst>
                <a:ext uri="{FF2B5EF4-FFF2-40B4-BE49-F238E27FC236}">
                  <a16:creationId xmlns:a16="http://schemas.microsoft.com/office/drawing/2014/main" id="{EDD817C0-BFAE-4FC4-A812-A194C1C81A08}"/>
                </a:ext>
              </a:extLst>
            </p:cNvPr>
            <p:cNvSpPr/>
            <p:nvPr/>
          </p:nvSpPr>
          <p:spPr>
            <a:xfrm>
              <a:off x="7056507" y="1368636"/>
              <a:ext cx="513155" cy="1043482"/>
            </a:xfrm>
            <a:custGeom>
              <a:avLst/>
              <a:gdLst>
                <a:gd name="connsiteX0" fmla="*/ 191584 w 390828"/>
                <a:gd name="connsiteY0" fmla="*/ 735639 h 1043482"/>
                <a:gd name="connsiteX1" fmla="*/ 293868 w 390828"/>
                <a:gd name="connsiteY1" fmla="*/ 442520 h 1043482"/>
                <a:gd name="connsiteX2" fmla="*/ 390706 w 390828"/>
                <a:gd name="connsiteY2" fmla="*/ 47354 h 1043482"/>
                <a:gd name="connsiteX3" fmla="*/ 376736 w 390828"/>
                <a:gd name="connsiteY3" fmla="*/ 0 h 1043482"/>
                <a:gd name="connsiteX4" fmla="*/ 254564 w 390828"/>
                <a:gd name="connsiteY4" fmla="*/ 468801 h 1043482"/>
                <a:gd name="connsiteX5" fmla="*/ 88116 w 390828"/>
                <a:gd name="connsiteY5" fmla="*/ 858285 h 1043482"/>
                <a:gd name="connsiteX6" fmla="*/ 18980 w 390828"/>
                <a:gd name="connsiteY6" fmla="*/ 968619 h 1043482"/>
                <a:gd name="connsiteX7" fmla="*/ 38 w 390828"/>
                <a:gd name="connsiteY7" fmla="*/ 1008633 h 1043482"/>
                <a:gd name="connsiteX8" fmla="*/ 26556 w 390828"/>
                <a:gd name="connsiteY8" fmla="*/ 1032309 h 1043482"/>
                <a:gd name="connsiteX9" fmla="*/ 124105 w 390828"/>
                <a:gd name="connsiteY9" fmla="*/ 1039886 h 1043482"/>
                <a:gd name="connsiteX10" fmla="*/ 252433 w 390828"/>
                <a:gd name="connsiteY10" fmla="*/ 981404 h 1043482"/>
                <a:gd name="connsiteX11" fmla="*/ 254564 w 390828"/>
                <a:gd name="connsiteY11" fmla="*/ 938076 h 1043482"/>
                <a:gd name="connsiteX12" fmla="*/ 147545 w 390828"/>
                <a:gd name="connsiteY12" fmla="*/ 990875 h 1043482"/>
                <a:gd name="connsiteX13" fmla="*/ 88353 w 390828"/>
                <a:gd name="connsiteY13" fmla="*/ 1005555 h 1043482"/>
                <a:gd name="connsiteX14" fmla="*/ 66333 w 390828"/>
                <a:gd name="connsiteY14" fmla="*/ 972644 h 1043482"/>
                <a:gd name="connsiteX15" fmla="*/ 191584 w 390828"/>
                <a:gd name="connsiteY15" fmla="*/ 735639 h 1043482"/>
                <a:gd name="connsiteX0" fmla="*/ 191584 w 508727"/>
                <a:gd name="connsiteY0" fmla="*/ 735639 h 1043482"/>
                <a:gd name="connsiteX1" fmla="*/ 293868 w 508727"/>
                <a:gd name="connsiteY1" fmla="*/ 442520 h 1043482"/>
                <a:gd name="connsiteX2" fmla="*/ 390706 w 508727"/>
                <a:gd name="connsiteY2" fmla="*/ 47354 h 1043482"/>
                <a:gd name="connsiteX3" fmla="*/ 376736 w 508727"/>
                <a:gd name="connsiteY3" fmla="*/ 0 h 1043482"/>
                <a:gd name="connsiteX4" fmla="*/ 254564 w 508727"/>
                <a:gd name="connsiteY4" fmla="*/ 468801 h 1043482"/>
                <a:gd name="connsiteX5" fmla="*/ 88116 w 508727"/>
                <a:gd name="connsiteY5" fmla="*/ 858285 h 1043482"/>
                <a:gd name="connsiteX6" fmla="*/ 18980 w 508727"/>
                <a:gd name="connsiteY6" fmla="*/ 968619 h 1043482"/>
                <a:gd name="connsiteX7" fmla="*/ 38 w 508727"/>
                <a:gd name="connsiteY7" fmla="*/ 1008633 h 1043482"/>
                <a:gd name="connsiteX8" fmla="*/ 26556 w 508727"/>
                <a:gd name="connsiteY8" fmla="*/ 1032309 h 1043482"/>
                <a:gd name="connsiteX9" fmla="*/ 124105 w 508727"/>
                <a:gd name="connsiteY9" fmla="*/ 1039886 h 1043482"/>
                <a:gd name="connsiteX10" fmla="*/ 252433 w 508727"/>
                <a:gd name="connsiteY10" fmla="*/ 981404 h 1043482"/>
                <a:gd name="connsiteX11" fmla="*/ 507712 w 508727"/>
                <a:gd name="connsiteY11" fmla="*/ 759573 h 1043482"/>
                <a:gd name="connsiteX12" fmla="*/ 147545 w 508727"/>
                <a:gd name="connsiteY12" fmla="*/ 990875 h 1043482"/>
                <a:gd name="connsiteX13" fmla="*/ 88353 w 508727"/>
                <a:gd name="connsiteY13" fmla="*/ 1005555 h 1043482"/>
                <a:gd name="connsiteX14" fmla="*/ 66333 w 508727"/>
                <a:gd name="connsiteY14" fmla="*/ 972644 h 1043482"/>
                <a:gd name="connsiteX15" fmla="*/ 191584 w 508727"/>
                <a:gd name="connsiteY15" fmla="*/ 735639 h 1043482"/>
                <a:gd name="connsiteX0" fmla="*/ 191584 w 513155"/>
                <a:gd name="connsiteY0" fmla="*/ 735639 h 1043482"/>
                <a:gd name="connsiteX1" fmla="*/ 293868 w 513155"/>
                <a:gd name="connsiteY1" fmla="*/ 442520 h 1043482"/>
                <a:gd name="connsiteX2" fmla="*/ 390706 w 513155"/>
                <a:gd name="connsiteY2" fmla="*/ 47354 h 1043482"/>
                <a:gd name="connsiteX3" fmla="*/ 376736 w 513155"/>
                <a:gd name="connsiteY3" fmla="*/ 0 h 1043482"/>
                <a:gd name="connsiteX4" fmla="*/ 254564 w 513155"/>
                <a:gd name="connsiteY4" fmla="*/ 468801 h 1043482"/>
                <a:gd name="connsiteX5" fmla="*/ 88116 w 513155"/>
                <a:gd name="connsiteY5" fmla="*/ 858285 h 1043482"/>
                <a:gd name="connsiteX6" fmla="*/ 18980 w 513155"/>
                <a:gd name="connsiteY6" fmla="*/ 968619 h 1043482"/>
                <a:gd name="connsiteX7" fmla="*/ 38 w 513155"/>
                <a:gd name="connsiteY7" fmla="*/ 1008633 h 1043482"/>
                <a:gd name="connsiteX8" fmla="*/ 26556 w 513155"/>
                <a:gd name="connsiteY8" fmla="*/ 1032309 h 1043482"/>
                <a:gd name="connsiteX9" fmla="*/ 124105 w 513155"/>
                <a:gd name="connsiteY9" fmla="*/ 1039886 h 1043482"/>
                <a:gd name="connsiteX10" fmla="*/ 479618 w 513155"/>
                <a:gd name="connsiteY10" fmla="*/ 806148 h 1043482"/>
                <a:gd name="connsiteX11" fmla="*/ 507712 w 513155"/>
                <a:gd name="connsiteY11" fmla="*/ 759573 h 1043482"/>
                <a:gd name="connsiteX12" fmla="*/ 147545 w 513155"/>
                <a:gd name="connsiteY12" fmla="*/ 990875 h 1043482"/>
                <a:gd name="connsiteX13" fmla="*/ 88353 w 513155"/>
                <a:gd name="connsiteY13" fmla="*/ 1005555 h 1043482"/>
                <a:gd name="connsiteX14" fmla="*/ 66333 w 513155"/>
                <a:gd name="connsiteY14" fmla="*/ 972644 h 1043482"/>
                <a:gd name="connsiteX15" fmla="*/ 191584 w 513155"/>
                <a:gd name="connsiteY15" fmla="*/ 735639 h 104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3155" h="1043482">
                  <a:moveTo>
                    <a:pt x="191584" y="735639"/>
                  </a:moveTo>
                  <a:cubicBezTo>
                    <a:pt x="239174" y="642589"/>
                    <a:pt x="272322" y="544804"/>
                    <a:pt x="293868" y="442520"/>
                  </a:cubicBezTo>
                  <a:cubicBezTo>
                    <a:pt x="309021" y="371489"/>
                    <a:pt x="394494" y="58719"/>
                    <a:pt x="390706" y="47354"/>
                  </a:cubicBezTo>
                  <a:cubicBezTo>
                    <a:pt x="382656" y="35515"/>
                    <a:pt x="379814" y="1894"/>
                    <a:pt x="376736" y="0"/>
                  </a:cubicBezTo>
                  <a:cubicBezTo>
                    <a:pt x="350929" y="26281"/>
                    <a:pt x="273269" y="407005"/>
                    <a:pt x="254564" y="468801"/>
                  </a:cubicBezTo>
                  <a:cubicBezTo>
                    <a:pt x="212419" y="609205"/>
                    <a:pt x="164355" y="732087"/>
                    <a:pt x="88116" y="858285"/>
                  </a:cubicBezTo>
                  <a:cubicBezTo>
                    <a:pt x="87406" y="859232"/>
                    <a:pt x="42420" y="938549"/>
                    <a:pt x="18980" y="968619"/>
                  </a:cubicBezTo>
                  <a:cubicBezTo>
                    <a:pt x="3353" y="986140"/>
                    <a:pt x="-435" y="996794"/>
                    <a:pt x="38" y="1008633"/>
                  </a:cubicBezTo>
                  <a:cubicBezTo>
                    <a:pt x="275" y="1022602"/>
                    <a:pt x="5721" y="1020945"/>
                    <a:pt x="26556" y="1032309"/>
                  </a:cubicBezTo>
                  <a:cubicBezTo>
                    <a:pt x="58283" y="1044385"/>
                    <a:pt x="90957" y="1046279"/>
                    <a:pt x="124105" y="1039886"/>
                  </a:cubicBezTo>
                  <a:cubicBezTo>
                    <a:pt x="182587" y="1023786"/>
                    <a:pt x="454994" y="822485"/>
                    <a:pt x="479618" y="806148"/>
                  </a:cubicBezTo>
                  <a:cubicBezTo>
                    <a:pt x="489089" y="798808"/>
                    <a:pt x="527127" y="755548"/>
                    <a:pt x="507712" y="759573"/>
                  </a:cubicBezTo>
                  <a:cubicBezTo>
                    <a:pt x="479063" y="768570"/>
                    <a:pt x="217438" y="949878"/>
                    <a:pt x="147545" y="990875"/>
                  </a:cubicBezTo>
                  <a:cubicBezTo>
                    <a:pt x="77652" y="1031872"/>
                    <a:pt x="104216" y="1003661"/>
                    <a:pt x="88353" y="1005555"/>
                  </a:cubicBezTo>
                  <a:cubicBezTo>
                    <a:pt x="64913" y="1008396"/>
                    <a:pt x="62308" y="988507"/>
                    <a:pt x="66333" y="972644"/>
                  </a:cubicBezTo>
                  <a:cubicBezTo>
                    <a:pt x="75331" y="954413"/>
                    <a:pt x="161514" y="794594"/>
                    <a:pt x="191584" y="735639"/>
                  </a:cubicBezTo>
                  <a:close/>
                </a:path>
              </a:pathLst>
            </a:custGeom>
            <a:solidFill>
              <a:srgbClr val="FEFEFE"/>
            </a:solidFill>
            <a:ln w="2363" cap="flat">
              <a:noFill/>
              <a:prstDash val="solid"/>
              <a:miter/>
            </a:ln>
          </p:spPr>
          <p:txBody>
            <a:bodyPr rtlCol="0" anchor="ctr"/>
            <a:lstStyle/>
            <a:p>
              <a:pPr defTabSz="914400"/>
              <a:endParaRPr lang="en-US">
                <a:solidFill>
                  <a:prstClr val="black"/>
                </a:solidFill>
                <a:latin typeface="Arial"/>
                <a:ea typeface="Arial Unicode MS"/>
              </a:endParaRPr>
            </a:p>
          </p:txBody>
        </p:sp>
      </p:grpSp>
      <p:sp>
        <p:nvSpPr>
          <p:cNvPr id="25" name="Freeform: Shape 68">
            <a:extLst>
              <a:ext uri="{FF2B5EF4-FFF2-40B4-BE49-F238E27FC236}">
                <a16:creationId xmlns:a16="http://schemas.microsoft.com/office/drawing/2014/main" id="{9634884A-B414-4D11-946E-48B35062AD66}"/>
              </a:ext>
            </a:extLst>
          </p:cNvPr>
          <p:cNvSpPr/>
          <p:nvPr/>
        </p:nvSpPr>
        <p:spPr>
          <a:xfrm>
            <a:off x="4082342" y="2560514"/>
            <a:ext cx="5570380" cy="830997"/>
          </a:xfrm>
          <a:custGeom>
            <a:avLst/>
            <a:gdLst>
              <a:gd name="connsiteX0" fmla="*/ 422122 w 5570380"/>
              <a:gd name="connsiteY0" fmla="*/ 0 h 830997"/>
              <a:gd name="connsiteX1" fmla="*/ 5570380 w 5570380"/>
              <a:gd name="connsiteY1" fmla="*/ 0 h 830997"/>
              <a:gd name="connsiteX2" fmla="*/ 5570380 w 5570380"/>
              <a:gd name="connsiteY2" fmla="*/ 830997 h 830997"/>
              <a:gd name="connsiteX3" fmla="*/ 0 w 5570380"/>
              <a:gd name="connsiteY3" fmla="*/ 830997 h 830997"/>
            </a:gdLst>
            <a:ahLst/>
            <a:cxnLst>
              <a:cxn ang="0">
                <a:pos x="connsiteX0" y="connsiteY0"/>
              </a:cxn>
              <a:cxn ang="0">
                <a:pos x="connsiteX1" y="connsiteY1"/>
              </a:cxn>
              <a:cxn ang="0">
                <a:pos x="connsiteX2" y="connsiteY2"/>
              </a:cxn>
              <a:cxn ang="0">
                <a:pos x="connsiteX3" y="connsiteY3"/>
              </a:cxn>
            </a:cxnLst>
            <a:rect l="l" t="t" r="r" b="b"/>
            <a:pathLst>
              <a:path w="5570380" h="830997">
                <a:moveTo>
                  <a:pt x="422122" y="0"/>
                </a:moveTo>
                <a:lnTo>
                  <a:pt x="5570380" y="0"/>
                </a:lnTo>
                <a:lnTo>
                  <a:pt x="5570380" y="830997"/>
                </a:lnTo>
                <a:lnTo>
                  <a:pt x="0" y="830997"/>
                </a:lnTo>
                <a:close/>
              </a:path>
            </a:pathLst>
          </a:custGeom>
          <a:solidFill>
            <a:schemeClr val="tx2">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26" name="TextBox 7">
            <a:extLst>
              <a:ext uri="{FF2B5EF4-FFF2-40B4-BE49-F238E27FC236}">
                <a16:creationId xmlns:a16="http://schemas.microsoft.com/office/drawing/2014/main" id="{5CF5BDA4-10C7-46A6-AC30-523A3FC438AC}"/>
              </a:ext>
            </a:extLst>
          </p:cNvPr>
          <p:cNvSpPr txBox="1"/>
          <p:nvPr/>
        </p:nvSpPr>
        <p:spPr>
          <a:xfrm>
            <a:off x="4696326" y="2520100"/>
            <a:ext cx="4777152" cy="830997"/>
          </a:xfrm>
          <a:prstGeom prst="rect">
            <a:avLst/>
          </a:prstGeom>
          <a:noFill/>
        </p:spPr>
        <p:txBody>
          <a:bodyPr wrap="square" rtlCol="0" anchor="ctr">
            <a:spAutoFit/>
          </a:bodyPr>
          <a:lstStyle/>
          <a:p>
            <a:pPr defTabSz="914400"/>
            <a:r>
              <a:rPr lang="fr-FR" altLang="ko-KR" sz="4800" b="1" i="1" dirty="0">
                <a:solidFill>
                  <a:prstClr val="white"/>
                </a:solidFill>
                <a:latin typeface="Arial"/>
                <a:ea typeface="Arial Unicode MS"/>
                <a:cs typeface="Arial" pitchFamily="34" charset="0"/>
              </a:rPr>
              <a:t>Introduction</a:t>
            </a:r>
          </a:p>
        </p:txBody>
      </p:sp>
    </p:spTree>
    <p:extLst>
      <p:ext uri="{BB962C8B-B14F-4D97-AF65-F5344CB8AC3E}">
        <p14:creationId xmlns:p14="http://schemas.microsoft.com/office/powerpoint/2010/main" val="1977278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29E2714A-BE29-4E83-A155-D5802C472B0A}"/>
              </a:ext>
            </a:extLst>
          </p:cNvPr>
          <p:cNvSpPr txBox="1"/>
          <p:nvPr/>
        </p:nvSpPr>
        <p:spPr>
          <a:xfrm>
            <a:off x="2036618" y="2553625"/>
            <a:ext cx="6234546" cy="1015663"/>
          </a:xfrm>
          <a:prstGeom prst="rect">
            <a:avLst/>
          </a:prstGeom>
          <a:noFill/>
        </p:spPr>
        <p:txBody>
          <a:bodyPr wrap="square" rtlCol="0" anchor="ctr">
            <a:spAutoFit/>
          </a:bodyPr>
          <a:lstStyle/>
          <a:p>
            <a:pPr algn="ctr" defTabSz="914400"/>
            <a:r>
              <a:rPr lang="en-US" altLang="ko-KR" sz="6000" dirty="0">
                <a:solidFill>
                  <a:prstClr val="white"/>
                </a:solidFill>
                <a:latin typeface="Arial"/>
                <a:ea typeface="Arial Unicode MS"/>
                <a:cs typeface="Arial" pitchFamily="34" charset="0"/>
              </a:rPr>
              <a:t>THANK YOU</a:t>
            </a:r>
            <a:endParaRPr lang="ko-KR" altLang="en-US" sz="6000" dirty="0">
              <a:solidFill>
                <a:prstClr val="white"/>
              </a:solidFill>
              <a:latin typeface="Arial"/>
              <a:ea typeface="Arial Unicode MS"/>
              <a:cs typeface="Arial" pitchFamily="34" charset="0"/>
            </a:endParaRPr>
          </a:p>
        </p:txBody>
      </p:sp>
      <p:sp>
        <p:nvSpPr>
          <p:cNvPr id="5" name="Parallelogram 130">
            <a:extLst>
              <a:ext uri="{FF2B5EF4-FFF2-40B4-BE49-F238E27FC236}">
                <a16:creationId xmlns:a16="http://schemas.microsoft.com/office/drawing/2014/main" id="{24F2A924-9B23-465D-AF79-5CED0639BFEA}"/>
              </a:ext>
            </a:extLst>
          </p:cNvPr>
          <p:cNvSpPr/>
          <p:nvPr/>
        </p:nvSpPr>
        <p:spPr>
          <a:xfrm>
            <a:off x="2036618" y="2645957"/>
            <a:ext cx="5570380" cy="830997"/>
          </a:xfrm>
          <a:prstGeom prst="parallelogram">
            <a:avLst>
              <a:gd name="adj" fmla="val 49702"/>
            </a:avLst>
          </a:prstGeom>
          <a:solidFill>
            <a:schemeClr val="tx2">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6" name="Rectangle 5"/>
          <p:cNvSpPr/>
          <p:nvPr/>
        </p:nvSpPr>
        <p:spPr>
          <a:xfrm>
            <a:off x="2723861" y="2553625"/>
            <a:ext cx="4195892" cy="1015663"/>
          </a:xfrm>
          <a:prstGeom prst="rect">
            <a:avLst/>
          </a:prstGeom>
        </p:spPr>
        <p:txBody>
          <a:bodyPr wrap="none">
            <a:spAutoFit/>
          </a:bodyPr>
          <a:lstStyle/>
          <a:p>
            <a:pPr lvl="0" algn="ctr" defTabSz="914400"/>
            <a:r>
              <a:rPr lang="en-US" altLang="ko-KR" sz="6000" dirty="0">
                <a:solidFill>
                  <a:prstClr val="white"/>
                </a:solidFill>
                <a:latin typeface="+mj-lt"/>
                <a:ea typeface="Arial Unicode MS"/>
                <a:cs typeface="Arial" pitchFamily="34" charset="0"/>
              </a:rPr>
              <a:t>THANK YOU</a:t>
            </a:r>
            <a:endParaRPr lang="ko-KR" altLang="en-US" sz="6000" dirty="0">
              <a:solidFill>
                <a:prstClr val="white"/>
              </a:solidFill>
              <a:latin typeface="+mj-lt"/>
              <a:ea typeface="Arial Unicode MS"/>
              <a:cs typeface="Arial" pitchFamily="34" charset="0"/>
            </a:endParaRPr>
          </a:p>
        </p:txBody>
      </p:sp>
    </p:spTree>
    <p:extLst>
      <p:ext uri="{BB962C8B-B14F-4D97-AF65-F5344CB8AC3E}">
        <p14:creationId xmlns:p14="http://schemas.microsoft.com/office/powerpoint/2010/main" val="1334262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0CD2-FF83-4963-8E1D-FCD83D2C1B02}"/>
              </a:ext>
            </a:extLst>
          </p:cNvPr>
          <p:cNvSpPr>
            <a:spLocks noGrp="1"/>
          </p:cNvSpPr>
          <p:nvPr>
            <p:ph type="title"/>
          </p:nvPr>
        </p:nvSpPr>
        <p:spPr>
          <a:xfrm>
            <a:off x="677334" y="609600"/>
            <a:ext cx="8596668" cy="831273"/>
          </a:xfrm>
        </p:spPr>
        <p:txBody>
          <a:bodyPr/>
          <a:lstStyle/>
          <a:p>
            <a:r>
              <a:rPr lang="en-US" dirty="0">
                <a:solidFill>
                  <a:srgbClr val="0070C0"/>
                </a:solidFill>
              </a:rPr>
              <a:t>CONTEXTE DE L</a:t>
            </a:r>
            <a:r>
              <a:rPr lang="fr-MA" dirty="0">
                <a:solidFill>
                  <a:srgbClr val="0070C0"/>
                </a:solidFill>
              </a:rPr>
              <a:t>A</a:t>
            </a:r>
            <a:r>
              <a:rPr lang="en-US" dirty="0">
                <a:solidFill>
                  <a:srgbClr val="0070C0"/>
                </a:solidFill>
              </a:rPr>
              <a:t> RECHERCHE</a:t>
            </a:r>
          </a:p>
        </p:txBody>
      </p:sp>
      <p:sp>
        <p:nvSpPr>
          <p:cNvPr id="3" name="Content Placeholder 2">
            <a:extLst>
              <a:ext uri="{FF2B5EF4-FFF2-40B4-BE49-F238E27FC236}">
                <a16:creationId xmlns:a16="http://schemas.microsoft.com/office/drawing/2014/main" id="{6CF3C4FA-BA60-43D7-8B1C-106E64D0E0D0}"/>
              </a:ext>
            </a:extLst>
          </p:cNvPr>
          <p:cNvSpPr>
            <a:spLocks noGrp="1"/>
          </p:cNvSpPr>
          <p:nvPr>
            <p:ph idx="1"/>
          </p:nvPr>
        </p:nvSpPr>
        <p:spPr>
          <a:xfrm>
            <a:off x="677334" y="1745674"/>
            <a:ext cx="10992152" cy="4862944"/>
          </a:xfrm>
        </p:spPr>
        <p:txBody>
          <a:bodyPr>
            <a:noAutofit/>
          </a:bodyPr>
          <a:lstStyle/>
          <a:p>
            <a:pPr algn="just">
              <a:buFont typeface="Wingdings" panose="05000000000000000000" pitchFamily="2" charset="2"/>
              <a:buChar char="q"/>
            </a:pPr>
            <a:r>
              <a:rPr lang="en-US" sz="2400" dirty="0">
                <a:solidFill>
                  <a:schemeClr val="accent1">
                    <a:lumMod val="75000"/>
                  </a:schemeClr>
                </a:solidFill>
              </a:rPr>
              <a:t>L</a:t>
            </a:r>
            <a:r>
              <a:rPr lang="fr-MA" sz="2400" dirty="0">
                <a:solidFill>
                  <a:schemeClr val="accent1">
                    <a:lumMod val="75000"/>
                  </a:schemeClr>
                </a:solidFill>
              </a:rPr>
              <a:t>a pénurie des médicaments </a:t>
            </a:r>
            <a:endParaRPr lang="en-US" sz="2400" dirty="0">
              <a:solidFill>
                <a:schemeClr val="accent1">
                  <a:lumMod val="75000"/>
                </a:schemeClr>
              </a:solidFill>
            </a:endParaRPr>
          </a:p>
          <a:p>
            <a:pPr lvl="1" algn="just">
              <a:buFont typeface="Wingdings" panose="05000000000000000000" pitchFamily="2" charset="2"/>
              <a:buChar char="q"/>
            </a:pPr>
            <a:r>
              <a:rPr lang="en-US" sz="2400" dirty="0">
                <a:solidFill>
                  <a:schemeClr val="accent1">
                    <a:lumMod val="75000"/>
                  </a:schemeClr>
                </a:solidFill>
              </a:rPr>
              <a:t> La Rupture des stocks</a:t>
            </a:r>
          </a:p>
          <a:p>
            <a:pPr lvl="1" algn="just">
              <a:buFont typeface="Wingdings" panose="05000000000000000000" pitchFamily="2" charset="2"/>
              <a:buChar char="q"/>
            </a:pPr>
            <a:r>
              <a:rPr lang="en-US" sz="2400" dirty="0">
                <a:solidFill>
                  <a:schemeClr val="accent1">
                    <a:lumMod val="75000"/>
                  </a:schemeClr>
                </a:solidFill>
              </a:rPr>
              <a:t>La </a:t>
            </a:r>
            <a:r>
              <a:rPr lang="en-US" sz="2400" dirty="0" err="1">
                <a:solidFill>
                  <a:schemeClr val="accent1">
                    <a:lumMod val="75000"/>
                  </a:schemeClr>
                </a:solidFill>
              </a:rPr>
              <a:t>Flambée</a:t>
            </a:r>
            <a:r>
              <a:rPr lang="en-US" sz="2400" dirty="0">
                <a:solidFill>
                  <a:schemeClr val="accent1">
                    <a:lumMod val="75000"/>
                  </a:schemeClr>
                </a:solidFill>
              </a:rPr>
              <a:t> des prix</a:t>
            </a:r>
          </a:p>
          <a:p>
            <a:pPr lvl="1" algn="just">
              <a:buFont typeface="Wingdings" panose="05000000000000000000" pitchFamily="2" charset="2"/>
              <a:buChar char="q"/>
            </a:pPr>
            <a:r>
              <a:rPr lang="en-US" sz="2400" dirty="0">
                <a:solidFill>
                  <a:schemeClr val="accent1">
                    <a:lumMod val="75000"/>
                  </a:schemeClr>
                </a:solidFill>
              </a:rPr>
              <a:t>La </a:t>
            </a:r>
            <a:r>
              <a:rPr lang="en-US" sz="2400" dirty="0" err="1">
                <a:solidFill>
                  <a:schemeClr val="accent1">
                    <a:lumMod val="75000"/>
                  </a:schemeClr>
                </a:solidFill>
              </a:rPr>
              <a:t>Demande</a:t>
            </a:r>
            <a:r>
              <a:rPr lang="en-US" sz="2400" dirty="0">
                <a:solidFill>
                  <a:schemeClr val="accent1">
                    <a:lumMod val="75000"/>
                  </a:schemeClr>
                </a:solidFill>
              </a:rPr>
              <a:t> </a:t>
            </a:r>
            <a:r>
              <a:rPr lang="en-US" sz="2400" dirty="0" err="1">
                <a:solidFill>
                  <a:schemeClr val="accent1">
                    <a:lumMod val="75000"/>
                  </a:schemeClr>
                </a:solidFill>
              </a:rPr>
              <a:t>croissante</a:t>
            </a:r>
            <a:endParaRPr lang="en-US" sz="2400" dirty="0">
              <a:solidFill>
                <a:schemeClr val="accent1">
                  <a:lumMod val="75000"/>
                </a:schemeClr>
              </a:solidFill>
            </a:endParaRPr>
          </a:p>
          <a:p>
            <a:pPr lvl="1" algn="just">
              <a:buFont typeface="Wingdings" panose="05000000000000000000" pitchFamily="2" charset="2"/>
              <a:buChar char="q"/>
            </a:pPr>
            <a:r>
              <a:rPr lang="en-US" sz="2400" dirty="0">
                <a:solidFill>
                  <a:schemeClr val="accent1">
                    <a:lumMod val="75000"/>
                  </a:schemeClr>
                </a:solidFill>
              </a:rPr>
              <a:t>La </a:t>
            </a:r>
            <a:r>
              <a:rPr lang="en-US" sz="2400" dirty="0" err="1">
                <a:solidFill>
                  <a:schemeClr val="accent1">
                    <a:lumMod val="75000"/>
                  </a:schemeClr>
                </a:solidFill>
              </a:rPr>
              <a:t>qualité</a:t>
            </a:r>
            <a:r>
              <a:rPr lang="en-US" sz="2400" dirty="0">
                <a:solidFill>
                  <a:schemeClr val="accent1">
                    <a:lumMod val="75000"/>
                  </a:schemeClr>
                </a:solidFill>
              </a:rPr>
              <a:t> des </a:t>
            </a:r>
            <a:r>
              <a:rPr lang="en-US" sz="2400" dirty="0" err="1">
                <a:solidFill>
                  <a:schemeClr val="accent1">
                    <a:lumMod val="75000"/>
                  </a:schemeClr>
                </a:solidFill>
              </a:rPr>
              <a:t>soins</a:t>
            </a:r>
            <a:endParaRPr lang="en-US" sz="2400" dirty="0">
              <a:solidFill>
                <a:schemeClr val="accent1">
                  <a:lumMod val="75000"/>
                </a:schemeClr>
              </a:solidFill>
            </a:endParaRPr>
          </a:p>
          <a:p>
            <a:pPr lvl="1" algn="just">
              <a:buFont typeface="Wingdings" panose="05000000000000000000" pitchFamily="2" charset="2"/>
              <a:buChar char="q"/>
            </a:pPr>
            <a:r>
              <a:rPr lang="en-US" sz="2400" dirty="0">
                <a:solidFill>
                  <a:schemeClr val="accent1">
                    <a:lumMod val="75000"/>
                  </a:schemeClr>
                </a:solidFill>
              </a:rPr>
              <a:t>La satisfaction des patients</a:t>
            </a:r>
          </a:p>
          <a:p>
            <a:pPr lvl="1" algn="just">
              <a:buFont typeface="Wingdings" panose="05000000000000000000" pitchFamily="2" charset="2"/>
              <a:buChar char="q"/>
            </a:pPr>
            <a:r>
              <a:rPr lang="en-US" sz="2400" dirty="0">
                <a:solidFill>
                  <a:schemeClr val="accent1">
                    <a:lumMod val="75000"/>
                  </a:schemeClr>
                </a:solidFill>
              </a:rPr>
              <a:t>La performance </a:t>
            </a:r>
            <a:r>
              <a:rPr lang="en-US" sz="2400" dirty="0" err="1">
                <a:solidFill>
                  <a:schemeClr val="accent1">
                    <a:lumMod val="75000"/>
                  </a:schemeClr>
                </a:solidFill>
              </a:rPr>
              <a:t>hospitalière</a:t>
            </a:r>
            <a:endParaRPr lang="en-US" sz="2400" dirty="0">
              <a:solidFill>
                <a:schemeClr val="accent1">
                  <a:lumMod val="75000"/>
                </a:schemeClr>
              </a:solidFill>
            </a:endParaRPr>
          </a:p>
          <a:p>
            <a:pPr marL="914400" lvl="2" indent="0">
              <a:buNone/>
            </a:pPr>
            <a:endParaRPr lang="en-US" sz="2400" dirty="0">
              <a:solidFill>
                <a:schemeClr val="tx1"/>
              </a:solidFill>
            </a:endParaRPr>
          </a:p>
          <a:p>
            <a:pPr marL="4763" lvl="1" indent="0">
              <a:buNone/>
            </a:pPr>
            <a:endParaRPr lang="en-US" sz="2400" dirty="0">
              <a:solidFill>
                <a:schemeClr val="accent1">
                  <a:lumMod val="50000"/>
                </a:schemeClr>
              </a:solidFill>
            </a:endParaRPr>
          </a:p>
          <a:p>
            <a:pPr marL="457200" lvl="1" indent="0">
              <a:buNone/>
            </a:pPr>
            <a:endParaRPr lang="en-US" sz="2400" dirty="0">
              <a:solidFill>
                <a:schemeClr val="tx1"/>
              </a:solidFill>
            </a:endParaRPr>
          </a:p>
          <a:p>
            <a:endParaRPr lang="en-US" sz="2400" dirty="0"/>
          </a:p>
        </p:txBody>
      </p:sp>
      <p:sp>
        <p:nvSpPr>
          <p:cNvPr id="4" name="TextBox 62">
            <a:extLst>
              <a:ext uri="{FF2B5EF4-FFF2-40B4-BE49-F238E27FC236}">
                <a16:creationId xmlns:a16="http://schemas.microsoft.com/office/drawing/2014/main" id="{2DDB8968-76ED-4220-A314-73C0ADBCC2A6}"/>
              </a:ext>
            </a:extLst>
          </p:cNvPr>
          <p:cNvSpPr txBox="1"/>
          <p:nvPr/>
        </p:nvSpPr>
        <p:spPr>
          <a:xfrm>
            <a:off x="5576181" y="2176580"/>
            <a:ext cx="3865966" cy="1569660"/>
          </a:xfrm>
          <a:prstGeom prst="rect">
            <a:avLst/>
          </a:prstGeom>
          <a:noFill/>
          <a:ln>
            <a:solidFill>
              <a:schemeClr val="accent1">
                <a:lumMod val="50000"/>
              </a:schemeClr>
            </a:solidFill>
            <a:prstDash val="lgDashDotDot"/>
          </a:ln>
        </p:spPr>
        <p:txBody>
          <a:bodyPr wrap="square" rtlCol="0" anchor="ctr">
            <a:spAutoFit/>
          </a:bodyPr>
          <a:lstStyle/>
          <a:p>
            <a:pPr algn="ctr" defTabSz="914400"/>
            <a:r>
              <a:rPr lang="en-US" sz="4800" b="1" dirty="0">
                <a:solidFill>
                  <a:srgbClr val="379153"/>
                </a:solidFill>
                <a:latin typeface="Arial"/>
                <a:ea typeface="Arial Unicode MS"/>
              </a:rPr>
              <a:t>Logistique Hospitalière</a:t>
            </a:r>
          </a:p>
        </p:txBody>
      </p:sp>
      <p:sp>
        <p:nvSpPr>
          <p:cNvPr id="5" name="Freeform: Shape 7">
            <a:extLst>
              <a:ext uri="{FF2B5EF4-FFF2-40B4-BE49-F238E27FC236}">
                <a16:creationId xmlns:a16="http://schemas.microsoft.com/office/drawing/2014/main" id="{BC658357-62EC-4BEF-A7AD-2BCCB1C1238D}"/>
              </a:ext>
            </a:extLst>
          </p:cNvPr>
          <p:cNvSpPr/>
          <p:nvPr/>
        </p:nvSpPr>
        <p:spPr>
          <a:xfrm>
            <a:off x="5983771" y="4177146"/>
            <a:ext cx="3458376" cy="1572490"/>
          </a:xfrm>
          <a:custGeom>
            <a:avLst/>
            <a:gdLst>
              <a:gd name="connsiteX0" fmla="*/ 1358265 w 1525904"/>
              <a:gd name="connsiteY0" fmla="*/ 67719 h 231796"/>
              <a:gd name="connsiteX1" fmla="*/ 1198245 w 1525904"/>
              <a:gd name="connsiteY1" fmla="*/ 31524 h 231796"/>
              <a:gd name="connsiteX2" fmla="*/ 779145 w 1525904"/>
              <a:gd name="connsiteY2" fmla="*/ 30572 h 231796"/>
              <a:gd name="connsiteX3" fmla="*/ 734378 w 1525904"/>
              <a:gd name="connsiteY3" fmla="*/ 26762 h 231796"/>
              <a:gd name="connsiteX4" fmla="*/ 561975 w 1525904"/>
              <a:gd name="connsiteY4" fmla="*/ 1044 h 231796"/>
              <a:gd name="connsiteX5" fmla="*/ 270510 w 1525904"/>
              <a:gd name="connsiteY5" fmla="*/ 46764 h 231796"/>
              <a:gd name="connsiteX6" fmla="*/ 77152 w 1525904"/>
              <a:gd name="connsiteY6" fmla="*/ 72482 h 231796"/>
              <a:gd name="connsiteX7" fmla="*/ 0 w 1525904"/>
              <a:gd name="connsiteY7" fmla="*/ 60099 h 231796"/>
              <a:gd name="connsiteX8" fmla="*/ 57150 w 1525904"/>
              <a:gd name="connsiteY8" fmla="*/ 102009 h 231796"/>
              <a:gd name="connsiteX9" fmla="*/ 416242 w 1525904"/>
              <a:gd name="connsiteY9" fmla="*/ 128679 h 231796"/>
              <a:gd name="connsiteX10" fmla="*/ 629603 w 1525904"/>
              <a:gd name="connsiteY10" fmla="*/ 71529 h 231796"/>
              <a:gd name="connsiteX11" fmla="*/ 686753 w 1525904"/>
              <a:gd name="connsiteY11" fmla="*/ 70577 h 231796"/>
              <a:gd name="connsiteX12" fmla="*/ 503873 w 1525904"/>
              <a:gd name="connsiteY12" fmla="*/ 219167 h 231796"/>
              <a:gd name="connsiteX13" fmla="*/ 581025 w 1525904"/>
              <a:gd name="connsiteY13" fmla="*/ 198212 h 231796"/>
              <a:gd name="connsiteX14" fmla="*/ 724853 w 1525904"/>
              <a:gd name="connsiteY14" fmla="*/ 85817 h 231796"/>
              <a:gd name="connsiteX15" fmla="*/ 801053 w 1525904"/>
              <a:gd name="connsiteY15" fmla="*/ 84864 h 231796"/>
              <a:gd name="connsiteX16" fmla="*/ 958215 w 1525904"/>
              <a:gd name="connsiteY16" fmla="*/ 214404 h 231796"/>
              <a:gd name="connsiteX17" fmla="*/ 1014413 w 1525904"/>
              <a:gd name="connsiteY17" fmla="*/ 222024 h 231796"/>
              <a:gd name="connsiteX18" fmla="*/ 997268 w 1525904"/>
              <a:gd name="connsiteY18" fmla="*/ 188687 h 231796"/>
              <a:gd name="connsiteX19" fmla="*/ 980122 w 1525904"/>
              <a:gd name="connsiteY19" fmla="*/ 171542 h 231796"/>
              <a:gd name="connsiteX20" fmla="*/ 841058 w 1525904"/>
              <a:gd name="connsiteY20" fmla="*/ 70577 h 231796"/>
              <a:gd name="connsiteX21" fmla="*/ 897255 w 1525904"/>
              <a:gd name="connsiteY21" fmla="*/ 72482 h 231796"/>
              <a:gd name="connsiteX22" fmla="*/ 1103948 w 1525904"/>
              <a:gd name="connsiteY22" fmla="*/ 128679 h 231796"/>
              <a:gd name="connsiteX23" fmla="*/ 1469708 w 1525904"/>
              <a:gd name="connsiteY23" fmla="*/ 103914 h 231796"/>
              <a:gd name="connsiteX24" fmla="*/ 1525905 w 1525904"/>
              <a:gd name="connsiteY24" fmla="*/ 60099 h 231796"/>
              <a:gd name="connsiteX25" fmla="*/ 1358265 w 1525904"/>
              <a:gd name="connsiteY25" fmla="*/ 67719 h 23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25904" h="231796">
                <a:moveTo>
                  <a:pt x="1358265" y="67719"/>
                </a:moveTo>
                <a:cubicBezTo>
                  <a:pt x="1303973" y="59147"/>
                  <a:pt x="1251585" y="43907"/>
                  <a:pt x="1198245" y="31524"/>
                </a:cubicBezTo>
                <a:cubicBezTo>
                  <a:pt x="1059180" y="-1813"/>
                  <a:pt x="919163" y="-18006"/>
                  <a:pt x="779145" y="30572"/>
                </a:cubicBezTo>
                <a:cubicBezTo>
                  <a:pt x="762953" y="36287"/>
                  <a:pt x="748665" y="30572"/>
                  <a:pt x="734378" y="26762"/>
                </a:cubicBezTo>
                <a:cubicBezTo>
                  <a:pt x="678180" y="9617"/>
                  <a:pt x="621030" y="1044"/>
                  <a:pt x="561975" y="1044"/>
                </a:cubicBezTo>
                <a:cubicBezTo>
                  <a:pt x="461963" y="1044"/>
                  <a:pt x="365760" y="21999"/>
                  <a:pt x="270510" y="46764"/>
                </a:cubicBezTo>
                <a:cubicBezTo>
                  <a:pt x="206692" y="62957"/>
                  <a:pt x="142875" y="78197"/>
                  <a:pt x="77152" y="72482"/>
                </a:cubicBezTo>
                <a:cubicBezTo>
                  <a:pt x="53340" y="70577"/>
                  <a:pt x="30480" y="64862"/>
                  <a:pt x="0" y="60099"/>
                </a:cubicBezTo>
                <a:cubicBezTo>
                  <a:pt x="20002" y="82007"/>
                  <a:pt x="39052" y="92484"/>
                  <a:pt x="57150" y="102009"/>
                </a:cubicBezTo>
                <a:cubicBezTo>
                  <a:pt x="173355" y="160112"/>
                  <a:pt x="294323" y="156302"/>
                  <a:pt x="416242" y="128679"/>
                </a:cubicBezTo>
                <a:cubicBezTo>
                  <a:pt x="488633" y="112487"/>
                  <a:pt x="557213" y="83912"/>
                  <a:pt x="629603" y="71529"/>
                </a:cubicBezTo>
                <a:cubicBezTo>
                  <a:pt x="646748" y="68672"/>
                  <a:pt x="662940" y="64862"/>
                  <a:pt x="686753" y="70577"/>
                </a:cubicBezTo>
                <a:cubicBezTo>
                  <a:pt x="616268" y="113439"/>
                  <a:pt x="552450" y="156302"/>
                  <a:pt x="503873" y="219167"/>
                </a:cubicBezTo>
                <a:cubicBezTo>
                  <a:pt x="539115" y="236312"/>
                  <a:pt x="561023" y="229644"/>
                  <a:pt x="581025" y="198212"/>
                </a:cubicBezTo>
                <a:cubicBezTo>
                  <a:pt x="615315" y="144872"/>
                  <a:pt x="665798" y="108677"/>
                  <a:pt x="724853" y="85817"/>
                </a:cubicBezTo>
                <a:cubicBezTo>
                  <a:pt x="750570" y="75339"/>
                  <a:pt x="774383" y="75339"/>
                  <a:pt x="801053" y="84864"/>
                </a:cubicBezTo>
                <a:cubicBezTo>
                  <a:pt x="867728" y="110582"/>
                  <a:pt x="919163" y="154397"/>
                  <a:pt x="958215" y="214404"/>
                </a:cubicBezTo>
                <a:cubicBezTo>
                  <a:pt x="974408" y="239169"/>
                  <a:pt x="1001078" y="233454"/>
                  <a:pt x="1014413" y="222024"/>
                </a:cubicBezTo>
                <a:cubicBezTo>
                  <a:pt x="1031558" y="207737"/>
                  <a:pt x="1003935" y="200117"/>
                  <a:pt x="997268" y="188687"/>
                </a:cubicBezTo>
                <a:cubicBezTo>
                  <a:pt x="993458" y="182019"/>
                  <a:pt x="985838" y="177257"/>
                  <a:pt x="980122" y="171542"/>
                </a:cubicBezTo>
                <a:cubicBezTo>
                  <a:pt x="940118" y="132489"/>
                  <a:pt x="893445" y="103914"/>
                  <a:pt x="841058" y="70577"/>
                </a:cubicBezTo>
                <a:cubicBezTo>
                  <a:pt x="864870" y="66767"/>
                  <a:pt x="881063" y="69624"/>
                  <a:pt x="897255" y="72482"/>
                </a:cubicBezTo>
                <a:cubicBezTo>
                  <a:pt x="967740" y="84864"/>
                  <a:pt x="1034415" y="112487"/>
                  <a:pt x="1103948" y="128679"/>
                </a:cubicBezTo>
                <a:cubicBezTo>
                  <a:pt x="1227773" y="157254"/>
                  <a:pt x="1351598" y="163922"/>
                  <a:pt x="1469708" y="103914"/>
                </a:cubicBezTo>
                <a:cubicBezTo>
                  <a:pt x="1488758" y="94389"/>
                  <a:pt x="1509713" y="84864"/>
                  <a:pt x="1525905" y="60099"/>
                </a:cubicBezTo>
                <a:cubicBezTo>
                  <a:pt x="1466850" y="72482"/>
                  <a:pt x="1412558" y="76292"/>
                  <a:pt x="1358265" y="67719"/>
                </a:cubicBezTo>
                <a:close/>
              </a:path>
            </a:pathLst>
          </a:custGeom>
          <a:solidFill>
            <a:schemeClr val="accent4">
              <a:alpha val="20000"/>
            </a:schemeClr>
          </a:solidFill>
          <a:ln w="9525" cap="flat">
            <a:noFill/>
            <a:prstDash val="solid"/>
            <a:miter/>
          </a:ln>
        </p:spPr>
        <p:txBody>
          <a:bodyPr rtlCol="0" anchor="ctr"/>
          <a:lstStyle/>
          <a:p>
            <a:pPr algn="ctr"/>
            <a:r>
              <a:rPr lang="en-US" sz="2000" b="1" dirty="0">
                <a:solidFill>
                  <a:srgbClr val="0070C0"/>
                </a:solidFill>
              </a:rPr>
              <a:t>Adam (2022)</a:t>
            </a:r>
          </a:p>
          <a:p>
            <a:pPr algn="ctr"/>
            <a:r>
              <a:rPr lang="en-US" sz="2000" b="1" dirty="0" err="1">
                <a:solidFill>
                  <a:srgbClr val="0070C0"/>
                </a:solidFill>
              </a:rPr>
              <a:t>Alajmi</a:t>
            </a:r>
            <a:r>
              <a:rPr lang="en-US" sz="2000" b="1" dirty="0">
                <a:solidFill>
                  <a:srgbClr val="0070C0"/>
                </a:solidFill>
              </a:rPr>
              <a:t> et al (2021)</a:t>
            </a:r>
          </a:p>
          <a:p>
            <a:pPr algn="ctr"/>
            <a:r>
              <a:rPr lang="en-US" sz="2000" b="1" dirty="0">
                <a:solidFill>
                  <a:srgbClr val="0070C0"/>
                </a:solidFill>
              </a:rPr>
              <a:t>Beaulieu (2021)</a:t>
            </a:r>
          </a:p>
          <a:p>
            <a:pPr algn="ctr"/>
            <a:r>
              <a:rPr lang="en-US" sz="2000" b="1" dirty="0">
                <a:solidFill>
                  <a:srgbClr val="0070C0"/>
                </a:solidFill>
              </a:rPr>
              <a:t>Ivanov et al (2020)</a:t>
            </a:r>
          </a:p>
          <a:p>
            <a:pPr algn="ctr"/>
            <a:r>
              <a:rPr lang="en-US" sz="2000" b="1" dirty="0" err="1">
                <a:solidFill>
                  <a:srgbClr val="0070C0"/>
                </a:solidFill>
              </a:rPr>
              <a:t>Remko</a:t>
            </a:r>
            <a:r>
              <a:rPr lang="en-US" sz="2000" b="1" dirty="0">
                <a:solidFill>
                  <a:srgbClr val="0070C0"/>
                </a:solidFill>
              </a:rPr>
              <a:t> et al ( 2020)</a:t>
            </a:r>
          </a:p>
        </p:txBody>
      </p:sp>
    </p:spTree>
    <p:extLst>
      <p:ext uri="{BB962C8B-B14F-4D97-AF65-F5344CB8AC3E}">
        <p14:creationId xmlns:p14="http://schemas.microsoft.com/office/powerpoint/2010/main" val="2243559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C10ECA38-D32C-4141-BC6E-17F24F2B14B6}"/>
              </a:ext>
            </a:extLst>
          </p:cNvPr>
          <p:cNvSpPr/>
          <p:nvPr/>
        </p:nvSpPr>
        <p:spPr>
          <a:xfrm>
            <a:off x="646768" y="1389251"/>
            <a:ext cx="2564144" cy="5255122"/>
          </a:xfrm>
          <a:custGeom>
            <a:avLst/>
            <a:gdLst>
              <a:gd name="connsiteX0" fmla="*/ 1391553 w 1392710"/>
              <a:gd name="connsiteY0" fmla="*/ 361443 h 2854310"/>
              <a:gd name="connsiteX1" fmla="*/ 1337872 w 1392710"/>
              <a:gd name="connsiteY1" fmla="*/ 20540 h 2854310"/>
              <a:gd name="connsiteX2" fmla="*/ 1309094 w 1392710"/>
              <a:gd name="connsiteY2" fmla="*/ 3937 h 2854310"/>
              <a:gd name="connsiteX3" fmla="*/ 936093 w 1392710"/>
              <a:gd name="connsiteY3" fmla="*/ 142291 h 2854310"/>
              <a:gd name="connsiteX4" fmla="*/ 850314 w 1392710"/>
              <a:gd name="connsiteY4" fmla="*/ 173282 h 2854310"/>
              <a:gd name="connsiteX5" fmla="*/ 767302 w 1392710"/>
              <a:gd name="connsiteY5" fmla="*/ 203166 h 2854310"/>
              <a:gd name="connsiteX6" fmla="*/ 682630 w 1392710"/>
              <a:gd name="connsiteY6" fmla="*/ 235264 h 2854310"/>
              <a:gd name="connsiteX7" fmla="*/ 607366 w 1392710"/>
              <a:gd name="connsiteY7" fmla="*/ 256294 h 2854310"/>
              <a:gd name="connsiteX8" fmla="*/ 555898 w 1392710"/>
              <a:gd name="connsiteY8" fmla="*/ 255187 h 2854310"/>
              <a:gd name="connsiteX9" fmla="*/ 488935 w 1392710"/>
              <a:gd name="connsiteY9" fmla="*/ 318830 h 2854310"/>
              <a:gd name="connsiteX10" fmla="*/ 542063 w 1392710"/>
              <a:gd name="connsiteY10" fmla="*/ 423978 h 2854310"/>
              <a:gd name="connsiteX11" fmla="*/ 554238 w 1392710"/>
              <a:gd name="connsiteY11" fmla="*/ 447222 h 2854310"/>
              <a:gd name="connsiteX12" fmla="*/ 520480 w 1392710"/>
              <a:gd name="connsiteY12" fmla="*/ 578380 h 2854310"/>
              <a:gd name="connsiteX13" fmla="*/ 429167 w 1392710"/>
              <a:gd name="connsiteY13" fmla="*/ 587235 h 2854310"/>
              <a:gd name="connsiteX14" fmla="*/ 356116 w 1392710"/>
              <a:gd name="connsiteY14" fmla="*/ 528573 h 2854310"/>
              <a:gd name="connsiteX15" fmla="*/ 355009 w 1392710"/>
              <a:gd name="connsiteY15" fmla="*/ 505883 h 2854310"/>
              <a:gd name="connsiteX16" fmla="*/ 382127 w 1392710"/>
              <a:gd name="connsiteY16" fmla="*/ 451649 h 2854310"/>
              <a:gd name="connsiteX17" fmla="*/ 384894 w 1392710"/>
              <a:gd name="connsiteY17" fmla="*/ 443901 h 2854310"/>
              <a:gd name="connsiteX18" fmla="*/ 378253 w 1392710"/>
              <a:gd name="connsiteY18" fmla="*/ 389666 h 2854310"/>
              <a:gd name="connsiteX19" fmla="*/ 386554 w 1392710"/>
              <a:gd name="connsiteY19" fmla="*/ 342073 h 2854310"/>
              <a:gd name="connsiteX20" fmla="*/ 410351 w 1392710"/>
              <a:gd name="connsiteY20" fmla="*/ 259061 h 2854310"/>
              <a:gd name="connsiteX21" fmla="*/ 407030 w 1392710"/>
              <a:gd name="connsiteY21" fmla="*/ 254634 h 2854310"/>
              <a:gd name="connsiteX22" fmla="*/ 351135 w 1392710"/>
              <a:gd name="connsiteY22" fmla="*/ 186564 h 2854310"/>
              <a:gd name="connsiteX23" fmla="*/ 337300 w 1392710"/>
              <a:gd name="connsiteY23" fmla="*/ 173282 h 2854310"/>
              <a:gd name="connsiteX24" fmla="*/ 294134 w 1392710"/>
              <a:gd name="connsiteY24" fmla="*/ 120708 h 2854310"/>
              <a:gd name="connsiteX25" fmla="*/ 257055 w 1392710"/>
              <a:gd name="connsiteY25" fmla="*/ 82522 h 2854310"/>
              <a:gd name="connsiteX26" fmla="*/ 9679 w 1392710"/>
              <a:gd name="connsiteY26" fmla="*/ 158340 h 2854310"/>
              <a:gd name="connsiteX27" fmla="*/ 3592 w 1392710"/>
              <a:gd name="connsiteY27" fmla="*/ 203166 h 2854310"/>
              <a:gd name="connsiteX28" fmla="*/ 13553 w 1392710"/>
              <a:gd name="connsiteY28" fmla="*/ 265148 h 2854310"/>
              <a:gd name="connsiteX29" fmla="*/ 81070 w 1392710"/>
              <a:gd name="connsiteY29" fmla="*/ 416784 h 2854310"/>
              <a:gd name="connsiteX30" fmla="*/ 39564 w 1392710"/>
              <a:gd name="connsiteY30" fmla="*/ 426745 h 2854310"/>
              <a:gd name="connsiteX31" fmla="*/ 5252 w 1392710"/>
              <a:gd name="connsiteY31" fmla="*/ 465484 h 2854310"/>
              <a:gd name="connsiteX32" fmla="*/ 9126 w 1392710"/>
              <a:gd name="connsiteY32" fmla="*/ 489834 h 2854310"/>
              <a:gd name="connsiteX33" fmla="*/ 19641 w 1392710"/>
              <a:gd name="connsiteY33" fmla="*/ 612139 h 2854310"/>
              <a:gd name="connsiteX34" fmla="*/ 65574 w 1392710"/>
              <a:gd name="connsiteY34" fmla="*/ 941420 h 2854310"/>
              <a:gd name="connsiteX35" fmla="*/ 129217 w 1392710"/>
              <a:gd name="connsiteY35" fmla="*/ 1097482 h 2854310"/>
              <a:gd name="connsiteX36" fmla="*/ 138071 w 1392710"/>
              <a:gd name="connsiteY36" fmla="*/ 1132347 h 2854310"/>
              <a:gd name="connsiteX37" fmla="*/ 122022 w 1392710"/>
              <a:gd name="connsiteY37" fmla="*/ 1220340 h 2854310"/>
              <a:gd name="connsiteX38" fmla="*/ 55059 w 1392710"/>
              <a:gd name="connsiteY38" fmla="*/ 1579505 h 2854310"/>
              <a:gd name="connsiteX39" fmla="*/ 94352 w 1392710"/>
              <a:gd name="connsiteY39" fmla="*/ 1630419 h 2854310"/>
              <a:gd name="connsiteX40" fmla="*/ 121469 w 1392710"/>
              <a:gd name="connsiteY40" fmla="*/ 1663624 h 2854310"/>
              <a:gd name="connsiteX41" fmla="*/ 125896 w 1392710"/>
              <a:gd name="connsiteY41" fmla="*/ 2003420 h 2854310"/>
              <a:gd name="connsiteX42" fmla="*/ 110401 w 1392710"/>
              <a:gd name="connsiteY42" fmla="*/ 2190474 h 2854310"/>
              <a:gd name="connsiteX43" fmla="*/ 78303 w 1392710"/>
              <a:gd name="connsiteY43" fmla="*/ 2609961 h 2854310"/>
              <a:gd name="connsiteX44" fmla="*/ 76642 w 1392710"/>
              <a:gd name="connsiteY44" fmla="*/ 2632098 h 2854310"/>
              <a:gd name="connsiteX45" fmla="*/ 94905 w 1392710"/>
              <a:gd name="connsiteY45" fmla="*/ 2764917 h 2854310"/>
              <a:gd name="connsiteX46" fmla="*/ 117042 w 1392710"/>
              <a:gd name="connsiteY46" fmla="*/ 2784286 h 2854310"/>
              <a:gd name="connsiteX47" fmla="*/ 159654 w 1392710"/>
              <a:gd name="connsiteY47" fmla="*/ 2795355 h 2854310"/>
              <a:gd name="connsiteX48" fmla="*/ 303542 w 1392710"/>
              <a:gd name="connsiteY48" fmla="*/ 2831880 h 2854310"/>
              <a:gd name="connsiteX49" fmla="*/ 491702 w 1392710"/>
              <a:gd name="connsiteY49" fmla="*/ 2853463 h 2854310"/>
              <a:gd name="connsiteX50" fmla="*/ 532102 w 1392710"/>
              <a:gd name="connsiteY50" fmla="*/ 2819151 h 2854310"/>
              <a:gd name="connsiteX51" fmla="*/ 490042 w 1392710"/>
              <a:gd name="connsiteY51" fmla="*/ 2752188 h 2854310"/>
              <a:gd name="connsiteX52" fmla="*/ 410904 w 1392710"/>
              <a:gd name="connsiteY52" fmla="*/ 2707362 h 2854310"/>
              <a:gd name="connsiteX53" fmla="*/ 356116 w 1392710"/>
              <a:gd name="connsiteY53" fmla="*/ 2634311 h 2854310"/>
              <a:gd name="connsiteX54" fmla="*/ 351689 w 1392710"/>
              <a:gd name="connsiteY54" fmla="*/ 2565688 h 2854310"/>
              <a:gd name="connsiteX55" fmla="*/ 369398 w 1392710"/>
              <a:gd name="connsiteY55" fmla="*/ 2541338 h 2854310"/>
              <a:gd name="connsiteX56" fmla="*/ 449090 w 1392710"/>
              <a:gd name="connsiteY56" fmla="*/ 2518648 h 2854310"/>
              <a:gd name="connsiteX57" fmla="*/ 481741 w 1392710"/>
              <a:gd name="connsiteY57" fmla="*/ 2479356 h 2854310"/>
              <a:gd name="connsiteX58" fmla="*/ 441895 w 1392710"/>
              <a:gd name="connsiteY58" fmla="*/ 2441723 h 2854310"/>
              <a:gd name="connsiteX59" fmla="*/ 392641 w 1392710"/>
              <a:gd name="connsiteY59" fmla="*/ 2436189 h 2854310"/>
              <a:gd name="connsiteX60" fmla="*/ 369952 w 1392710"/>
              <a:gd name="connsiteY60" fmla="*/ 2420694 h 2854310"/>
              <a:gd name="connsiteX61" fmla="*/ 368845 w 1392710"/>
              <a:gd name="connsiteY61" fmla="*/ 2347090 h 2854310"/>
              <a:gd name="connsiteX62" fmla="*/ 380466 w 1392710"/>
              <a:gd name="connsiteY62" fmla="*/ 2293409 h 2854310"/>
              <a:gd name="connsiteX63" fmla="*/ 407584 w 1392710"/>
              <a:gd name="connsiteY63" fmla="*/ 2091413 h 2854310"/>
              <a:gd name="connsiteX64" fmla="*/ 439682 w 1392710"/>
              <a:gd name="connsiteY64" fmla="*/ 1965788 h 2854310"/>
              <a:gd name="connsiteX65" fmla="*/ 522694 w 1392710"/>
              <a:gd name="connsiteY65" fmla="*/ 1625438 h 2854310"/>
              <a:gd name="connsiteX66" fmla="*/ 563093 w 1392710"/>
              <a:gd name="connsiteY66" fmla="*/ 1595001 h 2854310"/>
              <a:gd name="connsiteX67" fmla="*/ 644445 w 1392710"/>
              <a:gd name="connsiteY67" fmla="*/ 1539106 h 2854310"/>
              <a:gd name="connsiteX68" fmla="*/ 671562 w 1392710"/>
              <a:gd name="connsiteY68" fmla="*/ 1401860 h 2854310"/>
              <a:gd name="connsiteX69" fmla="*/ 666581 w 1392710"/>
              <a:gd name="connsiteY69" fmla="*/ 1208718 h 2854310"/>
              <a:gd name="connsiteX70" fmla="*/ 652192 w 1392710"/>
              <a:gd name="connsiteY70" fmla="*/ 1133454 h 2854310"/>
              <a:gd name="connsiteX71" fmla="*/ 595191 w 1392710"/>
              <a:gd name="connsiteY71" fmla="*/ 937546 h 2854310"/>
              <a:gd name="connsiteX72" fmla="*/ 572501 w 1392710"/>
              <a:gd name="connsiteY72" fmla="*/ 852320 h 2854310"/>
              <a:gd name="connsiteX73" fmla="*/ 587996 w 1392710"/>
              <a:gd name="connsiteY73" fmla="*/ 826863 h 2854310"/>
              <a:gd name="connsiteX74" fmla="*/ 763428 w 1392710"/>
              <a:gd name="connsiteY74" fmla="*/ 779270 h 2854310"/>
              <a:gd name="connsiteX75" fmla="*/ 916724 w 1392710"/>
              <a:gd name="connsiteY75" fmla="*/ 716180 h 2854310"/>
              <a:gd name="connsiteX76" fmla="*/ 965978 w 1392710"/>
              <a:gd name="connsiteY76" fmla="*/ 653091 h 2854310"/>
              <a:gd name="connsiteX77" fmla="*/ 969298 w 1392710"/>
              <a:gd name="connsiteY77" fmla="*/ 626527 h 2854310"/>
              <a:gd name="connsiteX78" fmla="*/ 1037368 w 1392710"/>
              <a:gd name="connsiteY78" fmla="*/ 562885 h 2854310"/>
              <a:gd name="connsiteX79" fmla="*/ 1089389 w 1392710"/>
              <a:gd name="connsiteY79" fmla="*/ 503670 h 2854310"/>
              <a:gd name="connsiteX80" fmla="*/ 1145284 w 1392710"/>
              <a:gd name="connsiteY80" fmla="*/ 432279 h 2854310"/>
              <a:gd name="connsiteX81" fmla="*/ 1162440 w 1392710"/>
              <a:gd name="connsiteY81" fmla="*/ 405162 h 2854310"/>
              <a:gd name="connsiteX82" fmla="*/ 1187343 w 1392710"/>
              <a:gd name="connsiteY82" fmla="*/ 383579 h 2854310"/>
              <a:gd name="connsiteX83" fmla="*/ 1367202 w 1392710"/>
              <a:gd name="connsiteY83" fmla="*/ 389113 h 2854310"/>
              <a:gd name="connsiteX84" fmla="*/ 1391553 w 1392710"/>
              <a:gd name="connsiteY84" fmla="*/ 361443 h 2854310"/>
              <a:gd name="connsiteX85" fmla="*/ 885179 w 1392710"/>
              <a:gd name="connsiteY85" fmla="*/ 518058 h 2854310"/>
              <a:gd name="connsiteX86" fmla="*/ 734651 w 1392710"/>
              <a:gd name="connsiteY86" fmla="*/ 578380 h 2854310"/>
              <a:gd name="connsiteX87" fmla="*/ 719709 w 1392710"/>
              <a:gd name="connsiteY87" fmla="*/ 577827 h 2854310"/>
              <a:gd name="connsiteX88" fmla="*/ 723583 w 1392710"/>
              <a:gd name="connsiteY88" fmla="*/ 562885 h 2854310"/>
              <a:gd name="connsiteX89" fmla="*/ 708087 w 1392710"/>
              <a:gd name="connsiteY89" fmla="*/ 483193 h 2854310"/>
              <a:gd name="connsiteX90" fmla="*/ 688164 w 1392710"/>
              <a:gd name="connsiteY90" fmla="*/ 440581 h 2854310"/>
              <a:gd name="connsiteX91" fmla="*/ 673222 w 1392710"/>
              <a:gd name="connsiteY91" fmla="*/ 412356 h 2854310"/>
              <a:gd name="connsiteX92" fmla="*/ 662154 w 1392710"/>
              <a:gd name="connsiteY92" fmla="*/ 384132 h 2854310"/>
              <a:gd name="connsiteX93" fmla="*/ 689271 w 1392710"/>
              <a:gd name="connsiteY93" fmla="*/ 377491 h 2854310"/>
              <a:gd name="connsiteX94" fmla="*/ 832605 w 1392710"/>
              <a:gd name="connsiteY94" fmla="*/ 376938 h 2854310"/>
              <a:gd name="connsiteX95" fmla="*/ 894034 w 1392710"/>
              <a:gd name="connsiteY95" fmla="*/ 410143 h 2854310"/>
              <a:gd name="connsiteX96" fmla="*/ 924472 w 1392710"/>
              <a:gd name="connsiteY96" fmla="*/ 480426 h 2854310"/>
              <a:gd name="connsiteX97" fmla="*/ 885179 w 1392710"/>
              <a:gd name="connsiteY97" fmla="*/ 518058 h 2854310"/>
              <a:gd name="connsiteX98" fmla="*/ 957677 w 1392710"/>
              <a:gd name="connsiteY98" fmla="*/ 410696 h 2854310"/>
              <a:gd name="connsiteX99" fmla="*/ 916171 w 1392710"/>
              <a:gd name="connsiteY99" fmla="*/ 389666 h 2854310"/>
              <a:gd name="connsiteX100" fmla="*/ 928899 w 1392710"/>
              <a:gd name="connsiteY100" fmla="*/ 380812 h 2854310"/>
              <a:gd name="connsiteX101" fmla="*/ 994755 w 1392710"/>
              <a:gd name="connsiteY101" fmla="*/ 380812 h 2854310"/>
              <a:gd name="connsiteX102" fmla="*/ 957677 w 1392710"/>
              <a:gd name="connsiteY102" fmla="*/ 410696 h 28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392710" h="2854310">
                <a:moveTo>
                  <a:pt x="1391553" y="361443"/>
                </a:moveTo>
                <a:cubicBezTo>
                  <a:pt x="1372183" y="247993"/>
                  <a:pt x="1354474" y="133990"/>
                  <a:pt x="1337872" y="20540"/>
                </a:cubicBezTo>
                <a:cubicBezTo>
                  <a:pt x="1334551" y="-2150"/>
                  <a:pt x="1328464" y="-3257"/>
                  <a:pt x="1309094" y="3937"/>
                </a:cubicBezTo>
                <a:cubicBezTo>
                  <a:pt x="1185129" y="50424"/>
                  <a:pt x="1060611" y="96357"/>
                  <a:pt x="936093" y="142291"/>
                </a:cubicBezTo>
                <a:cubicBezTo>
                  <a:pt x="907316" y="152806"/>
                  <a:pt x="879092" y="162767"/>
                  <a:pt x="850314" y="173282"/>
                </a:cubicBezTo>
                <a:cubicBezTo>
                  <a:pt x="822644" y="183243"/>
                  <a:pt x="794973" y="193205"/>
                  <a:pt x="767302" y="203166"/>
                </a:cubicBezTo>
                <a:cubicBezTo>
                  <a:pt x="738525" y="213681"/>
                  <a:pt x="706427" y="218662"/>
                  <a:pt x="682630" y="235264"/>
                </a:cubicBezTo>
                <a:cubicBezTo>
                  <a:pt x="658280" y="251867"/>
                  <a:pt x="625075" y="224749"/>
                  <a:pt x="607366" y="256294"/>
                </a:cubicBezTo>
                <a:cubicBezTo>
                  <a:pt x="590763" y="240245"/>
                  <a:pt x="574161" y="259614"/>
                  <a:pt x="555898" y="255187"/>
                </a:cubicBezTo>
                <a:cubicBezTo>
                  <a:pt x="521033" y="246886"/>
                  <a:pt x="486168" y="283965"/>
                  <a:pt x="488935" y="318830"/>
                </a:cubicBezTo>
                <a:cubicBezTo>
                  <a:pt x="492256" y="361443"/>
                  <a:pt x="512732" y="394647"/>
                  <a:pt x="542063" y="423978"/>
                </a:cubicBezTo>
                <a:cubicBezTo>
                  <a:pt x="548704" y="430619"/>
                  <a:pt x="554238" y="436707"/>
                  <a:pt x="554238" y="447222"/>
                </a:cubicBezTo>
                <a:cubicBezTo>
                  <a:pt x="555345" y="494262"/>
                  <a:pt x="530441" y="534661"/>
                  <a:pt x="520480" y="578380"/>
                </a:cubicBezTo>
                <a:cubicBezTo>
                  <a:pt x="514946" y="603284"/>
                  <a:pt x="454624" y="607158"/>
                  <a:pt x="429167" y="587235"/>
                </a:cubicBezTo>
                <a:cubicBezTo>
                  <a:pt x="404263" y="567866"/>
                  <a:pt x="380466" y="547943"/>
                  <a:pt x="356116" y="528573"/>
                </a:cubicBezTo>
                <a:cubicBezTo>
                  <a:pt x="346708" y="520825"/>
                  <a:pt x="342834" y="515845"/>
                  <a:pt x="355009" y="505883"/>
                </a:cubicBezTo>
                <a:cubicBezTo>
                  <a:pt x="371058" y="492048"/>
                  <a:pt x="387661" y="477106"/>
                  <a:pt x="382127" y="451649"/>
                </a:cubicBezTo>
                <a:cubicBezTo>
                  <a:pt x="381573" y="449435"/>
                  <a:pt x="383233" y="446115"/>
                  <a:pt x="384894" y="443901"/>
                </a:cubicBezTo>
                <a:cubicBezTo>
                  <a:pt x="403710" y="423425"/>
                  <a:pt x="396515" y="407376"/>
                  <a:pt x="378253" y="389666"/>
                </a:cubicBezTo>
                <a:cubicBezTo>
                  <a:pt x="359437" y="370850"/>
                  <a:pt x="363311" y="355355"/>
                  <a:pt x="386554" y="342073"/>
                </a:cubicBezTo>
                <a:cubicBezTo>
                  <a:pt x="395962" y="337092"/>
                  <a:pt x="415331" y="268469"/>
                  <a:pt x="410351" y="259061"/>
                </a:cubicBezTo>
                <a:cubicBezTo>
                  <a:pt x="409244" y="257401"/>
                  <a:pt x="408137" y="255741"/>
                  <a:pt x="407030" y="254634"/>
                </a:cubicBezTo>
                <a:cubicBezTo>
                  <a:pt x="383233" y="236371"/>
                  <a:pt x="359990" y="217555"/>
                  <a:pt x="351135" y="186564"/>
                </a:cubicBezTo>
                <a:cubicBezTo>
                  <a:pt x="349475" y="181030"/>
                  <a:pt x="342281" y="177709"/>
                  <a:pt x="337300" y="173282"/>
                </a:cubicBezTo>
                <a:cubicBezTo>
                  <a:pt x="321251" y="157233"/>
                  <a:pt x="302435" y="141737"/>
                  <a:pt x="294134" y="120708"/>
                </a:cubicBezTo>
                <a:cubicBezTo>
                  <a:pt x="286386" y="101338"/>
                  <a:pt x="274211" y="90270"/>
                  <a:pt x="257055" y="82522"/>
                </a:cubicBezTo>
                <a:cubicBezTo>
                  <a:pt x="185111" y="49317"/>
                  <a:pt x="50632" y="90823"/>
                  <a:pt x="9679" y="158340"/>
                </a:cubicBezTo>
                <a:cubicBezTo>
                  <a:pt x="825" y="172729"/>
                  <a:pt x="-3602" y="188777"/>
                  <a:pt x="3592" y="203166"/>
                </a:cubicBezTo>
                <a:cubicBezTo>
                  <a:pt x="13553" y="223642"/>
                  <a:pt x="11340" y="244119"/>
                  <a:pt x="13553" y="265148"/>
                </a:cubicBezTo>
                <a:cubicBezTo>
                  <a:pt x="19641" y="321597"/>
                  <a:pt x="17427" y="382472"/>
                  <a:pt x="81070" y="416784"/>
                </a:cubicBezTo>
                <a:cubicBezTo>
                  <a:pt x="65574" y="425638"/>
                  <a:pt x="52846" y="426192"/>
                  <a:pt x="39564" y="426745"/>
                </a:cubicBezTo>
                <a:cubicBezTo>
                  <a:pt x="4145" y="427852"/>
                  <a:pt x="1378" y="431172"/>
                  <a:pt x="5252" y="465484"/>
                </a:cubicBezTo>
                <a:cubicBezTo>
                  <a:pt x="6359" y="473785"/>
                  <a:pt x="6912" y="482087"/>
                  <a:pt x="9126" y="489834"/>
                </a:cubicBezTo>
                <a:cubicBezTo>
                  <a:pt x="19087" y="530234"/>
                  <a:pt x="24068" y="572846"/>
                  <a:pt x="19641" y="612139"/>
                </a:cubicBezTo>
                <a:cubicBezTo>
                  <a:pt x="5806" y="726695"/>
                  <a:pt x="21855" y="835718"/>
                  <a:pt x="65574" y="941420"/>
                </a:cubicBezTo>
                <a:cubicBezTo>
                  <a:pt x="87157" y="993440"/>
                  <a:pt x="107634" y="1045461"/>
                  <a:pt x="129217" y="1097482"/>
                </a:cubicBezTo>
                <a:cubicBezTo>
                  <a:pt x="133644" y="1108551"/>
                  <a:pt x="136411" y="1120172"/>
                  <a:pt x="138071" y="1132347"/>
                </a:cubicBezTo>
                <a:cubicBezTo>
                  <a:pt x="141392" y="1163338"/>
                  <a:pt x="134197" y="1191009"/>
                  <a:pt x="122022" y="1220340"/>
                </a:cubicBezTo>
                <a:cubicBezTo>
                  <a:pt x="76089" y="1335450"/>
                  <a:pt x="66681" y="1457754"/>
                  <a:pt x="55059" y="1579505"/>
                </a:cubicBezTo>
                <a:cubicBezTo>
                  <a:pt x="51739" y="1612157"/>
                  <a:pt x="66128" y="1626545"/>
                  <a:pt x="94352" y="1630419"/>
                </a:cubicBezTo>
                <a:cubicBezTo>
                  <a:pt x="115381" y="1633186"/>
                  <a:pt x="120362" y="1644255"/>
                  <a:pt x="121469" y="1663624"/>
                </a:cubicBezTo>
                <a:cubicBezTo>
                  <a:pt x="127556" y="1777074"/>
                  <a:pt x="119809" y="1889970"/>
                  <a:pt x="125896" y="2003420"/>
                </a:cubicBezTo>
                <a:cubicBezTo>
                  <a:pt x="129217" y="2064849"/>
                  <a:pt x="114828" y="2127938"/>
                  <a:pt x="110401" y="2190474"/>
                </a:cubicBezTo>
                <a:cubicBezTo>
                  <a:pt x="100439" y="2330487"/>
                  <a:pt x="72769" y="2468841"/>
                  <a:pt x="78303" y="2609961"/>
                </a:cubicBezTo>
                <a:cubicBezTo>
                  <a:pt x="78303" y="2617155"/>
                  <a:pt x="78303" y="2624903"/>
                  <a:pt x="76642" y="2632098"/>
                </a:cubicBezTo>
                <a:cubicBezTo>
                  <a:pt x="66128" y="2678584"/>
                  <a:pt x="83837" y="2721751"/>
                  <a:pt x="94905" y="2764917"/>
                </a:cubicBezTo>
                <a:cubicBezTo>
                  <a:pt x="97672" y="2775432"/>
                  <a:pt x="107080" y="2781519"/>
                  <a:pt x="117042" y="2784286"/>
                </a:cubicBezTo>
                <a:cubicBezTo>
                  <a:pt x="130877" y="2788713"/>
                  <a:pt x="145266" y="2793694"/>
                  <a:pt x="159654" y="2795355"/>
                </a:cubicBezTo>
                <a:cubicBezTo>
                  <a:pt x="209462" y="2801442"/>
                  <a:pt x="256502" y="2813617"/>
                  <a:pt x="303542" y="2831880"/>
                </a:cubicBezTo>
                <a:cubicBezTo>
                  <a:pt x="363864" y="2855123"/>
                  <a:pt x="428060" y="2855677"/>
                  <a:pt x="491702" y="2853463"/>
                </a:cubicBezTo>
                <a:cubicBezTo>
                  <a:pt x="513286" y="2852910"/>
                  <a:pt x="527121" y="2841288"/>
                  <a:pt x="532102" y="2819151"/>
                </a:cubicBezTo>
                <a:cubicBezTo>
                  <a:pt x="537082" y="2795908"/>
                  <a:pt x="524907" y="2773218"/>
                  <a:pt x="490042" y="2752188"/>
                </a:cubicBezTo>
                <a:cubicBezTo>
                  <a:pt x="464032" y="2736693"/>
                  <a:pt x="436915" y="2722857"/>
                  <a:pt x="410904" y="2707362"/>
                </a:cubicBezTo>
                <a:cubicBezTo>
                  <a:pt x="382680" y="2690759"/>
                  <a:pt x="364971" y="2666409"/>
                  <a:pt x="356116" y="2634311"/>
                </a:cubicBezTo>
                <a:cubicBezTo>
                  <a:pt x="349475" y="2611621"/>
                  <a:pt x="354456" y="2588378"/>
                  <a:pt x="351689" y="2565688"/>
                </a:cubicBezTo>
                <a:cubicBezTo>
                  <a:pt x="349475" y="2549639"/>
                  <a:pt x="355563" y="2544658"/>
                  <a:pt x="369398" y="2541338"/>
                </a:cubicBezTo>
                <a:cubicBezTo>
                  <a:pt x="395962" y="2534697"/>
                  <a:pt x="423079" y="2528056"/>
                  <a:pt x="449090" y="2518648"/>
                </a:cubicBezTo>
                <a:cubicBezTo>
                  <a:pt x="466245" y="2512007"/>
                  <a:pt x="484508" y="2498725"/>
                  <a:pt x="481741" y="2479356"/>
                </a:cubicBezTo>
                <a:cubicBezTo>
                  <a:pt x="478974" y="2460539"/>
                  <a:pt x="462372" y="2445597"/>
                  <a:pt x="441895" y="2441723"/>
                </a:cubicBezTo>
                <a:cubicBezTo>
                  <a:pt x="425846" y="2438403"/>
                  <a:pt x="409244" y="2437296"/>
                  <a:pt x="392641" y="2436189"/>
                </a:cubicBezTo>
                <a:cubicBezTo>
                  <a:pt x="381573" y="2435636"/>
                  <a:pt x="372165" y="2432869"/>
                  <a:pt x="369952" y="2420694"/>
                </a:cubicBezTo>
                <a:cubicBezTo>
                  <a:pt x="364417" y="2396344"/>
                  <a:pt x="359437" y="2371440"/>
                  <a:pt x="368845" y="2347090"/>
                </a:cubicBezTo>
                <a:cubicBezTo>
                  <a:pt x="375486" y="2329380"/>
                  <a:pt x="378806" y="2311671"/>
                  <a:pt x="380466" y="2293409"/>
                </a:cubicBezTo>
                <a:cubicBezTo>
                  <a:pt x="386001" y="2225892"/>
                  <a:pt x="386001" y="2157269"/>
                  <a:pt x="407584" y="2091413"/>
                </a:cubicBezTo>
                <a:cubicBezTo>
                  <a:pt x="420866" y="2050460"/>
                  <a:pt x="433041" y="2008401"/>
                  <a:pt x="439682" y="1965788"/>
                </a:cubicBezTo>
                <a:cubicBezTo>
                  <a:pt x="457944" y="1849571"/>
                  <a:pt x="495576" y="1738888"/>
                  <a:pt x="522694" y="1625438"/>
                </a:cubicBezTo>
                <a:cubicBezTo>
                  <a:pt x="528228" y="1602195"/>
                  <a:pt x="539849" y="1594447"/>
                  <a:pt x="563093" y="1595001"/>
                </a:cubicBezTo>
                <a:cubicBezTo>
                  <a:pt x="609026" y="1595554"/>
                  <a:pt x="628949" y="1581165"/>
                  <a:pt x="644445" y="1539106"/>
                </a:cubicBezTo>
                <a:cubicBezTo>
                  <a:pt x="661047" y="1494833"/>
                  <a:pt x="671008" y="1449453"/>
                  <a:pt x="671562" y="1401860"/>
                </a:cubicBezTo>
                <a:cubicBezTo>
                  <a:pt x="672669" y="1337664"/>
                  <a:pt x="658833" y="1273468"/>
                  <a:pt x="666581" y="1208718"/>
                </a:cubicBezTo>
                <a:cubicBezTo>
                  <a:pt x="669902" y="1182708"/>
                  <a:pt x="659940" y="1157804"/>
                  <a:pt x="652192" y="1133454"/>
                </a:cubicBezTo>
                <a:cubicBezTo>
                  <a:pt x="632823" y="1068151"/>
                  <a:pt x="602939" y="1006169"/>
                  <a:pt x="595191" y="937546"/>
                </a:cubicBezTo>
                <a:cubicBezTo>
                  <a:pt x="591870" y="908215"/>
                  <a:pt x="585783" y="878884"/>
                  <a:pt x="572501" y="852320"/>
                </a:cubicBezTo>
                <a:cubicBezTo>
                  <a:pt x="563093" y="833504"/>
                  <a:pt x="570287" y="827970"/>
                  <a:pt x="587996" y="826863"/>
                </a:cubicBezTo>
                <a:cubicBezTo>
                  <a:pt x="649425" y="822989"/>
                  <a:pt x="706980" y="803066"/>
                  <a:pt x="763428" y="779270"/>
                </a:cubicBezTo>
                <a:cubicBezTo>
                  <a:pt x="814342" y="757686"/>
                  <a:pt x="864703" y="735550"/>
                  <a:pt x="916724" y="716180"/>
                </a:cubicBezTo>
                <a:cubicBezTo>
                  <a:pt x="952142" y="702898"/>
                  <a:pt x="963764" y="690723"/>
                  <a:pt x="965978" y="653091"/>
                </a:cubicBezTo>
                <a:cubicBezTo>
                  <a:pt x="966531" y="644237"/>
                  <a:pt x="961550" y="632615"/>
                  <a:pt x="969298" y="626527"/>
                </a:cubicBezTo>
                <a:cubicBezTo>
                  <a:pt x="994202" y="607711"/>
                  <a:pt x="1015785" y="586128"/>
                  <a:pt x="1037368" y="562885"/>
                </a:cubicBezTo>
                <a:cubicBezTo>
                  <a:pt x="1055631" y="543515"/>
                  <a:pt x="1077214" y="528020"/>
                  <a:pt x="1089389" y="503670"/>
                </a:cubicBezTo>
                <a:cubicBezTo>
                  <a:pt x="1103224" y="475999"/>
                  <a:pt x="1122594" y="452756"/>
                  <a:pt x="1145284" y="432279"/>
                </a:cubicBezTo>
                <a:cubicBezTo>
                  <a:pt x="1153585" y="424532"/>
                  <a:pt x="1163546" y="416784"/>
                  <a:pt x="1162440" y="405162"/>
                </a:cubicBezTo>
                <a:cubicBezTo>
                  <a:pt x="1159672" y="383579"/>
                  <a:pt x="1171848" y="383026"/>
                  <a:pt x="1187343" y="383579"/>
                </a:cubicBezTo>
                <a:cubicBezTo>
                  <a:pt x="1247112" y="385239"/>
                  <a:pt x="1307434" y="386346"/>
                  <a:pt x="1367202" y="389113"/>
                </a:cubicBezTo>
                <a:cubicBezTo>
                  <a:pt x="1387679" y="389666"/>
                  <a:pt x="1395980" y="386899"/>
                  <a:pt x="1391553" y="361443"/>
                </a:cubicBezTo>
                <a:close/>
                <a:moveTo>
                  <a:pt x="885179" y="518058"/>
                </a:moveTo>
                <a:cubicBezTo>
                  <a:pt x="836479" y="540748"/>
                  <a:pt x="786672" y="563438"/>
                  <a:pt x="734651" y="578380"/>
                </a:cubicBezTo>
                <a:cubicBezTo>
                  <a:pt x="729670" y="580041"/>
                  <a:pt x="723583" y="583361"/>
                  <a:pt x="719709" y="577827"/>
                </a:cubicBezTo>
                <a:cubicBezTo>
                  <a:pt x="715835" y="572293"/>
                  <a:pt x="721369" y="567866"/>
                  <a:pt x="723583" y="562885"/>
                </a:cubicBezTo>
                <a:cubicBezTo>
                  <a:pt x="737418" y="532447"/>
                  <a:pt x="729117" y="505883"/>
                  <a:pt x="708087" y="483193"/>
                </a:cubicBezTo>
                <a:cubicBezTo>
                  <a:pt x="696465" y="470465"/>
                  <a:pt x="686504" y="458843"/>
                  <a:pt x="688164" y="440581"/>
                </a:cubicBezTo>
                <a:cubicBezTo>
                  <a:pt x="689271" y="428959"/>
                  <a:pt x="682077" y="418997"/>
                  <a:pt x="673222" y="412356"/>
                </a:cubicBezTo>
                <a:cubicBezTo>
                  <a:pt x="663261" y="404609"/>
                  <a:pt x="657726" y="395754"/>
                  <a:pt x="662154" y="384132"/>
                </a:cubicBezTo>
                <a:cubicBezTo>
                  <a:pt x="667135" y="371404"/>
                  <a:pt x="679863" y="377491"/>
                  <a:pt x="689271" y="377491"/>
                </a:cubicBezTo>
                <a:cubicBezTo>
                  <a:pt x="736865" y="376938"/>
                  <a:pt x="785012" y="378598"/>
                  <a:pt x="832605" y="376938"/>
                </a:cubicBezTo>
                <a:cubicBezTo>
                  <a:pt x="860829" y="375831"/>
                  <a:pt x="879092" y="386899"/>
                  <a:pt x="894034" y="410143"/>
                </a:cubicBezTo>
                <a:cubicBezTo>
                  <a:pt x="907316" y="431726"/>
                  <a:pt x="916171" y="454416"/>
                  <a:pt x="924472" y="480426"/>
                </a:cubicBezTo>
                <a:cubicBezTo>
                  <a:pt x="916724" y="497582"/>
                  <a:pt x="900675" y="510864"/>
                  <a:pt x="885179" y="518058"/>
                </a:cubicBezTo>
                <a:close/>
                <a:moveTo>
                  <a:pt x="957677" y="410696"/>
                </a:moveTo>
                <a:cubicBezTo>
                  <a:pt x="942734" y="420104"/>
                  <a:pt x="918938" y="406822"/>
                  <a:pt x="916171" y="389666"/>
                </a:cubicBezTo>
                <a:cubicBezTo>
                  <a:pt x="914510" y="378598"/>
                  <a:pt x="922811" y="380812"/>
                  <a:pt x="928899" y="380812"/>
                </a:cubicBezTo>
                <a:cubicBezTo>
                  <a:pt x="948822" y="380259"/>
                  <a:pt x="968745" y="380812"/>
                  <a:pt x="994755" y="380812"/>
                </a:cubicBezTo>
                <a:cubicBezTo>
                  <a:pt x="982027" y="398521"/>
                  <a:pt x="969298" y="404055"/>
                  <a:pt x="957677" y="410696"/>
                </a:cubicBezTo>
                <a:close/>
              </a:path>
            </a:pathLst>
          </a:custGeom>
          <a:solidFill>
            <a:srgbClr val="2A78BD"/>
          </a:solidFill>
          <a:ln w="55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13" name="Freeform: Shape 3">
            <a:extLst>
              <a:ext uri="{FF2B5EF4-FFF2-40B4-BE49-F238E27FC236}">
                <a16:creationId xmlns:a16="http://schemas.microsoft.com/office/drawing/2014/main" id="{965D7446-C822-4AF3-BEBF-DE48094C040C}"/>
              </a:ext>
            </a:extLst>
          </p:cNvPr>
          <p:cNvSpPr/>
          <p:nvPr/>
        </p:nvSpPr>
        <p:spPr>
          <a:xfrm>
            <a:off x="3645635" y="382860"/>
            <a:ext cx="4920183" cy="2123618"/>
          </a:xfrm>
          <a:custGeom>
            <a:avLst/>
            <a:gdLst>
              <a:gd name="connsiteX0" fmla="*/ 247702 w 4920183"/>
              <a:gd name="connsiteY0" fmla="*/ 1827940 h 2123618"/>
              <a:gd name="connsiteX1" fmla="*/ 465193 w 4920183"/>
              <a:gd name="connsiteY1" fmla="*/ 1406792 h 2123618"/>
              <a:gd name="connsiteX2" fmla="*/ 449144 w 4920183"/>
              <a:gd name="connsiteY2" fmla="*/ 1371927 h 2123618"/>
              <a:gd name="connsiteX3" fmla="*/ 135912 w 4920183"/>
              <a:gd name="connsiteY3" fmla="*/ 1304964 h 2123618"/>
              <a:gd name="connsiteX4" fmla="*/ 106028 w 4920183"/>
              <a:gd name="connsiteY4" fmla="*/ 1300537 h 2123618"/>
              <a:gd name="connsiteX5" fmla="*/ 326 w 4920183"/>
              <a:gd name="connsiteY5" fmla="*/ 1176573 h 2123618"/>
              <a:gd name="connsiteX6" fmla="*/ 30210 w 4920183"/>
              <a:gd name="connsiteY6" fmla="*/ 1059802 h 2123618"/>
              <a:gd name="connsiteX7" fmla="*/ 356171 w 4920183"/>
              <a:gd name="connsiteY7" fmla="*/ 373570 h 2123618"/>
              <a:gd name="connsiteX8" fmla="*/ 455232 w 4920183"/>
              <a:gd name="connsiteY8" fmla="*/ 151651 h 2123618"/>
              <a:gd name="connsiteX9" fmla="*/ 685452 w 4920183"/>
              <a:gd name="connsiteY9" fmla="*/ 16 h 2123618"/>
              <a:gd name="connsiteX10" fmla="*/ 1010859 w 4920183"/>
              <a:gd name="connsiteY10" fmla="*/ 24919 h 2123618"/>
              <a:gd name="connsiteX11" fmla="*/ 1564272 w 4920183"/>
              <a:gd name="connsiteY11" fmla="*/ 72513 h 2123618"/>
              <a:gd name="connsiteX12" fmla="*/ 2103850 w 4920183"/>
              <a:gd name="connsiteY12" fmla="*/ 119553 h 2123618"/>
              <a:gd name="connsiteX13" fmla="*/ 2524998 w 4920183"/>
              <a:gd name="connsiteY13" fmla="*/ 155525 h 2123618"/>
              <a:gd name="connsiteX14" fmla="*/ 3001487 w 4920183"/>
              <a:gd name="connsiteY14" fmla="*/ 197584 h 2123618"/>
              <a:gd name="connsiteX15" fmla="*/ 3414886 w 4920183"/>
              <a:gd name="connsiteY15" fmla="*/ 233003 h 2123618"/>
              <a:gd name="connsiteX16" fmla="*/ 3827733 w 4920183"/>
              <a:gd name="connsiteY16" fmla="*/ 269528 h 2123618"/>
              <a:gd name="connsiteX17" fmla="*/ 4243900 w 4920183"/>
              <a:gd name="connsiteY17" fmla="*/ 304946 h 2123618"/>
              <a:gd name="connsiteX18" fmla="*/ 4438148 w 4920183"/>
              <a:gd name="connsiteY18" fmla="*/ 331510 h 2123618"/>
              <a:gd name="connsiteX19" fmla="*/ 4610259 w 4920183"/>
              <a:gd name="connsiteY19" fmla="*/ 493107 h 2123618"/>
              <a:gd name="connsiteX20" fmla="*/ 4699912 w 4920183"/>
              <a:gd name="connsiteY20" fmla="*/ 846185 h 2123618"/>
              <a:gd name="connsiteX21" fmla="*/ 4899141 w 4920183"/>
              <a:gd name="connsiteY21" fmla="*/ 1803590 h 2123618"/>
              <a:gd name="connsiteX22" fmla="*/ 4919064 w 4920183"/>
              <a:gd name="connsiteY22" fmla="*/ 1926448 h 2123618"/>
              <a:gd name="connsiteX23" fmla="*/ 4753040 w 4920183"/>
              <a:gd name="connsiteY23" fmla="*/ 2121249 h 2123618"/>
              <a:gd name="connsiteX24" fmla="*/ 4506771 w 4920183"/>
              <a:gd name="connsiteY24" fmla="*/ 2096899 h 2123618"/>
              <a:gd name="connsiteX25" fmla="*/ 3729779 w 4920183"/>
              <a:gd name="connsiteY25" fmla="*/ 1954672 h 2123618"/>
              <a:gd name="connsiteX26" fmla="*/ 2705410 w 4920183"/>
              <a:gd name="connsiteY26" fmla="*/ 1767618 h 2123618"/>
              <a:gd name="connsiteX27" fmla="*/ 1355082 w 4920183"/>
              <a:gd name="connsiteY27" fmla="*/ 1521902 h 2123618"/>
              <a:gd name="connsiteX28" fmla="*/ 1097191 w 4920183"/>
              <a:gd name="connsiteY28" fmla="*/ 1474309 h 2123618"/>
              <a:gd name="connsiteX29" fmla="*/ 1046277 w 4920183"/>
              <a:gd name="connsiteY29" fmla="*/ 1480396 h 2123618"/>
              <a:gd name="connsiteX30" fmla="*/ 278693 w 4920183"/>
              <a:gd name="connsiteY30" fmla="*/ 1815765 h 2123618"/>
              <a:gd name="connsiteX31" fmla="*/ 247702 w 4920183"/>
              <a:gd name="connsiteY31" fmla="*/ 1827940 h 212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0183" h="2123618">
                <a:moveTo>
                  <a:pt x="247702" y="1827940"/>
                </a:moveTo>
                <a:cubicBezTo>
                  <a:pt x="322413" y="1682946"/>
                  <a:pt x="392696" y="1544592"/>
                  <a:pt x="465193" y="1406792"/>
                </a:cubicBezTo>
                <a:cubicBezTo>
                  <a:pt x="477368" y="1383549"/>
                  <a:pt x="474048" y="1377462"/>
                  <a:pt x="449144" y="1371927"/>
                </a:cubicBezTo>
                <a:cubicBezTo>
                  <a:pt x="344549" y="1350898"/>
                  <a:pt x="239954" y="1327654"/>
                  <a:pt x="135912" y="1304964"/>
                </a:cubicBezTo>
                <a:cubicBezTo>
                  <a:pt x="125951" y="1302751"/>
                  <a:pt x="115989" y="1301644"/>
                  <a:pt x="106028" y="1300537"/>
                </a:cubicBezTo>
                <a:cubicBezTo>
                  <a:pt x="36851" y="1293343"/>
                  <a:pt x="-4101" y="1246303"/>
                  <a:pt x="326" y="1176573"/>
                </a:cubicBezTo>
                <a:cubicBezTo>
                  <a:pt x="2540" y="1135620"/>
                  <a:pt x="12501" y="1096881"/>
                  <a:pt x="30210" y="1059802"/>
                </a:cubicBezTo>
                <a:cubicBezTo>
                  <a:pt x="139233" y="831243"/>
                  <a:pt x="248255" y="602683"/>
                  <a:pt x="356171" y="373570"/>
                </a:cubicBezTo>
                <a:cubicBezTo>
                  <a:pt x="390482" y="300519"/>
                  <a:pt x="423134" y="225808"/>
                  <a:pt x="455232" y="151651"/>
                </a:cubicBezTo>
                <a:cubicBezTo>
                  <a:pt x="496738" y="56464"/>
                  <a:pt x="581963" y="-1091"/>
                  <a:pt x="685452" y="16"/>
                </a:cubicBezTo>
                <a:cubicBezTo>
                  <a:pt x="794474" y="1123"/>
                  <a:pt x="902390" y="16065"/>
                  <a:pt x="1010859" y="24919"/>
                </a:cubicBezTo>
                <a:cubicBezTo>
                  <a:pt x="1195699" y="39861"/>
                  <a:pt x="1379985" y="56464"/>
                  <a:pt x="1564272" y="72513"/>
                </a:cubicBezTo>
                <a:cubicBezTo>
                  <a:pt x="1744131" y="88008"/>
                  <a:pt x="1923991" y="104057"/>
                  <a:pt x="2103850" y="119553"/>
                </a:cubicBezTo>
                <a:cubicBezTo>
                  <a:pt x="2244417" y="131728"/>
                  <a:pt x="2384984" y="143350"/>
                  <a:pt x="2524998" y="155525"/>
                </a:cubicBezTo>
                <a:cubicBezTo>
                  <a:pt x="2683828" y="169360"/>
                  <a:pt x="2842657" y="183749"/>
                  <a:pt x="3001487" y="197584"/>
                </a:cubicBezTo>
                <a:cubicBezTo>
                  <a:pt x="3139287" y="209759"/>
                  <a:pt x="3277086" y="220828"/>
                  <a:pt x="3414886" y="233003"/>
                </a:cubicBezTo>
                <a:cubicBezTo>
                  <a:pt x="3552687" y="245178"/>
                  <a:pt x="3690486" y="257353"/>
                  <a:pt x="3827733" y="269528"/>
                </a:cubicBezTo>
                <a:cubicBezTo>
                  <a:pt x="3966086" y="281703"/>
                  <a:pt x="4104993" y="292218"/>
                  <a:pt x="4243900" y="304946"/>
                </a:cubicBezTo>
                <a:cubicBezTo>
                  <a:pt x="4308649" y="311034"/>
                  <a:pt x="4374505" y="311587"/>
                  <a:pt x="4438148" y="331510"/>
                </a:cubicBezTo>
                <a:cubicBezTo>
                  <a:pt x="4521713" y="358074"/>
                  <a:pt x="4579822" y="408988"/>
                  <a:pt x="4610259" y="493107"/>
                </a:cubicBezTo>
                <a:cubicBezTo>
                  <a:pt x="4652319" y="608217"/>
                  <a:pt x="4675009" y="727201"/>
                  <a:pt x="4699912" y="846185"/>
                </a:cubicBezTo>
                <a:cubicBezTo>
                  <a:pt x="4766322" y="1165504"/>
                  <a:pt x="4833285" y="1484270"/>
                  <a:pt x="4899141" y="1803590"/>
                </a:cubicBezTo>
                <a:cubicBezTo>
                  <a:pt x="4907442" y="1843989"/>
                  <a:pt x="4915190" y="1884942"/>
                  <a:pt x="4919064" y="1926448"/>
                </a:cubicBezTo>
                <a:cubicBezTo>
                  <a:pt x="4929579" y="2038237"/>
                  <a:pt x="4865383" y="2110181"/>
                  <a:pt x="4753040" y="2121249"/>
                </a:cubicBezTo>
                <a:cubicBezTo>
                  <a:pt x="4668368" y="2130104"/>
                  <a:pt x="4588123" y="2112395"/>
                  <a:pt x="4506771" y="2096899"/>
                </a:cubicBezTo>
                <a:cubicBezTo>
                  <a:pt x="4247774" y="2048752"/>
                  <a:pt x="3988776" y="2001712"/>
                  <a:pt x="3729779" y="1954672"/>
                </a:cubicBezTo>
                <a:cubicBezTo>
                  <a:pt x="3388323" y="1892136"/>
                  <a:pt x="3046867" y="1829600"/>
                  <a:pt x="2705410" y="1767618"/>
                </a:cubicBezTo>
                <a:cubicBezTo>
                  <a:pt x="2255485" y="1685159"/>
                  <a:pt x="1805560" y="1603808"/>
                  <a:pt x="1355082" y="1521902"/>
                </a:cubicBezTo>
                <a:cubicBezTo>
                  <a:pt x="1268749" y="1506407"/>
                  <a:pt x="1182970" y="1490358"/>
                  <a:pt x="1097191" y="1474309"/>
                </a:cubicBezTo>
                <a:cubicBezTo>
                  <a:pt x="1079482" y="1470988"/>
                  <a:pt x="1063433" y="1473202"/>
                  <a:pt x="1046277" y="1480396"/>
                </a:cubicBezTo>
                <a:cubicBezTo>
                  <a:pt x="790600" y="1592739"/>
                  <a:pt x="534923" y="1703975"/>
                  <a:pt x="278693" y="1815765"/>
                </a:cubicBezTo>
                <a:cubicBezTo>
                  <a:pt x="270392" y="1819086"/>
                  <a:pt x="262090" y="1822406"/>
                  <a:pt x="247702" y="1827940"/>
                </a:cubicBezTo>
                <a:close/>
              </a:path>
            </a:pathLst>
          </a:custGeom>
          <a:solidFill>
            <a:schemeClr val="accent1">
              <a:lumMod val="40000"/>
              <a:lumOff val="60000"/>
            </a:schemeClr>
          </a:solidFill>
          <a:ln w="55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pic>
        <p:nvPicPr>
          <p:cNvPr id="17" name="Image 16">
            <a:extLst>
              <a:ext uri="{FF2B5EF4-FFF2-40B4-BE49-F238E27FC236}">
                <a16:creationId xmlns:a16="http://schemas.microsoft.com/office/drawing/2014/main" id="{E657FA18-5C33-67AA-4C99-AB5FB2FB6FCF}"/>
              </a:ext>
            </a:extLst>
          </p:cNvPr>
          <p:cNvPicPr>
            <a:picLocks noChangeAspect="1"/>
          </p:cNvPicPr>
          <p:nvPr/>
        </p:nvPicPr>
        <p:blipFill>
          <a:blip r:embed="rId2"/>
          <a:stretch>
            <a:fillRect/>
          </a:stretch>
        </p:blipFill>
        <p:spPr>
          <a:xfrm rot="517840">
            <a:off x="4040762" y="690866"/>
            <a:ext cx="4203891" cy="1310827"/>
          </a:xfrm>
          <a:prstGeom prst="rect">
            <a:avLst/>
          </a:prstGeom>
        </p:spPr>
      </p:pic>
      <p:sp>
        <p:nvSpPr>
          <p:cNvPr id="18" name="Chevron 2">
            <a:extLst>
              <a:ext uri="{FF2B5EF4-FFF2-40B4-BE49-F238E27FC236}">
                <a16:creationId xmlns:a16="http://schemas.microsoft.com/office/drawing/2014/main" id="{E35895FD-D623-4089-BA39-DEA30D8639E6}"/>
              </a:ext>
            </a:extLst>
          </p:cNvPr>
          <p:cNvSpPr/>
          <p:nvPr/>
        </p:nvSpPr>
        <p:spPr>
          <a:xfrm rot="5400000">
            <a:off x="2106630" y="3067922"/>
            <a:ext cx="489293" cy="48311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rgbClr val="FAAF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cs typeface="+mn-cs"/>
            </a:endParaRPr>
          </a:p>
        </p:txBody>
      </p:sp>
      <p:sp>
        <p:nvSpPr>
          <p:cNvPr id="19" name="Chevron 2">
            <a:extLst>
              <a:ext uri="{FF2B5EF4-FFF2-40B4-BE49-F238E27FC236}">
                <a16:creationId xmlns:a16="http://schemas.microsoft.com/office/drawing/2014/main" id="{01DBFD55-E1DA-4A00-9ED4-C2459BCBF301}"/>
              </a:ext>
            </a:extLst>
          </p:cNvPr>
          <p:cNvSpPr/>
          <p:nvPr/>
        </p:nvSpPr>
        <p:spPr>
          <a:xfrm rot="5400000">
            <a:off x="2106629" y="3934938"/>
            <a:ext cx="489293" cy="48311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rgbClr val="F076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cs typeface="+mn-cs"/>
            </a:endParaRPr>
          </a:p>
        </p:txBody>
      </p:sp>
      <p:sp>
        <p:nvSpPr>
          <p:cNvPr id="20" name="Chevron 2">
            <a:extLst>
              <a:ext uri="{FF2B5EF4-FFF2-40B4-BE49-F238E27FC236}">
                <a16:creationId xmlns:a16="http://schemas.microsoft.com/office/drawing/2014/main" id="{FCF8ACC8-8D30-4395-83DE-E611244047C7}"/>
              </a:ext>
            </a:extLst>
          </p:cNvPr>
          <p:cNvSpPr/>
          <p:nvPr/>
        </p:nvSpPr>
        <p:spPr>
          <a:xfrm rot="5400000">
            <a:off x="2106629" y="4857691"/>
            <a:ext cx="489293" cy="48311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rgbClr val="E6294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cs typeface="+mn-cs"/>
            </a:endParaRPr>
          </a:p>
        </p:txBody>
      </p:sp>
      <p:sp>
        <p:nvSpPr>
          <p:cNvPr id="21" name="Chevron 2">
            <a:extLst>
              <a:ext uri="{FF2B5EF4-FFF2-40B4-BE49-F238E27FC236}">
                <a16:creationId xmlns:a16="http://schemas.microsoft.com/office/drawing/2014/main" id="{55B78BFF-7C15-42DA-AF50-64F2FCE33179}"/>
              </a:ext>
            </a:extLst>
          </p:cNvPr>
          <p:cNvSpPr/>
          <p:nvPr/>
        </p:nvSpPr>
        <p:spPr>
          <a:xfrm rot="5400000">
            <a:off x="2106629" y="5695366"/>
            <a:ext cx="489293" cy="48311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rgbClr val="2A78B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cs typeface="+mn-cs"/>
            </a:endParaRPr>
          </a:p>
        </p:txBody>
      </p:sp>
      <p:sp>
        <p:nvSpPr>
          <p:cNvPr id="22" name="TextBox 29">
            <a:extLst>
              <a:ext uri="{FF2B5EF4-FFF2-40B4-BE49-F238E27FC236}">
                <a16:creationId xmlns:a16="http://schemas.microsoft.com/office/drawing/2014/main" id="{88CBE283-8E56-410E-A6BD-ED643AC538BD}"/>
              </a:ext>
            </a:extLst>
          </p:cNvPr>
          <p:cNvSpPr txBox="1"/>
          <p:nvPr/>
        </p:nvSpPr>
        <p:spPr>
          <a:xfrm>
            <a:off x="2614120" y="3075254"/>
            <a:ext cx="4955041" cy="523220"/>
          </a:xfrm>
          <a:prstGeom prst="rect">
            <a:avLst/>
          </a:prstGeom>
          <a:noFill/>
          <a:ln w="3175">
            <a:noFill/>
          </a:ln>
        </p:spPr>
        <p:txBody>
          <a:bodyPr wrap="square" rtlCol="0" anchor="ctr">
            <a:spAutoFit/>
          </a:bodyPr>
          <a:lstStyle/>
          <a:p>
            <a:pPr algn="just" defTabSz="914400"/>
            <a:r>
              <a:rPr lang="en-US" altLang="ko-KR" sz="1400" b="1" dirty="0">
                <a:solidFill>
                  <a:schemeClr val="accent3"/>
                </a:solidFill>
                <a:latin typeface="Arial"/>
                <a:ea typeface="Arial Unicode MS"/>
                <a:cs typeface="Arial" pitchFamily="34" charset="0"/>
              </a:rPr>
              <a:t>La </a:t>
            </a:r>
            <a:r>
              <a:rPr lang="en-US" altLang="ko-KR" sz="1400" b="1" dirty="0" err="1">
                <a:solidFill>
                  <a:schemeClr val="accent3"/>
                </a:solidFill>
                <a:latin typeface="Arial"/>
                <a:ea typeface="Arial Unicode MS"/>
                <a:cs typeface="Arial" pitchFamily="34" charset="0"/>
              </a:rPr>
              <a:t>résilience</a:t>
            </a:r>
            <a:r>
              <a:rPr lang="en-US" altLang="ko-KR" sz="1400" b="1" dirty="0">
                <a:solidFill>
                  <a:schemeClr val="accent3"/>
                </a:solidFill>
                <a:latin typeface="Arial"/>
                <a:ea typeface="Arial Unicode MS"/>
                <a:cs typeface="Arial" pitchFamily="34" charset="0"/>
              </a:rPr>
              <a:t> peut améloirer les capacités de production de 15% à 25% </a:t>
            </a:r>
            <a:r>
              <a:rPr lang="fr-FR" sz="1400" b="1" dirty="0">
                <a:solidFill>
                  <a:srgbClr val="7030A0"/>
                </a:solidFill>
                <a:latin typeface="Arial"/>
                <a:ea typeface="Calibri" panose="020F0502020204030204" pitchFamily="34" charset="0"/>
                <a:cs typeface="Arial" panose="020B0604020202020204" pitchFamily="34" charset="0"/>
              </a:rPr>
              <a:t>( </a:t>
            </a:r>
            <a:r>
              <a:rPr lang="fr-FR" sz="1400" b="1" dirty="0" err="1">
                <a:solidFill>
                  <a:srgbClr val="7030A0"/>
                </a:solidFill>
                <a:latin typeface="Arial"/>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Hohenstein</a:t>
            </a:r>
            <a:r>
              <a:rPr lang="fr-FR" sz="1400" b="1" dirty="0">
                <a:solidFill>
                  <a:srgbClr val="7030A0"/>
                </a:solidFill>
                <a:latin typeface="Arial"/>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et al, 2015</a:t>
            </a:r>
            <a:r>
              <a:rPr lang="fr-FR" sz="1400" b="1" dirty="0">
                <a:solidFill>
                  <a:srgbClr val="7030A0"/>
                </a:solidFill>
                <a:latin typeface="Arial"/>
                <a:ea typeface="Calibri" panose="020F0502020204030204" pitchFamily="34" charset="0"/>
                <a:cs typeface="Arial" panose="020B0604020202020204" pitchFamily="34" charset="0"/>
              </a:rPr>
              <a:t>)</a:t>
            </a:r>
            <a:endParaRPr lang="ko-KR" altLang="en-US" sz="1400" b="1" dirty="0">
              <a:solidFill>
                <a:srgbClr val="7030A0"/>
              </a:solidFill>
              <a:latin typeface="Arial"/>
              <a:ea typeface="Arial Unicode MS"/>
              <a:cs typeface="Arial" pitchFamily="34" charset="0"/>
            </a:endParaRPr>
          </a:p>
        </p:txBody>
      </p:sp>
      <p:sp>
        <p:nvSpPr>
          <p:cNvPr id="23" name="TextBox 33">
            <a:extLst>
              <a:ext uri="{FF2B5EF4-FFF2-40B4-BE49-F238E27FC236}">
                <a16:creationId xmlns:a16="http://schemas.microsoft.com/office/drawing/2014/main" id="{157BFF13-37DA-4B88-9B4B-8D7D90ED68D0}"/>
              </a:ext>
            </a:extLst>
          </p:cNvPr>
          <p:cNvSpPr txBox="1"/>
          <p:nvPr/>
        </p:nvSpPr>
        <p:spPr>
          <a:xfrm>
            <a:off x="2617859" y="3861541"/>
            <a:ext cx="5753055" cy="523220"/>
          </a:xfrm>
          <a:prstGeom prst="rect">
            <a:avLst/>
          </a:prstGeom>
          <a:noFill/>
          <a:ln w="3175">
            <a:noFill/>
          </a:ln>
        </p:spPr>
        <p:txBody>
          <a:bodyPr wrap="square" rtlCol="0" anchor="ctr">
            <a:spAutoFit/>
          </a:bodyPr>
          <a:lstStyle/>
          <a:p>
            <a:pPr algn="just" defTabSz="914400"/>
            <a:r>
              <a:rPr lang="en-US" altLang="ko-KR" sz="1400" b="1" dirty="0">
                <a:solidFill>
                  <a:schemeClr val="accent3">
                    <a:lumMod val="50000"/>
                  </a:schemeClr>
                </a:solidFill>
                <a:latin typeface="Arial"/>
                <a:ea typeface="Arial Unicode MS"/>
                <a:cs typeface="Arial" pitchFamily="34" charset="0"/>
              </a:rPr>
              <a:t>La </a:t>
            </a:r>
            <a:r>
              <a:rPr lang="en-US" altLang="ko-KR" sz="1400" b="1" dirty="0" err="1">
                <a:solidFill>
                  <a:schemeClr val="accent3">
                    <a:lumMod val="50000"/>
                  </a:schemeClr>
                </a:solidFill>
                <a:latin typeface="Arial"/>
                <a:ea typeface="Arial Unicode MS"/>
                <a:cs typeface="Arial" pitchFamily="34" charset="0"/>
              </a:rPr>
              <a:t>résilience</a:t>
            </a:r>
            <a:r>
              <a:rPr lang="en-US" altLang="ko-KR" sz="1400" b="1" dirty="0">
                <a:solidFill>
                  <a:schemeClr val="accent3">
                    <a:lumMod val="50000"/>
                  </a:schemeClr>
                </a:solidFill>
                <a:latin typeface="Arial"/>
                <a:ea typeface="Arial Unicode MS"/>
                <a:cs typeface="Arial" pitchFamily="34" charset="0"/>
              </a:rPr>
              <a:t> </a:t>
            </a:r>
            <a:r>
              <a:rPr lang="en-US" altLang="ko-KR" sz="1400" b="1" dirty="0" err="1">
                <a:solidFill>
                  <a:schemeClr val="accent3">
                    <a:lumMod val="50000"/>
                  </a:schemeClr>
                </a:solidFill>
                <a:latin typeface="Arial"/>
                <a:ea typeface="Arial Unicode MS"/>
                <a:cs typeface="Arial" pitchFamily="34" charset="0"/>
              </a:rPr>
              <a:t>permet</a:t>
            </a:r>
            <a:r>
              <a:rPr lang="en-US" altLang="ko-KR" sz="1400" b="1" dirty="0">
                <a:solidFill>
                  <a:schemeClr val="accent3">
                    <a:lumMod val="50000"/>
                  </a:schemeClr>
                </a:solidFill>
                <a:latin typeface="Arial"/>
                <a:ea typeface="Arial Unicode MS"/>
                <a:cs typeface="Arial" pitchFamily="34" charset="0"/>
              </a:rPr>
              <a:t> </a:t>
            </a:r>
            <a:r>
              <a:rPr lang="en-US" altLang="ko-KR" sz="1400" b="1" dirty="0" err="1">
                <a:solidFill>
                  <a:schemeClr val="accent3">
                    <a:lumMod val="50000"/>
                  </a:schemeClr>
                </a:solidFill>
                <a:latin typeface="Arial"/>
                <a:ea typeface="Arial Unicode MS"/>
                <a:cs typeface="Arial" pitchFamily="34" charset="0"/>
              </a:rPr>
              <a:t>d’augmenter</a:t>
            </a:r>
            <a:r>
              <a:rPr lang="en-US" altLang="ko-KR" sz="1400" b="1" dirty="0">
                <a:solidFill>
                  <a:schemeClr val="accent3">
                    <a:lumMod val="50000"/>
                  </a:schemeClr>
                </a:solidFill>
                <a:latin typeface="Arial"/>
                <a:ea typeface="Arial Unicode MS"/>
                <a:cs typeface="Arial" pitchFamily="34" charset="0"/>
              </a:rPr>
              <a:t> la satisfaction des patients de 20% à 30% </a:t>
            </a:r>
            <a:r>
              <a:rPr lang="en-US" altLang="ko-KR" sz="1400" b="1" u="sng" dirty="0">
                <a:solidFill>
                  <a:srgbClr val="7030A0"/>
                </a:solidFill>
                <a:latin typeface="Arial"/>
                <a:ea typeface="Arial Unicode MS"/>
                <a:cs typeface="Arial" pitchFamily="34" charset="0"/>
              </a:rPr>
              <a:t>( </a:t>
            </a:r>
            <a:r>
              <a:rPr lang="en-US" altLang="ko-KR" sz="1400" b="1" u="sng" dirty="0" err="1">
                <a:solidFill>
                  <a:srgbClr val="7030A0"/>
                </a:solidFill>
                <a:latin typeface="Arial"/>
                <a:ea typeface="Arial Unicode MS"/>
                <a:cs typeface="Arial" pitchFamily="34" charset="0"/>
              </a:rPr>
              <a:t>Schatteman</a:t>
            </a:r>
            <a:r>
              <a:rPr lang="en-US" altLang="ko-KR" sz="1400" b="1" u="sng" dirty="0">
                <a:solidFill>
                  <a:srgbClr val="7030A0"/>
                </a:solidFill>
                <a:latin typeface="Arial"/>
                <a:ea typeface="Arial Unicode MS"/>
                <a:cs typeface="Arial" pitchFamily="34" charset="0"/>
              </a:rPr>
              <a:t>, 2020)</a:t>
            </a:r>
            <a:endParaRPr lang="ko-KR" altLang="en-US" sz="1400" b="1" u="sng" dirty="0">
              <a:solidFill>
                <a:srgbClr val="7030A0"/>
              </a:solidFill>
              <a:latin typeface="Arial"/>
              <a:ea typeface="Arial Unicode MS"/>
              <a:cs typeface="Arial" pitchFamily="34" charset="0"/>
            </a:endParaRPr>
          </a:p>
        </p:txBody>
      </p:sp>
      <p:sp>
        <p:nvSpPr>
          <p:cNvPr id="24" name="TextBox 37">
            <a:extLst>
              <a:ext uri="{FF2B5EF4-FFF2-40B4-BE49-F238E27FC236}">
                <a16:creationId xmlns:a16="http://schemas.microsoft.com/office/drawing/2014/main" id="{71B8C159-75C2-4351-9103-FA348CDF4C95}"/>
              </a:ext>
            </a:extLst>
          </p:cNvPr>
          <p:cNvSpPr txBox="1"/>
          <p:nvPr/>
        </p:nvSpPr>
        <p:spPr>
          <a:xfrm>
            <a:off x="2733084" y="4788431"/>
            <a:ext cx="7185836" cy="523220"/>
          </a:xfrm>
          <a:prstGeom prst="rect">
            <a:avLst/>
          </a:prstGeom>
          <a:noFill/>
          <a:ln w="3175">
            <a:noFill/>
          </a:ln>
        </p:spPr>
        <p:txBody>
          <a:bodyPr wrap="square" rtlCol="0" anchor="ctr">
            <a:spAutoFit/>
          </a:bodyPr>
          <a:lstStyle/>
          <a:p>
            <a:pPr algn="just" defTabSz="914400"/>
            <a:r>
              <a:rPr lang="en-US" altLang="ko-KR" sz="1400" b="1" dirty="0">
                <a:solidFill>
                  <a:srgbClr val="C00000"/>
                </a:solidFill>
                <a:latin typeface="Arial"/>
                <a:ea typeface="Arial Unicode MS"/>
                <a:cs typeface="Arial" pitchFamily="34" charset="0"/>
              </a:rPr>
              <a:t>La </a:t>
            </a:r>
            <a:r>
              <a:rPr lang="en-US" altLang="ko-KR" sz="1400" b="1" dirty="0" err="1">
                <a:solidFill>
                  <a:srgbClr val="C00000"/>
                </a:solidFill>
                <a:latin typeface="Arial"/>
                <a:ea typeface="Arial Unicode MS"/>
                <a:cs typeface="Arial" pitchFamily="34" charset="0"/>
              </a:rPr>
              <a:t>résilience</a:t>
            </a:r>
            <a:r>
              <a:rPr lang="en-US" altLang="ko-KR" sz="1400" b="1" dirty="0">
                <a:solidFill>
                  <a:srgbClr val="C00000"/>
                </a:solidFill>
                <a:latin typeface="Arial"/>
                <a:ea typeface="Arial Unicode MS"/>
                <a:cs typeface="Arial" pitchFamily="34" charset="0"/>
              </a:rPr>
              <a:t> assure </a:t>
            </a:r>
            <a:r>
              <a:rPr lang="en-US" altLang="ko-KR" sz="1400" b="1" dirty="0" err="1">
                <a:solidFill>
                  <a:srgbClr val="C00000"/>
                </a:solidFill>
                <a:latin typeface="Arial"/>
                <a:ea typeface="Arial Unicode MS"/>
                <a:cs typeface="Arial" pitchFamily="34" charset="0"/>
              </a:rPr>
              <a:t>une</a:t>
            </a:r>
            <a:r>
              <a:rPr lang="en-US" altLang="ko-KR" sz="1400" b="1" dirty="0">
                <a:solidFill>
                  <a:srgbClr val="C00000"/>
                </a:solidFill>
                <a:latin typeface="Arial"/>
                <a:ea typeface="Arial Unicode MS"/>
                <a:cs typeface="Arial" pitchFamily="34" charset="0"/>
              </a:rPr>
              <a:t> </a:t>
            </a:r>
            <a:r>
              <a:rPr lang="en-US" altLang="ko-KR" sz="1400" b="1" dirty="0" err="1">
                <a:solidFill>
                  <a:srgbClr val="C00000"/>
                </a:solidFill>
                <a:latin typeface="Arial"/>
                <a:ea typeface="Arial Unicode MS"/>
                <a:cs typeface="Arial" pitchFamily="34" charset="0"/>
              </a:rPr>
              <a:t>flexibilité</a:t>
            </a:r>
            <a:r>
              <a:rPr lang="en-US" altLang="ko-KR" sz="1400" b="1" dirty="0">
                <a:solidFill>
                  <a:srgbClr val="C00000"/>
                </a:solidFill>
                <a:latin typeface="Arial"/>
                <a:ea typeface="Arial Unicode MS"/>
                <a:cs typeface="Arial" pitchFamily="34" charset="0"/>
              </a:rPr>
              <a:t> et </a:t>
            </a:r>
            <a:r>
              <a:rPr lang="en-US" altLang="ko-KR" sz="1400" b="1" dirty="0" err="1">
                <a:solidFill>
                  <a:srgbClr val="C00000"/>
                </a:solidFill>
                <a:latin typeface="Arial"/>
                <a:ea typeface="Arial Unicode MS"/>
                <a:cs typeface="Arial" pitchFamily="34" charset="0"/>
              </a:rPr>
              <a:t>une</a:t>
            </a:r>
            <a:r>
              <a:rPr lang="en-US" altLang="ko-KR" sz="1400" b="1" dirty="0">
                <a:solidFill>
                  <a:srgbClr val="C00000"/>
                </a:solidFill>
                <a:latin typeface="Arial"/>
                <a:ea typeface="Arial Unicode MS"/>
                <a:cs typeface="Arial" pitchFamily="34" charset="0"/>
              </a:rPr>
              <a:t> adaptation </a:t>
            </a:r>
            <a:r>
              <a:rPr lang="en-US" altLang="ko-KR" sz="1400" b="1" dirty="0" err="1">
                <a:solidFill>
                  <a:srgbClr val="C00000"/>
                </a:solidFill>
                <a:latin typeface="Arial"/>
                <a:ea typeface="Arial Unicode MS"/>
                <a:cs typeface="Arial" pitchFamily="34" charset="0"/>
              </a:rPr>
              <a:t>rapide</a:t>
            </a:r>
            <a:r>
              <a:rPr lang="en-US" altLang="ko-KR" sz="1400" b="1" dirty="0">
                <a:solidFill>
                  <a:srgbClr val="C00000"/>
                </a:solidFill>
                <a:latin typeface="Arial"/>
                <a:ea typeface="Arial Unicode MS"/>
                <a:cs typeface="Arial" pitchFamily="34" charset="0"/>
              </a:rPr>
              <a:t> de la </a:t>
            </a:r>
            <a:r>
              <a:rPr lang="en-US" altLang="ko-KR" sz="1400" b="1" dirty="0" err="1">
                <a:solidFill>
                  <a:srgbClr val="C00000"/>
                </a:solidFill>
                <a:latin typeface="Arial"/>
                <a:ea typeface="Arial Unicode MS"/>
                <a:cs typeface="Arial" pitchFamily="34" charset="0"/>
              </a:rPr>
              <a:t>chaîne</a:t>
            </a:r>
            <a:r>
              <a:rPr lang="en-US" altLang="ko-KR" sz="1400" b="1" dirty="0">
                <a:solidFill>
                  <a:srgbClr val="C00000"/>
                </a:solidFill>
                <a:latin typeface="Arial"/>
                <a:ea typeface="Arial Unicode MS"/>
                <a:cs typeface="Arial" pitchFamily="34" charset="0"/>
              </a:rPr>
              <a:t> </a:t>
            </a:r>
            <a:r>
              <a:rPr lang="en-US" altLang="ko-KR" sz="1400" b="1" dirty="0" err="1">
                <a:solidFill>
                  <a:srgbClr val="C00000"/>
                </a:solidFill>
                <a:latin typeface="Arial"/>
                <a:ea typeface="Arial Unicode MS"/>
                <a:cs typeface="Arial" pitchFamily="34" charset="0"/>
              </a:rPr>
              <a:t>d’approvisionnemnt</a:t>
            </a:r>
            <a:r>
              <a:rPr lang="en-US" altLang="ko-KR" sz="1400" b="1" dirty="0">
                <a:solidFill>
                  <a:srgbClr val="C00000"/>
                </a:solidFill>
                <a:latin typeface="Arial"/>
                <a:ea typeface="Arial Unicode MS"/>
                <a:cs typeface="Arial" pitchFamily="34" charset="0"/>
              </a:rPr>
              <a:t> </a:t>
            </a:r>
            <a:r>
              <a:rPr lang="en-US" altLang="ko-KR" sz="1400" b="1" u="sng" dirty="0">
                <a:solidFill>
                  <a:srgbClr val="7030A0"/>
                </a:solidFill>
                <a:latin typeface="Arial"/>
                <a:ea typeface="Arial Unicode MS"/>
                <a:cs typeface="Arial" pitchFamily="34" charset="0"/>
              </a:rPr>
              <a:t>(Alajmi,2020)</a:t>
            </a:r>
            <a:endParaRPr lang="ko-KR" altLang="en-US" sz="1400" b="1" u="sng" dirty="0">
              <a:solidFill>
                <a:srgbClr val="7030A0"/>
              </a:solidFill>
              <a:latin typeface="Arial"/>
              <a:ea typeface="Arial Unicode MS"/>
              <a:cs typeface="Arial" pitchFamily="34" charset="0"/>
            </a:endParaRPr>
          </a:p>
        </p:txBody>
      </p:sp>
      <p:sp>
        <p:nvSpPr>
          <p:cNvPr id="25" name="TextBox 41">
            <a:extLst>
              <a:ext uri="{FF2B5EF4-FFF2-40B4-BE49-F238E27FC236}">
                <a16:creationId xmlns:a16="http://schemas.microsoft.com/office/drawing/2014/main" id="{4B06A47E-1080-4E64-8D47-07DA469FBDEE}"/>
              </a:ext>
            </a:extLst>
          </p:cNvPr>
          <p:cNvSpPr txBox="1"/>
          <p:nvPr/>
        </p:nvSpPr>
        <p:spPr>
          <a:xfrm>
            <a:off x="2733084" y="5618817"/>
            <a:ext cx="7185836" cy="523220"/>
          </a:xfrm>
          <a:prstGeom prst="rect">
            <a:avLst/>
          </a:prstGeom>
          <a:noFill/>
          <a:ln w="3175">
            <a:noFill/>
          </a:ln>
        </p:spPr>
        <p:txBody>
          <a:bodyPr wrap="square" rtlCol="0" anchor="ctr">
            <a:spAutoFit/>
          </a:bodyPr>
          <a:lstStyle/>
          <a:p>
            <a:pPr algn="just" defTabSz="914400"/>
            <a:r>
              <a:rPr lang="en-US" altLang="ko-KR" sz="1400" b="1" dirty="0">
                <a:solidFill>
                  <a:srgbClr val="0070C0"/>
                </a:solidFill>
                <a:latin typeface="Arial"/>
                <a:ea typeface="Arial Unicode MS"/>
                <a:cs typeface="Arial" pitchFamily="34" charset="0"/>
              </a:rPr>
              <a:t>La </a:t>
            </a:r>
            <a:r>
              <a:rPr lang="en-US" altLang="ko-KR" sz="1400" b="1" dirty="0" err="1">
                <a:solidFill>
                  <a:srgbClr val="0070C0"/>
                </a:solidFill>
                <a:latin typeface="Arial"/>
                <a:ea typeface="Arial Unicode MS"/>
                <a:cs typeface="Arial" pitchFamily="34" charset="0"/>
              </a:rPr>
              <a:t>résilience</a:t>
            </a:r>
            <a:r>
              <a:rPr lang="en-US" altLang="ko-KR" sz="1400" b="1" dirty="0">
                <a:solidFill>
                  <a:srgbClr val="0070C0"/>
                </a:solidFill>
                <a:latin typeface="Arial"/>
                <a:ea typeface="Arial Unicode MS"/>
                <a:cs typeface="Arial" pitchFamily="34" charset="0"/>
              </a:rPr>
              <a:t>  permet </a:t>
            </a:r>
            <a:r>
              <a:rPr lang="en-US" altLang="ko-KR" sz="1400" b="1" dirty="0" err="1">
                <a:solidFill>
                  <a:srgbClr val="0070C0"/>
                </a:solidFill>
                <a:latin typeface="Arial"/>
                <a:ea typeface="Arial Unicode MS"/>
                <a:cs typeface="Arial" pitchFamily="34" charset="0"/>
              </a:rPr>
              <a:t>l’optimisation</a:t>
            </a:r>
            <a:r>
              <a:rPr lang="en-US" altLang="ko-KR" sz="1400" b="1" dirty="0">
                <a:solidFill>
                  <a:srgbClr val="0070C0"/>
                </a:solidFill>
                <a:latin typeface="Arial"/>
                <a:ea typeface="Arial Unicode MS"/>
                <a:cs typeface="Arial" pitchFamily="34" charset="0"/>
              </a:rPr>
              <a:t> et la reconfiguration de </a:t>
            </a:r>
            <a:r>
              <a:rPr lang="en-US" altLang="ko-KR" sz="1400" b="1" dirty="0" err="1">
                <a:solidFill>
                  <a:srgbClr val="0070C0"/>
                </a:solidFill>
                <a:latin typeface="Arial"/>
                <a:ea typeface="Arial Unicode MS"/>
                <a:cs typeface="Arial" pitchFamily="34" charset="0"/>
              </a:rPr>
              <a:t>l’infrastructure</a:t>
            </a:r>
            <a:r>
              <a:rPr lang="en-US" altLang="ko-KR" sz="1400" b="1" dirty="0">
                <a:solidFill>
                  <a:srgbClr val="0070C0"/>
                </a:solidFill>
                <a:latin typeface="Arial"/>
                <a:ea typeface="Arial Unicode MS"/>
                <a:cs typeface="Arial" pitchFamily="34" charset="0"/>
              </a:rPr>
              <a:t> </a:t>
            </a:r>
            <a:r>
              <a:rPr lang="en-US" altLang="ko-KR" sz="1400" b="1" dirty="0" err="1">
                <a:solidFill>
                  <a:srgbClr val="0070C0"/>
                </a:solidFill>
                <a:latin typeface="Arial"/>
                <a:ea typeface="Arial Unicode MS"/>
                <a:cs typeface="Arial" pitchFamily="34" charset="0"/>
              </a:rPr>
              <a:t>logistique</a:t>
            </a:r>
            <a:r>
              <a:rPr lang="en-US" altLang="ko-KR" sz="1400" b="1" dirty="0">
                <a:solidFill>
                  <a:srgbClr val="0070C0"/>
                </a:solidFill>
                <a:latin typeface="Arial"/>
                <a:ea typeface="Arial Unicode MS"/>
                <a:cs typeface="Arial" pitchFamily="34" charset="0"/>
              </a:rPr>
              <a:t> </a:t>
            </a:r>
            <a:r>
              <a:rPr lang="en-US" altLang="ko-KR" sz="1400" b="1" u="sng" dirty="0">
                <a:solidFill>
                  <a:srgbClr val="0070C0"/>
                </a:solidFill>
                <a:latin typeface="Arial"/>
                <a:ea typeface="Arial Unicode MS"/>
                <a:cs typeface="Arial" pitchFamily="34" charset="0"/>
              </a:rPr>
              <a:t>(</a:t>
            </a:r>
            <a:r>
              <a:rPr lang="en-US" altLang="ko-KR" sz="1400" b="1" u="sng" dirty="0" err="1">
                <a:solidFill>
                  <a:srgbClr val="7030A0"/>
                </a:solidFill>
                <a:latin typeface="Arial"/>
                <a:ea typeface="Arial Unicode MS"/>
                <a:cs typeface="Arial" pitchFamily="34" charset="0"/>
              </a:rPr>
              <a:t>Kumer</a:t>
            </a:r>
            <a:r>
              <a:rPr lang="en-US" altLang="ko-KR" sz="1400" b="1" u="sng" dirty="0">
                <a:solidFill>
                  <a:srgbClr val="7030A0"/>
                </a:solidFill>
                <a:latin typeface="Arial"/>
                <a:ea typeface="Arial Unicode MS"/>
                <a:cs typeface="Arial" pitchFamily="34" charset="0"/>
              </a:rPr>
              <a:t> et al, 2020)</a:t>
            </a:r>
            <a:r>
              <a:rPr lang="en-US" altLang="ko-KR" sz="1400" b="1" dirty="0">
                <a:solidFill>
                  <a:srgbClr val="7030A0"/>
                </a:solidFill>
                <a:latin typeface="Arial"/>
                <a:ea typeface="Arial Unicode MS"/>
                <a:cs typeface="Arial" pitchFamily="34" charset="0"/>
              </a:rPr>
              <a:t>  </a:t>
            </a:r>
            <a:endParaRPr lang="ko-KR" altLang="en-US" sz="1400" b="1" dirty="0">
              <a:solidFill>
                <a:srgbClr val="7030A0"/>
              </a:solidFill>
              <a:latin typeface="Arial"/>
              <a:ea typeface="Arial Unicode MS"/>
              <a:cs typeface="Arial" pitchFamily="34" charset="0"/>
            </a:endParaRPr>
          </a:p>
        </p:txBody>
      </p:sp>
    </p:spTree>
    <p:extLst>
      <p:ext uri="{BB962C8B-B14F-4D97-AF65-F5344CB8AC3E}">
        <p14:creationId xmlns:p14="http://schemas.microsoft.com/office/powerpoint/2010/main" val="578365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5">
            <a:extLst>
              <a:ext uri="{FF2B5EF4-FFF2-40B4-BE49-F238E27FC236}">
                <a16:creationId xmlns:a16="http://schemas.microsoft.com/office/drawing/2014/main" id="{483D6D35-033A-4BD5-9E5B-400D0919895C}"/>
              </a:ext>
            </a:extLst>
          </p:cNvPr>
          <p:cNvSpPr txBox="1"/>
          <p:nvPr/>
        </p:nvSpPr>
        <p:spPr>
          <a:xfrm>
            <a:off x="4391891" y="353861"/>
            <a:ext cx="3714178" cy="1200329"/>
          </a:xfrm>
          <a:prstGeom prst="rect">
            <a:avLst/>
          </a:prstGeom>
          <a:noFill/>
        </p:spPr>
        <p:txBody>
          <a:bodyPr wrap="square" rtlCol="0" anchor="ctr">
            <a:spAutoFit/>
          </a:bodyPr>
          <a:lstStyle/>
          <a:p>
            <a:pPr defTabSz="914400"/>
            <a:r>
              <a:rPr lang="fr-FR" altLang="ko-KR" sz="3600" b="1" i="1" dirty="0">
                <a:solidFill>
                  <a:srgbClr val="2A78BD"/>
                </a:solidFill>
                <a:latin typeface="+mj-lt"/>
                <a:ea typeface="Arial Unicode MS"/>
                <a:cs typeface="+mj-cs"/>
              </a:rPr>
              <a:t>Définition de la résilience </a:t>
            </a:r>
            <a:endParaRPr lang="ko-KR" altLang="en-US" sz="3600" b="1" i="1" dirty="0">
              <a:solidFill>
                <a:srgbClr val="2A78BD"/>
              </a:solidFill>
              <a:latin typeface="+mj-lt"/>
              <a:ea typeface="Arial Unicode MS"/>
              <a:cs typeface="+mj-cs"/>
            </a:endParaRPr>
          </a:p>
        </p:txBody>
      </p:sp>
      <p:sp>
        <p:nvSpPr>
          <p:cNvPr id="7" name="Rectangle 6">
            <a:extLst>
              <a:ext uri="{FF2B5EF4-FFF2-40B4-BE49-F238E27FC236}">
                <a16:creationId xmlns:a16="http://schemas.microsoft.com/office/drawing/2014/main" id="{287C1861-6A3A-412A-BC70-E19A62FCA9DD}"/>
              </a:ext>
            </a:extLst>
          </p:cNvPr>
          <p:cNvSpPr/>
          <p:nvPr/>
        </p:nvSpPr>
        <p:spPr>
          <a:xfrm>
            <a:off x="1200821" y="1854323"/>
            <a:ext cx="7861211" cy="3188732"/>
          </a:xfrm>
          <a:prstGeom prst="rect">
            <a:avLst/>
          </a:prstGeom>
          <a:solidFill>
            <a:schemeClr val="tx2">
              <a:lumMod val="75000"/>
              <a:alpha val="40000"/>
            </a:schemeClr>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dirty="0">
                <a:ln>
                  <a:noFill/>
                </a:ln>
                <a:solidFill>
                  <a:prstClr val="white"/>
                </a:solidFill>
                <a:effectLst/>
                <a:uLnTx/>
                <a:uFillTx/>
                <a:ea typeface="Calibri" panose="020F0502020204030204" pitchFamily="34" charset="0"/>
                <a:cs typeface="Arial" panose="020B0604020202020204" pitchFamily="34" charset="0"/>
              </a:rPr>
              <a:t>En logistique hospitalière la résilience se définie par : « la capacité de la chaîne logistique de surmonter efficacement les multiples perturbations »,</a:t>
            </a:r>
            <a:r>
              <a:rPr kumimoji="0" lang="fr-FR" sz="2000" b="1" i="1" u="none" strike="noStrike" kern="0" cap="none" spc="0" normalizeH="0" baseline="0" noProof="0" dirty="0">
                <a:ln>
                  <a:noFill/>
                </a:ln>
                <a:solidFill>
                  <a:prstClr val="white"/>
                </a:solidFill>
                <a:effectLst/>
                <a:uLnTx/>
                <a:uFillTx/>
                <a:ea typeface="Calibri" panose="020F0502020204030204" pitchFamily="34" charset="0"/>
                <a:cs typeface="Arial" panose="020B0604020202020204" pitchFamily="34" charset="0"/>
              </a:rPr>
              <a:t> </a:t>
            </a:r>
            <a:r>
              <a:rPr kumimoji="0" lang="fr-FR" sz="2000" b="1" i="0" u="none" strike="noStrike" kern="0" cap="none" spc="0" normalizeH="0" baseline="0" noProof="0" dirty="0">
                <a:ln>
                  <a:noFill/>
                </a:ln>
                <a:solidFill>
                  <a:prstClr val="white"/>
                </a:solidFill>
                <a:effectLst/>
                <a:uLnTx/>
                <a:uFillTx/>
                <a:ea typeface="Calibri" panose="020F0502020204030204" pitchFamily="34" charset="0"/>
                <a:cs typeface="Arial" panose="020B0604020202020204" pitchFamily="34" charset="0"/>
              </a:rPr>
              <a:t>elle vise à introduire des changements pour faire face à l’incertitude et les perturbations improviste.</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dirty="0">
                <a:ln>
                  <a:noFill/>
                </a:ln>
                <a:solidFill>
                  <a:srgbClr val="2A78BD"/>
                </a:solidFill>
                <a:effectLst/>
                <a:uLnTx/>
                <a:uFillTx/>
                <a:ea typeface="Calibri" panose="020F0502020204030204" pitchFamily="34" charset="0"/>
                <a:cs typeface="Arial" panose="020B0604020202020204" pitchFamily="34" charset="0"/>
              </a:rPr>
              <a:t>Husdal(2009) et Wieland, Wallenburg(2012)</a:t>
            </a:r>
          </a:p>
        </p:txBody>
      </p:sp>
    </p:spTree>
    <p:extLst>
      <p:ext uri="{BB962C8B-B14F-4D97-AF65-F5344CB8AC3E}">
        <p14:creationId xmlns:p14="http://schemas.microsoft.com/office/powerpoint/2010/main" val="3670251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7F31F1A-A1CC-4BF8-B711-9BFE312FFF66}"/>
              </a:ext>
            </a:extLst>
          </p:cNvPr>
          <p:cNvSpPr txBox="1">
            <a:spLocks/>
          </p:cNvSpPr>
          <p:nvPr/>
        </p:nvSpPr>
        <p:spPr>
          <a:xfrm rot="21000000">
            <a:off x="423562" y="899106"/>
            <a:ext cx="4702540" cy="710877"/>
          </a:xfrm>
          <a:prstGeom prst="rect">
            <a:avLst/>
          </a:prstGeom>
          <a:solidFill>
            <a:srgbClr val="2A78BD"/>
          </a:solidFill>
        </p:spPr>
        <p:txBody>
          <a:bodyPr lIns="108000" rIns="108000" anchor="ctr">
            <a:noAutofit/>
          </a:bodyPr>
          <a:lstStyle>
            <a:lvl1pPr algn="ctr" defTabSz="914400" rtl="0" eaLnBrk="1" latinLnBrk="1" hangingPunct="1">
              <a:spcBef>
                <a:spcPct val="0"/>
              </a:spcBef>
              <a:buNone/>
              <a:defRPr sz="4800" b="0" kern="1200" baseline="0">
                <a:solidFill>
                  <a:schemeClr val="tx1">
                    <a:lumMod val="65000"/>
                    <a:lumOff val="35000"/>
                  </a:schemeClr>
                </a:solidFill>
                <a:latin typeface="Arial" pitchFamily="34" charset="0"/>
                <a:ea typeface="+mj-ea"/>
                <a:cs typeface="Arial" pitchFamily="34" charset="0"/>
              </a:defRPr>
            </a:lvl1pPr>
          </a:lstStyle>
          <a:p>
            <a:pPr marL="0" marR="0" lvl="0" indent="0" algn="ctr" defTabSz="914400" rtl="0" eaLnBrk="1" fontAlgn="auto" latinLnBrk="1" hangingPunct="1">
              <a:lnSpc>
                <a:spcPct val="100000"/>
              </a:lnSpc>
              <a:spcBef>
                <a:spcPct val="0"/>
              </a:spcBef>
              <a:spcAft>
                <a:spcPts val="0"/>
              </a:spcAft>
              <a:buClrTx/>
              <a:buSzTx/>
              <a:buFontTx/>
              <a:buNone/>
              <a:tabLst/>
              <a:defRPr/>
            </a:pPr>
            <a:r>
              <a:rPr kumimoji="0" lang="en-US" altLang="ko-KR" sz="2800" b="1" i="0" u="none" strike="noStrike" kern="1200" cap="none" spc="600" normalizeH="0" baseline="0" noProof="0" dirty="0">
                <a:ln>
                  <a:noFill/>
                </a:ln>
                <a:solidFill>
                  <a:prstClr val="white"/>
                </a:solidFill>
                <a:effectLst/>
                <a:uLnTx/>
                <a:uFillTx/>
                <a:latin typeface="Arial" pitchFamily="34" charset="0"/>
                <a:ea typeface="Arial Unicode MS"/>
                <a:cs typeface="Arial" pitchFamily="34" charset="0"/>
              </a:rPr>
              <a:t>PROBLEMATIQUE</a:t>
            </a:r>
            <a:endParaRPr kumimoji="0" lang="ko-KR" altLang="en-US" sz="2800" b="1" i="0" u="none" strike="noStrike" kern="1200" cap="none" spc="600" normalizeH="0" baseline="0" noProof="0" dirty="0">
              <a:ln>
                <a:noFill/>
              </a:ln>
              <a:solidFill>
                <a:prstClr val="white"/>
              </a:solidFill>
              <a:effectLst/>
              <a:uLnTx/>
              <a:uFillTx/>
              <a:latin typeface="Arial" pitchFamily="34" charset="0"/>
              <a:ea typeface="Arial Unicode MS"/>
              <a:cs typeface="Arial" pitchFamily="34" charset="0"/>
            </a:endParaRPr>
          </a:p>
        </p:txBody>
      </p:sp>
      <p:pic>
        <p:nvPicPr>
          <p:cNvPr id="7" name="Picture 2" descr="C:\Users\aaaa\Desktop\zineb\jkhqslk.jpg">
            <a:extLst>
              <a:ext uri="{FF2B5EF4-FFF2-40B4-BE49-F238E27FC236}">
                <a16:creationId xmlns:a16="http://schemas.microsoft.com/office/drawing/2014/main" id="{340346EA-6D4F-D618-4B64-35CC738EE73A}"/>
              </a:ext>
            </a:extLst>
          </p:cNvPr>
          <p:cNvPicPr>
            <a:picLocks noChangeAspect="1" noChangeArrowheads="1"/>
          </p:cNvPicPr>
          <p:nvPr/>
        </p:nvPicPr>
        <p:blipFill>
          <a:blip r:embed="rId2"/>
          <a:srcRect/>
          <a:stretch>
            <a:fillRect/>
          </a:stretch>
        </p:blipFill>
        <p:spPr bwMode="auto">
          <a:xfrm rot="20792131">
            <a:off x="5398427" y="305621"/>
            <a:ext cx="807105" cy="866872"/>
          </a:xfrm>
          <a:prstGeom prst="rect">
            <a:avLst/>
          </a:prstGeom>
          <a:noFill/>
        </p:spPr>
      </p:pic>
      <p:grpSp>
        <p:nvGrpSpPr>
          <p:cNvPr id="8" name="Group 2">
            <a:extLst>
              <a:ext uri="{FF2B5EF4-FFF2-40B4-BE49-F238E27FC236}">
                <a16:creationId xmlns:a16="http://schemas.microsoft.com/office/drawing/2014/main" id="{2A662C72-1887-4E6A-90BA-B54AEAECA755}"/>
              </a:ext>
            </a:extLst>
          </p:cNvPr>
          <p:cNvGrpSpPr/>
          <p:nvPr/>
        </p:nvGrpSpPr>
        <p:grpSpPr>
          <a:xfrm>
            <a:off x="5308596" y="1916168"/>
            <a:ext cx="4429119" cy="4270064"/>
            <a:chOff x="2687161" y="3731096"/>
            <a:chExt cx="5158677" cy="3027467"/>
          </a:xfrm>
        </p:grpSpPr>
        <p:sp>
          <p:nvSpPr>
            <p:cNvPr id="9" name="Freeform: Shape 3">
              <a:extLst>
                <a:ext uri="{FF2B5EF4-FFF2-40B4-BE49-F238E27FC236}">
                  <a16:creationId xmlns:a16="http://schemas.microsoft.com/office/drawing/2014/main" id="{74EFB8BE-04EB-44A6-B042-0CF5ABA7F93D}"/>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0" name="Freeform: Shape 4">
              <a:extLst>
                <a:ext uri="{FF2B5EF4-FFF2-40B4-BE49-F238E27FC236}">
                  <a16:creationId xmlns:a16="http://schemas.microsoft.com/office/drawing/2014/main" id="{6CF64BED-3A33-4529-A867-1A8E7168DF3C}"/>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1" name="Freeform: Shape 5">
              <a:extLst>
                <a:ext uri="{FF2B5EF4-FFF2-40B4-BE49-F238E27FC236}">
                  <a16:creationId xmlns:a16="http://schemas.microsoft.com/office/drawing/2014/main" id="{B1A13BCD-E53C-469A-99E3-E075BF9CBB43}"/>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2" name="Freeform: Shape 6">
              <a:extLst>
                <a:ext uri="{FF2B5EF4-FFF2-40B4-BE49-F238E27FC236}">
                  <a16:creationId xmlns:a16="http://schemas.microsoft.com/office/drawing/2014/main" id="{6D51F414-5AAE-452F-8DA0-DA7D99CD438C}"/>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3" name="Freeform: Shape 7">
              <a:extLst>
                <a:ext uri="{FF2B5EF4-FFF2-40B4-BE49-F238E27FC236}">
                  <a16:creationId xmlns:a16="http://schemas.microsoft.com/office/drawing/2014/main" id="{E258C81E-7841-4208-824D-71DDAE0ECD86}"/>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4" name="Freeform: Shape 8">
              <a:extLst>
                <a:ext uri="{FF2B5EF4-FFF2-40B4-BE49-F238E27FC236}">
                  <a16:creationId xmlns:a16="http://schemas.microsoft.com/office/drawing/2014/main" id="{6FFE2D8C-11F5-457A-84D0-6B10AC804B18}"/>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5" name="Freeform: Shape 9">
              <a:extLst>
                <a:ext uri="{FF2B5EF4-FFF2-40B4-BE49-F238E27FC236}">
                  <a16:creationId xmlns:a16="http://schemas.microsoft.com/office/drawing/2014/main" id="{812A9F38-628D-44B4-A081-0921A2FFD5A4}"/>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6" name="Freeform: Shape 10">
              <a:extLst>
                <a:ext uri="{FF2B5EF4-FFF2-40B4-BE49-F238E27FC236}">
                  <a16:creationId xmlns:a16="http://schemas.microsoft.com/office/drawing/2014/main" id="{9CC40CD4-E8D7-4D89-BA9F-F4D292AA9D17}"/>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7" name="Freeform: Shape 11">
              <a:extLst>
                <a:ext uri="{FF2B5EF4-FFF2-40B4-BE49-F238E27FC236}">
                  <a16:creationId xmlns:a16="http://schemas.microsoft.com/office/drawing/2014/main" id="{A6848B2D-A351-4C24-B229-DE0C4B6E6495}"/>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8" name="Freeform: Shape 12">
              <a:extLst>
                <a:ext uri="{FF2B5EF4-FFF2-40B4-BE49-F238E27FC236}">
                  <a16:creationId xmlns:a16="http://schemas.microsoft.com/office/drawing/2014/main" id="{391D7690-A4F5-42A7-953C-901E4B58537C}"/>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9" name="Freeform: Shape 13">
              <a:extLst>
                <a:ext uri="{FF2B5EF4-FFF2-40B4-BE49-F238E27FC236}">
                  <a16:creationId xmlns:a16="http://schemas.microsoft.com/office/drawing/2014/main" id="{3203E7A6-B4C7-46BA-B826-4A526C3E3A02}"/>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20" name="Freeform: Shape 14">
              <a:extLst>
                <a:ext uri="{FF2B5EF4-FFF2-40B4-BE49-F238E27FC236}">
                  <a16:creationId xmlns:a16="http://schemas.microsoft.com/office/drawing/2014/main" id="{C7B4A78C-6672-4912-9F6F-6AF79B8CA96C}"/>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21" name="Freeform: Shape 15">
              <a:extLst>
                <a:ext uri="{FF2B5EF4-FFF2-40B4-BE49-F238E27FC236}">
                  <a16:creationId xmlns:a16="http://schemas.microsoft.com/office/drawing/2014/main" id="{36172003-D6B5-4032-857B-C3BE34C7067C}"/>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22" name="Freeform: Shape 16">
              <a:extLst>
                <a:ext uri="{FF2B5EF4-FFF2-40B4-BE49-F238E27FC236}">
                  <a16:creationId xmlns:a16="http://schemas.microsoft.com/office/drawing/2014/main" id="{F0AD99C0-3C4B-4897-AD61-FF2AD67EF143}"/>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23" name="Freeform: Shape 17">
              <a:extLst>
                <a:ext uri="{FF2B5EF4-FFF2-40B4-BE49-F238E27FC236}">
                  <a16:creationId xmlns:a16="http://schemas.microsoft.com/office/drawing/2014/main" id="{E4AD24F3-F8E9-48BB-A283-C77CE8DB4B45}"/>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24" name="Freeform: Shape 18">
              <a:extLst>
                <a:ext uri="{FF2B5EF4-FFF2-40B4-BE49-F238E27FC236}">
                  <a16:creationId xmlns:a16="http://schemas.microsoft.com/office/drawing/2014/main" id="{1F56D380-9DA5-4A27-A05C-E9E5E3025186}"/>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25" name="Freeform: Shape 19">
              <a:extLst>
                <a:ext uri="{FF2B5EF4-FFF2-40B4-BE49-F238E27FC236}">
                  <a16:creationId xmlns:a16="http://schemas.microsoft.com/office/drawing/2014/main" id="{7CE221F7-24DD-4037-A7E1-6236DC58DCD9}"/>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26" name="Freeform: Shape 20">
              <a:extLst>
                <a:ext uri="{FF2B5EF4-FFF2-40B4-BE49-F238E27FC236}">
                  <a16:creationId xmlns:a16="http://schemas.microsoft.com/office/drawing/2014/main" id="{8B356FDC-A113-48B2-B309-1BBADC26654D}"/>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27" name="Freeform: Shape 21">
              <a:extLst>
                <a:ext uri="{FF2B5EF4-FFF2-40B4-BE49-F238E27FC236}">
                  <a16:creationId xmlns:a16="http://schemas.microsoft.com/office/drawing/2014/main" id="{7FDB06B7-A28F-4534-90B1-30D8B0BBAD23}"/>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28" name="Freeform: Shape 22">
              <a:extLst>
                <a:ext uri="{FF2B5EF4-FFF2-40B4-BE49-F238E27FC236}">
                  <a16:creationId xmlns:a16="http://schemas.microsoft.com/office/drawing/2014/main" id="{E1A81941-C8C5-4467-987B-895A237B854D}"/>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29" name="Freeform: Shape 23">
              <a:extLst>
                <a:ext uri="{FF2B5EF4-FFF2-40B4-BE49-F238E27FC236}">
                  <a16:creationId xmlns:a16="http://schemas.microsoft.com/office/drawing/2014/main" id="{F7166F22-D864-4D1C-93F7-47AD2449AF0C}"/>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30" name="Freeform: Shape 24">
              <a:extLst>
                <a:ext uri="{FF2B5EF4-FFF2-40B4-BE49-F238E27FC236}">
                  <a16:creationId xmlns:a16="http://schemas.microsoft.com/office/drawing/2014/main" id="{D3DD6906-DC0D-43AB-8BB3-DCF7B6D2285F}"/>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31" name="Freeform: Shape 25">
              <a:extLst>
                <a:ext uri="{FF2B5EF4-FFF2-40B4-BE49-F238E27FC236}">
                  <a16:creationId xmlns:a16="http://schemas.microsoft.com/office/drawing/2014/main" id="{B5FFB0E6-38B6-44AB-A450-B55F240CE436}"/>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32" name="Freeform: Shape 26">
              <a:extLst>
                <a:ext uri="{FF2B5EF4-FFF2-40B4-BE49-F238E27FC236}">
                  <a16:creationId xmlns:a16="http://schemas.microsoft.com/office/drawing/2014/main" id="{30AAB835-1CEF-481F-A7F7-674CE25172D0}"/>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33" name="Freeform: Shape 27">
              <a:extLst>
                <a:ext uri="{FF2B5EF4-FFF2-40B4-BE49-F238E27FC236}">
                  <a16:creationId xmlns:a16="http://schemas.microsoft.com/office/drawing/2014/main" id="{E45897D4-DE0D-4473-AE52-597B1E76C274}"/>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34" name="Freeform: Shape 28">
              <a:extLst>
                <a:ext uri="{FF2B5EF4-FFF2-40B4-BE49-F238E27FC236}">
                  <a16:creationId xmlns:a16="http://schemas.microsoft.com/office/drawing/2014/main" id="{39652565-3512-47DF-8C4B-AB1C54D112FF}"/>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35" name="Freeform: Shape 29">
              <a:extLst>
                <a:ext uri="{FF2B5EF4-FFF2-40B4-BE49-F238E27FC236}">
                  <a16:creationId xmlns:a16="http://schemas.microsoft.com/office/drawing/2014/main" id="{2FF1267F-1C13-475A-B6B0-A8B3147B31A4}"/>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36" name="Freeform: Shape 30">
              <a:extLst>
                <a:ext uri="{FF2B5EF4-FFF2-40B4-BE49-F238E27FC236}">
                  <a16:creationId xmlns:a16="http://schemas.microsoft.com/office/drawing/2014/main" id="{380FF892-6324-40B1-BA1E-F0EC21B73437}"/>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37" name="Freeform: Shape 31">
              <a:extLst>
                <a:ext uri="{FF2B5EF4-FFF2-40B4-BE49-F238E27FC236}">
                  <a16:creationId xmlns:a16="http://schemas.microsoft.com/office/drawing/2014/main" id="{7861FA4E-7E43-46C9-A599-076C0D76CA25}"/>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38" name="Freeform: Shape 32">
              <a:extLst>
                <a:ext uri="{FF2B5EF4-FFF2-40B4-BE49-F238E27FC236}">
                  <a16:creationId xmlns:a16="http://schemas.microsoft.com/office/drawing/2014/main" id="{E7C50E0C-8EB4-433D-9AD4-78A8A4291B46}"/>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39" name="Freeform: Shape 33">
              <a:extLst>
                <a:ext uri="{FF2B5EF4-FFF2-40B4-BE49-F238E27FC236}">
                  <a16:creationId xmlns:a16="http://schemas.microsoft.com/office/drawing/2014/main" id="{12604769-F8C6-425D-AF27-A7E624337F1F}"/>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40" name="Freeform: Shape 34">
              <a:extLst>
                <a:ext uri="{FF2B5EF4-FFF2-40B4-BE49-F238E27FC236}">
                  <a16:creationId xmlns:a16="http://schemas.microsoft.com/office/drawing/2014/main" id="{D55B3627-01AD-4A9D-A039-D5F8E2D8B081}"/>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41" name="Freeform: Shape 35">
              <a:extLst>
                <a:ext uri="{FF2B5EF4-FFF2-40B4-BE49-F238E27FC236}">
                  <a16:creationId xmlns:a16="http://schemas.microsoft.com/office/drawing/2014/main" id="{FB0AFA6D-C13C-4550-AF41-B48191D3D4C5}"/>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42" name="Freeform: Shape 36">
              <a:extLst>
                <a:ext uri="{FF2B5EF4-FFF2-40B4-BE49-F238E27FC236}">
                  <a16:creationId xmlns:a16="http://schemas.microsoft.com/office/drawing/2014/main" id="{42C9D16F-E2F3-46A8-A280-5C08ADC16DD1}"/>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43" name="Freeform: Shape 37">
              <a:extLst>
                <a:ext uri="{FF2B5EF4-FFF2-40B4-BE49-F238E27FC236}">
                  <a16:creationId xmlns:a16="http://schemas.microsoft.com/office/drawing/2014/main" id="{BB1AD487-2182-4149-8ABA-505E888F7484}"/>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44" name="Freeform: Shape 38">
              <a:extLst>
                <a:ext uri="{FF2B5EF4-FFF2-40B4-BE49-F238E27FC236}">
                  <a16:creationId xmlns:a16="http://schemas.microsoft.com/office/drawing/2014/main" id="{F02A2712-C44F-467E-9C5C-AE72BDA26E43}"/>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45" name="Freeform: Shape 39">
              <a:extLst>
                <a:ext uri="{FF2B5EF4-FFF2-40B4-BE49-F238E27FC236}">
                  <a16:creationId xmlns:a16="http://schemas.microsoft.com/office/drawing/2014/main" id="{081AA71F-D990-489C-B6ED-A8EDA8045760}"/>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46" name="Freeform: Shape 40">
              <a:extLst>
                <a:ext uri="{FF2B5EF4-FFF2-40B4-BE49-F238E27FC236}">
                  <a16:creationId xmlns:a16="http://schemas.microsoft.com/office/drawing/2014/main" id="{B72625B4-02BD-4996-B47E-A3D2E0864D2D}"/>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47" name="Freeform: Shape 41">
              <a:extLst>
                <a:ext uri="{FF2B5EF4-FFF2-40B4-BE49-F238E27FC236}">
                  <a16:creationId xmlns:a16="http://schemas.microsoft.com/office/drawing/2014/main" id="{AFAD3852-2867-4AC4-8C60-63E2CBF3E63C}"/>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48" name="Freeform: Shape 42">
              <a:extLst>
                <a:ext uri="{FF2B5EF4-FFF2-40B4-BE49-F238E27FC236}">
                  <a16:creationId xmlns:a16="http://schemas.microsoft.com/office/drawing/2014/main" id="{DAB498D3-EFF8-412E-8203-46651447748B}"/>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49" name="Freeform: Shape 43">
              <a:extLst>
                <a:ext uri="{FF2B5EF4-FFF2-40B4-BE49-F238E27FC236}">
                  <a16:creationId xmlns:a16="http://schemas.microsoft.com/office/drawing/2014/main" id="{C41A3D3D-7E2C-462C-BF9A-1F5FA26FE91F}"/>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50" name="Freeform: Shape 44">
              <a:extLst>
                <a:ext uri="{FF2B5EF4-FFF2-40B4-BE49-F238E27FC236}">
                  <a16:creationId xmlns:a16="http://schemas.microsoft.com/office/drawing/2014/main" id="{4D25D93F-8097-4AC3-8F37-2380673B3204}"/>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51" name="Freeform: Shape 45">
              <a:extLst>
                <a:ext uri="{FF2B5EF4-FFF2-40B4-BE49-F238E27FC236}">
                  <a16:creationId xmlns:a16="http://schemas.microsoft.com/office/drawing/2014/main" id="{468BC5C1-D413-45F2-A048-7A12413C2D18}"/>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52" name="Freeform: Shape 46">
              <a:extLst>
                <a:ext uri="{FF2B5EF4-FFF2-40B4-BE49-F238E27FC236}">
                  <a16:creationId xmlns:a16="http://schemas.microsoft.com/office/drawing/2014/main" id="{0A197D30-8241-407E-AE22-0DE2CFEF9196}"/>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53" name="Freeform: Shape 47">
              <a:extLst>
                <a:ext uri="{FF2B5EF4-FFF2-40B4-BE49-F238E27FC236}">
                  <a16:creationId xmlns:a16="http://schemas.microsoft.com/office/drawing/2014/main" id="{9D5B714C-7E5D-4AF3-A694-776B6FE87B94}"/>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54" name="Freeform: Shape 48">
              <a:extLst>
                <a:ext uri="{FF2B5EF4-FFF2-40B4-BE49-F238E27FC236}">
                  <a16:creationId xmlns:a16="http://schemas.microsoft.com/office/drawing/2014/main" id="{7E32215B-E1BD-4EE0-848C-3B4BA3C9054B}"/>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55" name="Freeform: Shape 49">
              <a:extLst>
                <a:ext uri="{FF2B5EF4-FFF2-40B4-BE49-F238E27FC236}">
                  <a16:creationId xmlns:a16="http://schemas.microsoft.com/office/drawing/2014/main" id="{082C394B-0F9F-4F76-9FA4-4FC795919631}"/>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56" name="Freeform: Shape 50">
              <a:extLst>
                <a:ext uri="{FF2B5EF4-FFF2-40B4-BE49-F238E27FC236}">
                  <a16:creationId xmlns:a16="http://schemas.microsoft.com/office/drawing/2014/main" id="{DE2B249F-4ABE-47F6-B22D-EC0924848DD5}"/>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57" name="Freeform: Shape 51">
              <a:extLst>
                <a:ext uri="{FF2B5EF4-FFF2-40B4-BE49-F238E27FC236}">
                  <a16:creationId xmlns:a16="http://schemas.microsoft.com/office/drawing/2014/main" id="{B971930B-A8E7-4A57-9B39-9B3FC4B575E8}"/>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58" name="Freeform: Shape 52">
              <a:extLst>
                <a:ext uri="{FF2B5EF4-FFF2-40B4-BE49-F238E27FC236}">
                  <a16:creationId xmlns:a16="http://schemas.microsoft.com/office/drawing/2014/main" id="{50C12638-422C-46C0-A383-7A01BC10D017}"/>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59" name="Freeform: Shape 53">
              <a:extLst>
                <a:ext uri="{FF2B5EF4-FFF2-40B4-BE49-F238E27FC236}">
                  <a16:creationId xmlns:a16="http://schemas.microsoft.com/office/drawing/2014/main" id="{9096F36F-C9C3-4610-BDCA-4AF99B562AEA}"/>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60" name="Freeform: Shape 54">
              <a:extLst>
                <a:ext uri="{FF2B5EF4-FFF2-40B4-BE49-F238E27FC236}">
                  <a16:creationId xmlns:a16="http://schemas.microsoft.com/office/drawing/2014/main" id="{EA40B1C7-128D-4477-8224-3D1697C0C206}"/>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61" name="Freeform: Shape 55">
              <a:extLst>
                <a:ext uri="{FF2B5EF4-FFF2-40B4-BE49-F238E27FC236}">
                  <a16:creationId xmlns:a16="http://schemas.microsoft.com/office/drawing/2014/main" id="{1039A72E-0309-48C4-9A8F-EAD0D27869DC}"/>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62" name="Freeform: Shape 56">
              <a:extLst>
                <a:ext uri="{FF2B5EF4-FFF2-40B4-BE49-F238E27FC236}">
                  <a16:creationId xmlns:a16="http://schemas.microsoft.com/office/drawing/2014/main" id="{8605696E-171B-46A3-B601-4EBE8E936D80}"/>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63" name="Freeform: Shape 57">
              <a:extLst>
                <a:ext uri="{FF2B5EF4-FFF2-40B4-BE49-F238E27FC236}">
                  <a16:creationId xmlns:a16="http://schemas.microsoft.com/office/drawing/2014/main" id="{E0208C4A-3761-4F11-8BF8-09261779503A}"/>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64" name="Freeform: Shape 58">
              <a:extLst>
                <a:ext uri="{FF2B5EF4-FFF2-40B4-BE49-F238E27FC236}">
                  <a16:creationId xmlns:a16="http://schemas.microsoft.com/office/drawing/2014/main" id="{AC95C563-336D-4B65-B8BD-DAE9CC628EE6}"/>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65" name="Freeform: Shape 59">
              <a:extLst>
                <a:ext uri="{FF2B5EF4-FFF2-40B4-BE49-F238E27FC236}">
                  <a16:creationId xmlns:a16="http://schemas.microsoft.com/office/drawing/2014/main" id="{60A64CEE-DC84-4054-829C-71D47C069437}"/>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66" name="Freeform: Shape 60">
              <a:extLst>
                <a:ext uri="{FF2B5EF4-FFF2-40B4-BE49-F238E27FC236}">
                  <a16:creationId xmlns:a16="http://schemas.microsoft.com/office/drawing/2014/main" id="{2050E6F6-9B0E-41DF-A9A3-D5ACE55526AE}"/>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67" name="Freeform: Shape 61">
              <a:extLst>
                <a:ext uri="{FF2B5EF4-FFF2-40B4-BE49-F238E27FC236}">
                  <a16:creationId xmlns:a16="http://schemas.microsoft.com/office/drawing/2014/main" id="{CD465468-066B-42D0-85BC-E8CA6B2C119F}"/>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68" name="Freeform: Shape 62">
              <a:extLst>
                <a:ext uri="{FF2B5EF4-FFF2-40B4-BE49-F238E27FC236}">
                  <a16:creationId xmlns:a16="http://schemas.microsoft.com/office/drawing/2014/main" id="{DAA0AC62-A9D4-4DF3-A2F2-26F341B04B1C}"/>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69" name="Freeform: Shape 63">
              <a:extLst>
                <a:ext uri="{FF2B5EF4-FFF2-40B4-BE49-F238E27FC236}">
                  <a16:creationId xmlns:a16="http://schemas.microsoft.com/office/drawing/2014/main" id="{03162E00-8DFE-43E0-8937-22800CD6DAEF}"/>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70" name="Freeform: Shape 64">
              <a:extLst>
                <a:ext uri="{FF2B5EF4-FFF2-40B4-BE49-F238E27FC236}">
                  <a16:creationId xmlns:a16="http://schemas.microsoft.com/office/drawing/2014/main" id="{2F815540-9984-40D0-A327-6A5D9782CE9E}"/>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71" name="Freeform: Shape 65">
              <a:extLst>
                <a:ext uri="{FF2B5EF4-FFF2-40B4-BE49-F238E27FC236}">
                  <a16:creationId xmlns:a16="http://schemas.microsoft.com/office/drawing/2014/main" id="{A49356B6-DCC4-4D23-9B3B-989FF4E03D35}"/>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72" name="Freeform: Shape 66">
              <a:extLst>
                <a:ext uri="{FF2B5EF4-FFF2-40B4-BE49-F238E27FC236}">
                  <a16:creationId xmlns:a16="http://schemas.microsoft.com/office/drawing/2014/main" id="{4D36F0EC-D4BC-4DA5-AFC7-68C5D526C480}"/>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73" name="Freeform: Shape 67">
              <a:extLst>
                <a:ext uri="{FF2B5EF4-FFF2-40B4-BE49-F238E27FC236}">
                  <a16:creationId xmlns:a16="http://schemas.microsoft.com/office/drawing/2014/main" id="{38E658BA-5766-4821-AD53-27ECFB20A70C}"/>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74" name="Freeform: Shape 68">
              <a:extLst>
                <a:ext uri="{FF2B5EF4-FFF2-40B4-BE49-F238E27FC236}">
                  <a16:creationId xmlns:a16="http://schemas.microsoft.com/office/drawing/2014/main" id="{D050C2F4-CC4D-4653-854B-2F943AFE616B}"/>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75" name="Freeform: Shape 69">
              <a:extLst>
                <a:ext uri="{FF2B5EF4-FFF2-40B4-BE49-F238E27FC236}">
                  <a16:creationId xmlns:a16="http://schemas.microsoft.com/office/drawing/2014/main" id="{3A4F88DD-8F57-4851-BB0B-AD0F2E16B865}"/>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76" name="Freeform: Shape 70">
              <a:extLst>
                <a:ext uri="{FF2B5EF4-FFF2-40B4-BE49-F238E27FC236}">
                  <a16:creationId xmlns:a16="http://schemas.microsoft.com/office/drawing/2014/main" id="{5E499D5D-53C1-41F9-96D4-20A16D3790EA}"/>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77" name="Freeform: Shape 71">
              <a:extLst>
                <a:ext uri="{FF2B5EF4-FFF2-40B4-BE49-F238E27FC236}">
                  <a16:creationId xmlns:a16="http://schemas.microsoft.com/office/drawing/2014/main" id="{5B79223B-1CD3-44DD-B0A5-8BEA08DA21A9}"/>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78" name="Freeform: Shape 72">
              <a:extLst>
                <a:ext uri="{FF2B5EF4-FFF2-40B4-BE49-F238E27FC236}">
                  <a16:creationId xmlns:a16="http://schemas.microsoft.com/office/drawing/2014/main" id="{30BBFC43-EBCA-4CA0-A12A-D5A5E0A85C4D}"/>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79" name="Freeform: Shape 73">
              <a:extLst>
                <a:ext uri="{FF2B5EF4-FFF2-40B4-BE49-F238E27FC236}">
                  <a16:creationId xmlns:a16="http://schemas.microsoft.com/office/drawing/2014/main" id="{7AE5A36F-21DB-4983-9A96-2F37A245BC2A}"/>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80" name="Freeform: Shape 74">
              <a:extLst>
                <a:ext uri="{FF2B5EF4-FFF2-40B4-BE49-F238E27FC236}">
                  <a16:creationId xmlns:a16="http://schemas.microsoft.com/office/drawing/2014/main" id="{E8ABAC9B-4724-4719-AA3F-08B40EDCA3DD}"/>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81" name="Freeform: Shape 75">
              <a:extLst>
                <a:ext uri="{FF2B5EF4-FFF2-40B4-BE49-F238E27FC236}">
                  <a16:creationId xmlns:a16="http://schemas.microsoft.com/office/drawing/2014/main" id="{7FABD84A-0FE0-4474-95ED-28A46724C638}"/>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82" name="Freeform: Shape 76">
              <a:extLst>
                <a:ext uri="{FF2B5EF4-FFF2-40B4-BE49-F238E27FC236}">
                  <a16:creationId xmlns:a16="http://schemas.microsoft.com/office/drawing/2014/main" id="{88F8DE3F-CF4A-4439-8EBA-5C0F7478DE21}"/>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83" name="Freeform: Shape 77">
              <a:extLst>
                <a:ext uri="{FF2B5EF4-FFF2-40B4-BE49-F238E27FC236}">
                  <a16:creationId xmlns:a16="http://schemas.microsoft.com/office/drawing/2014/main" id="{7A59F034-15A4-421C-AE7C-CE8547BED236}"/>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84" name="Freeform: Shape 78">
              <a:extLst>
                <a:ext uri="{FF2B5EF4-FFF2-40B4-BE49-F238E27FC236}">
                  <a16:creationId xmlns:a16="http://schemas.microsoft.com/office/drawing/2014/main" id="{E854B131-B68C-433E-AB0F-B70C6A6D4DE3}"/>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85" name="Freeform: Shape 79">
              <a:extLst>
                <a:ext uri="{FF2B5EF4-FFF2-40B4-BE49-F238E27FC236}">
                  <a16:creationId xmlns:a16="http://schemas.microsoft.com/office/drawing/2014/main" id="{CB2E7278-155B-4A1B-8A20-38064B5B3B86}"/>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86" name="Freeform: Shape 80">
              <a:extLst>
                <a:ext uri="{FF2B5EF4-FFF2-40B4-BE49-F238E27FC236}">
                  <a16:creationId xmlns:a16="http://schemas.microsoft.com/office/drawing/2014/main" id="{416EAC38-E78B-4316-A4B9-B98C419E6E9A}"/>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87" name="Freeform: Shape 81">
              <a:extLst>
                <a:ext uri="{FF2B5EF4-FFF2-40B4-BE49-F238E27FC236}">
                  <a16:creationId xmlns:a16="http://schemas.microsoft.com/office/drawing/2014/main" id="{3B036931-F76B-45DE-8D23-8F5D9108BCD7}"/>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88" name="Freeform: Shape 82">
              <a:extLst>
                <a:ext uri="{FF2B5EF4-FFF2-40B4-BE49-F238E27FC236}">
                  <a16:creationId xmlns:a16="http://schemas.microsoft.com/office/drawing/2014/main" id="{CD27EAFE-B930-4BE6-9DCA-1A0E6A7E0F70}"/>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89" name="Freeform: Shape 83">
              <a:extLst>
                <a:ext uri="{FF2B5EF4-FFF2-40B4-BE49-F238E27FC236}">
                  <a16:creationId xmlns:a16="http://schemas.microsoft.com/office/drawing/2014/main" id="{CC6DE2E5-AD06-4EFC-9832-E0DCE164F75B}"/>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90" name="Freeform: Shape 84">
              <a:extLst>
                <a:ext uri="{FF2B5EF4-FFF2-40B4-BE49-F238E27FC236}">
                  <a16:creationId xmlns:a16="http://schemas.microsoft.com/office/drawing/2014/main" id="{424DC12C-DEA8-43F1-8222-65794CA38957}"/>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91" name="Freeform: Shape 85">
              <a:extLst>
                <a:ext uri="{FF2B5EF4-FFF2-40B4-BE49-F238E27FC236}">
                  <a16:creationId xmlns:a16="http://schemas.microsoft.com/office/drawing/2014/main" id="{D5AB6513-CD0E-45F6-A73D-C5EB19C4C82F}"/>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92" name="Freeform: Shape 86">
              <a:extLst>
                <a:ext uri="{FF2B5EF4-FFF2-40B4-BE49-F238E27FC236}">
                  <a16:creationId xmlns:a16="http://schemas.microsoft.com/office/drawing/2014/main" id="{0405FE0B-57B0-4A46-B1DB-7DA1FB023FCD}"/>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93" name="Freeform: Shape 87">
              <a:extLst>
                <a:ext uri="{FF2B5EF4-FFF2-40B4-BE49-F238E27FC236}">
                  <a16:creationId xmlns:a16="http://schemas.microsoft.com/office/drawing/2014/main" id="{E934BD0E-A261-44C5-9E2E-7FFD78E6E209}"/>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94" name="Freeform: Shape 88">
              <a:extLst>
                <a:ext uri="{FF2B5EF4-FFF2-40B4-BE49-F238E27FC236}">
                  <a16:creationId xmlns:a16="http://schemas.microsoft.com/office/drawing/2014/main" id="{1B274BE2-7C70-45A4-9ED7-FC5AC34D2A53}"/>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no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95" name="Freeform: Shape 89">
              <a:extLst>
                <a:ext uri="{FF2B5EF4-FFF2-40B4-BE49-F238E27FC236}">
                  <a16:creationId xmlns:a16="http://schemas.microsoft.com/office/drawing/2014/main" id="{6E6BC435-ADC9-4860-8C18-54394B9E834B}"/>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96" name="Freeform: Shape 90">
              <a:extLst>
                <a:ext uri="{FF2B5EF4-FFF2-40B4-BE49-F238E27FC236}">
                  <a16:creationId xmlns:a16="http://schemas.microsoft.com/office/drawing/2014/main" id="{8FBA7BB6-9C1B-40AE-AD4C-5AE730B64A4D}"/>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97" name="Freeform: Shape 91">
              <a:extLst>
                <a:ext uri="{FF2B5EF4-FFF2-40B4-BE49-F238E27FC236}">
                  <a16:creationId xmlns:a16="http://schemas.microsoft.com/office/drawing/2014/main" id="{D695AA8F-F14C-440D-BB0A-430F2B764E6B}"/>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98" name="Freeform: Shape 92">
              <a:extLst>
                <a:ext uri="{FF2B5EF4-FFF2-40B4-BE49-F238E27FC236}">
                  <a16:creationId xmlns:a16="http://schemas.microsoft.com/office/drawing/2014/main" id="{1684F2CA-C5BD-497A-A7C2-5B29C83A0970}"/>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99" name="Freeform: Shape 93">
              <a:extLst>
                <a:ext uri="{FF2B5EF4-FFF2-40B4-BE49-F238E27FC236}">
                  <a16:creationId xmlns:a16="http://schemas.microsoft.com/office/drawing/2014/main" id="{A07C373F-1DCB-4377-B762-E7ADF1621304}"/>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00" name="Freeform: Shape 94">
              <a:extLst>
                <a:ext uri="{FF2B5EF4-FFF2-40B4-BE49-F238E27FC236}">
                  <a16:creationId xmlns:a16="http://schemas.microsoft.com/office/drawing/2014/main" id="{A868A73D-42F7-4613-9A76-F275FA663734}"/>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01" name="Freeform: Shape 95">
              <a:extLst>
                <a:ext uri="{FF2B5EF4-FFF2-40B4-BE49-F238E27FC236}">
                  <a16:creationId xmlns:a16="http://schemas.microsoft.com/office/drawing/2014/main" id="{86A37E71-F0E0-4635-9D66-DB589C1A2C8D}"/>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02" name="Freeform: Shape 96">
              <a:extLst>
                <a:ext uri="{FF2B5EF4-FFF2-40B4-BE49-F238E27FC236}">
                  <a16:creationId xmlns:a16="http://schemas.microsoft.com/office/drawing/2014/main" id="{F19B13A5-6D1A-4FAC-B253-20F972183FA1}"/>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03" name="Freeform: Shape 97">
              <a:extLst>
                <a:ext uri="{FF2B5EF4-FFF2-40B4-BE49-F238E27FC236}">
                  <a16:creationId xmlns:a16="http://schemas.microsoft.com/office/drawing/2014/main" id="{CF8305F2-B376-4275-A027-E981C1E3E5FC}"/>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04" name="Freeform: Shape 98">
              <a:extLst>
                <a:ext uri="{FF2B5EF4-FFF2-40B4-BE49-F238E27FC236}">
                  <a16:creationId xmlns:a16="http://schemas.microsoft.com/office/drawing/2014/main" id="{83A43A5C-23C7-4608-A04B-B208A29760A0}"/>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05" name="Freeform: Shape 99">
              <a:extLst>
                <a:ext uri="{FF2B5EF4-FFF2-40B4-BE49-F238E27FC236}">
                  <a16:creationId xmlns:a16="http://schemas.microsoft.com/office/drawing/2014/main" id="{E112510B-FB6B-4FE7-9A7B-2862E63580ED}"/>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06" name="Freeform: Shape 100">
              <a:extLst>
                <a:ext uri="{FF2B5EF4-FFF2-40B4-BE49-F238E27FC236}">
                  <a16:creationId xmlns:a16="http://schemas.microsoft.com/office/drawing/2014/main" id="{B242A92C-2089-45F3-AD31-18E273657521}"/>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07" name="Freeform: Shape 101">
              <a:extLst>
                <a:ext uri="{FF2B5EF4-FFF2-40B4-BE49-F238E27FC236}">
                  <a16:creationId xmlns:a16="http://schemas.microsoft.com/office/drawing/2014/main" id="{734DBBE7-A681-458F-81AD-D156C2939B1F}"/>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08" name="Freeform: Shape 102">
              <a:extLst>
                <a:ext uri="{FF2B5EF4-FFF2-40B4-BE49-F238E27FC236}">
                  <a16:creationId xmlns:a16="http://schemas.microsoft.com/office/drawing/2014/main" id="{FF0B843C-363A-4D71-9D7C-BA269A952DAC}"/>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09" name="Freeform: Shape 103">
              <a:extLst>
                <a:ext uri="{FF2B5EF4-FFF2-40B4-BE49-F238E27FC236}">
                  <a16:creationId xmlns:a16="http://schemas.microsoft.com/office/drawing/2014/main" id="{DE849569-4588-41CA-89AD-EF894BFCA054}"/>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10" name="Freeform: Shape 104">
              <a:extLst>
                <a:ext uri="{FF2B5EF4-FFF2-40B4-BE49-F238E27FC236}">
                  <a16:creationId xmlns:a16="http://schemas.microsoft.com/office/drawing/2014/main" id="{F7E00356-E4C9-408C-9864-5CA360746968}"/>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11" name="Freeform: Shape 105">
              <a:extLst>
                <a:ext uri="{FF2B5EF4-FFF2-40B4-BE49-F238E27FC236}">
                  <a16:creationId xmlns:a16="http://schemas.microsoft.com/office/drawing/2014/main" id="{27FC9C02-0B62-4FF4-B160-EB3B4361DF65}"/>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12" name="Freeform: Shape 106">
              <a:extLst>
                <a:ext uri="{FF2B5EF4-FFF2-40B4-BE49-F238E27FC236}">
                  <a16:creationId xmlns:a16="http://schemas.microsoft.com/office/drawing/2014/main" id="{4A4E499E-86AE-45DE-9142-7ADE732430B1}"/>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13" name="Freeform: Shape 107">
              <a:extLst>
                <a:ext uri="{FF2B5EF4-FFF2-40B4-BE49-F238E27FC236}">
                  <a16:creationId xmlns:a16="http://schemas.microsoft.com/office/drawing/2014/main" id="{4A05AA82-F056-44E7-AA18-C805C35DFC3D}"/>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14" name="Freeform: Shape 108">
              <a:extLst>
                <a:ext uri="{FF2B5EF4-FFF2-40B4-BE49-F238E27FC236}">
                  <a16:creationId xmlns:a16="http://schemas.microsoft.com/office/drawing/2014/main" id="{748595C8-415A-4FD6-BDE3-7D9972976E4D}"/>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15" name="Freeform: Shape 109">
              <a:extLst>
                <a:ext uri="{FF2B5EF4-FFF2-40B4-BE49-F238E27FC236}">
                  <a16:creationId xmlns:a16="http://schemas.microsoft.com/office/drawing/2014/main" id="{B9139B07-F795-42A7-9CCB-60D0107D1B92}"/>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16" name="Freeform: Shape 110">
              <a:extLst>
                <a:ext uri="{FF2B5EF4-FFF2-40B4-BE49-F238E27FC236}">
                  <a16:creationId xmlns:a16="http://schemas.microsoft.com/office/drawing/2014/main" id="{F2404A0A-5309-4B46-ACAD-37069500DB62}"/>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17" name="Freeform: Shape 111">
              <a:extLst>
                <a:ext uri="{FF2B5EF4-FFF2-40B4-BE49-F238E27FC236}">
                  <a16:creationId xmlns:a16="http://schemas.microsoft.com/office/drawing/2014/main" id="{155F921C-B8A9-4663-8EA3-CA7A4CFBB166}"/>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18" name="Freeform: Shape 112">
              <a:extLst>
                <a:ext uri="{FF2B5EF4-FFF2-40B4-BE49-F238E27FC236}">
                  <a16:creationId xmlns:a16="http://schemas.microsoft.com/office/drawing/2014/main" id="{22DBD302-5726-40A6-9864-BE9043CB8D08}"/>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19" name="Freeform: Shape 113">
              <a:extLst>
                <a:ext uri="{FF2B5EF4-FFF2-40B4-BE49-F238E27FC236}">
                  <a16:creationId xmlns:a16="http://schemas.microsoft.com/office/drawing/2014/main" id="{D186C85A-9A48-4F6B-9788-4BC26E0A5F01}"/>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sp>
          <p:nvSpPr>
            <p:cNvPr id="120" name="Freeform: Shape 114">
              <a:extLst>
                <a:ext uri="{FF2B5EF4-FFF2-40B4-BE49-F238E27FC236}">
                  <a16:creationId xmlns:a16="http://schemas.microsoft.com/office/drawing/2014/main" id="{355DAE2D-28DE-4EFE-AAD5-48C8B3F5E0D3}"/>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solidFill>
              <a:srgbClr val="D9D9D9"/>
            </a:solidFill>
            <a:ln w="3104" cap="flat">
              <a:noFill/>
              <a:prstDash val="solid"/>
              <a:miter/>
            </a:ln>
          </p:spPr>
          <p:txBody>
            <a:bodyPr rtlCol="0" anchor="ctr"/>
            <a:lstStyle/>
            <a:p>
              <a:pPr defTabSz="914400"/>
              <a:endParaRPr lang="en-US">
                <a:solidFill>
                  <a:prstClr val="black"/>
                </a:solidFill>
                <a:latin typeface="Arial"/>
                <a:ea typeface="Arial Unicode MS"/>
              </a:endParaRPr>
            </a:p>
          </p:txBody>
        </p:sp>
      </p:grpSp>
      <p:sp>
        <p:nvSpPr>
          <p:cNvPr id="121" name="Trapezoid 3">
            <a:extLst>
              <a:ext uri="{FF2B5EF4-FFF2-40B4-BE49-F238E27FC236}">
                <a16:creationId xmlns:a16="http://schemas.microsoft.com/office/drawing/2014/main" id="{387383ED-693A-4B7C-AD79-A9CF54A4ACF1}"/>
              </a:ext>
            </a:extLst>
          </p:cNvPr>
          <p:cNvSpPr>
            <a:spLocks noChangeAspect="1"/>
          </p:cNvSpPr>
          <p:nvPr/>
        </p:nvSpPr>
        <p:spPr>
          <a:xfrm>
            <a:off x="7221957" y="4067470"/>
            <a:ext cx="196255" cy="343655"/>
          </a:xfrm>
          <a:custGeom>
            <a:avLst/>
            <a:gdLst/>
            <a:ahLst/>
            <a:cxnLst/>
            <a:rect l="l" t="t" r="r" b="b"/>
            <a:pathLst>
              <a:path w="325123" h="569311">
                <a:moveTo>
                  <a:pt x="241381" y="440505"/>
                </a:moveTo>
                <a:lnTo>
                  <a:pt x="243463" y="440505"/>
                </a:lnTo>
                <a:lnTo>
                  <a:pt x="237631" y="450607"/>
                </a:lnTo>
                <a:cubicBezTo>
                  <a:pt x="238758" y="447182"/>
                  <a:pt x="240064" y="443834"/>
                  <a:pt x="241381" y="440505"/>
                </a:cubicBezTo>
                <a:close/>
                <a:moveTo>
                  <a:pt x="163308" y="112730"/>
                </a:moveTo>
                <a:cubicBezTo>
                  <a:pt x="135281" y="112730"/>
                  <a:pt x="112560" y="135450"/>
                  <a:pt x="112560" y="163478"/>
                </a:cubicBezTo>
                <a:cubicBezTo>
                  <a:pt x="112560" y="191506"/>
                  <a:pt x="135281" y="214227"/>
                  <a:pt x="163308" y="214227"/>
                </a:cubicBezTo>
                <a:cubicBezTo>
                  <a:pt x="191336" y="214227"/>
                  <a:pt x="214057" y="191506"/>
                  <a:pt x="214057" y="163478"/>
                </a:cubicBezTo>
                <a:cubicBezTo>
                  <a:pt x="214057" y="135450"/>
                  <a:pt x="191336" y="112730"/>
                  <a:pt x="163308" y="112730"/>
                </a:cubicBezTo>
                <a:close/>
                <a:moveTo>
                  <a:pt x="163308" y="0"/>
                </a:moveTo>
                <a:cubicBezTo>
                  <a:pt x="205474" y="0"/>
                  <a:pt x="247639" y="16086"/>
                  <a:pt x="279811" y="48257"/>
                </a:cubicBezTo>
                <a:cubicBezTo>
                  <a:pt x="344153" y="112600"/>
                  <a:pt x="336170" y="209823"/>
                  <a:pt x="279811" y="281262"/>
                </a:cubicBezTo>
                <a:cubicBezTo>
                  <a:pt x="226438" y="348914"/>
                  <a:pt x="181297" y="523451"/>
                  <a:pt x="166822" y="569311"/>
                </a:cubicBezTo>
                <a:lnTo>
                  <a:pt x="147706" y="531085"/>
                </a:lnTo>
                <a:cubicBezTo>
                  <a:pt x="127993" y="460439"/>
                  <a:pt x="92870" y="333100"/>
                  <a:pt x="46806" y="281261"/>
                </a:cubicBezTo>
                <a:cubicBezTo>
                  <a:pt x="-13636" y="213242"/>
                  <a:pt x="-17536" y="112599"/>
                  <a:pt x="46806" y="48257"/>
                </a:cubicBezTo>
                <a:cubicBezTo>
                  <a:pt x="78977" y="16086"/>
                  <a:pt x="121143" y="0"/>
                  <a:pt x="163308" y="0"/>
                </a:cubicBezTo>
                <a:close/>
              </a:path>
            </a:pathLst>
          </a:custGeom>
          <a:solidFill>
            <a:srgbClr val="E62949"/>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black"/>
              </a:solidFill>
              <a:effectLst/>
              <a:uLnTx/>
              <a:uFillTx/>
              <a:latin typeface="Arial"/>
              <a:ea typeface="Arial Unicode MS"/>
              <a:cs typeface="+mn-cs"/>
            </a:endParaRPr>
          </a:p>
        </p:txBody>
      </p:sp>
      <p:sp>
        <p:nvSpPr>
          <p:cNvPr id="122" name="ZoneTexte 121">
            <a:extLst>
              <a:ext uri="{FF2B5EF4-FFF2-40B4-BE49-F238E27FC236}">
                <a16:creationId xmlns:a16="http://schemas.microsoft.com/office/drawing/2014/main" id="{E41014C8-A76C-EA9D-5093-DCF71ABEFD1F}"/>
              </a:ext>
            </a:extLst>
          </p:cNvPr>
          <p:cNvSpPr txBox="1"/>
          <p:nvPr/>
        </p:nvSpPr>
        <p:spPr>
          <a:xfrm>
            <a:off x="6717677" y="3757141"/>
            <a:ext cx="604210" cy="677108"/>
          </a:xfrm>
          <a:prstGeom prst="rect">
            <a:avLst/>
          </a:prstGeom>
          <a:noFill/>
        </p:spPr>
        <p:txBody>
          <a:bodyPr wrap="square" rtlCol="0">
            <a:spAutoFit/>
          </a:bodyPr>
          <a:lstStyle/>
          <a:p>
            <a:pPr algn="ctr" defTabSz="914400"/>
            <a:r>
              <a:rPr lang="fr-FR" sz="1000" b="1" dirty="0">
                <a:solidFill>
                  <a:prstClr val="black"/>
                </a:solidFill>
                <a:latin typeface="Arial"/>
                <a:ea typeface="Arial Unicode MS"/>
              </a:rPr>
              <a:t>Maroc (CHR Agadir</a:t>
            </a:r>
            <a:r>
              <a:rPr lang="fr-FR" sz="800" dirty="0">
                <a:solidFill>
                  <a:prstClr val="black"/>
                </a:solidFill>
                <a:latin typeface="Arial"/>
                <a:ea typeface="Arial Unicode MS"/>
              </a:rPr>
              <a:t>)</a:t>
            </a:r>
          </a:p>
        </p:txBody>
      </p:sp>
      <p:sp>
        <p:nvSpPr>
          <p:cNvPr id="123" name="TextBox 122">
            <a:extLst>
              <a:ext uri="{FF2B5EF4-FFF2-40B4-BE49-F238E27FC236}">
                <a16:creationId xmlns:a16="http://schemas.microsoft.com/office/drawing/2014/main" id="{9F8BF80A-BBC9-409F-A452-50B6C3A1F9B8}"/>
              </a:ext>
            </a:extLst>
          </p:cNvPr>
          <p:cNvSpPr txBox="1"/>
          <p:nvPr/>
        </p:nvSpPr>
        <p:spPr>
          <a:xfrm>
            <a:off x="353086" y="2756244"/>
            <a:ext cx="4035685" cy="2677656"/>
          </a:xfrm>
          <a:prstGeom prst="rect">
            <a:avLst/>
          </a:prstGeom>
          <a:noFill/>
        </p:spPr>
        <p:txBody>
          <a:bodyPr wrap="square" rtlCol="0">
            <a:spAutoFit/>
          </a:bodyPr>
          <a:lstStyle/>
          <a:p>
            <a:pPr algn="ctr" defTabSz="914400"/>
            <a:r>
              <a:rPr lang="fr-FR" sz="2400" b="1" dirty="0">
                <a:solidFill>
                  <a:srgbClr val="0070C0"/>
                </a:solidFill>
                <a:ea typeface="Calibri" panose="020F0502020204030204" pitchFamily="34" charset="0"/>
                <a:cs typeface="Arial" panose="020B0604020202020204" pitchFamily="34" charset="0"/>
              </a:rPr>
              <a:t>Quelles sont les principales actions de résilience à adopter pour garantir la stabilité d’une chaîne logistique hospitalière face à la pandémie Covid 19 ?</a:t>
            </a:r>
            <a:r>
              <a:rPr lang="fr-FR" sz="2400" b="1" dirty="0">
                <a:solidFill>
                  <a:srgbClr val="0070C0"/>
                </a:solidFill>
                <a:ea typeface="Calibri" panose="020F0502020204030204" pitchFamily="34" charset="0"/>
              </a:rPr>
              <a:t>"</a:t>
            </a:r>
            <a:endParaRPr lang="ko-KR" altLang="en-US" sz="2400" b="1" dirty="0">
              <a:solidFill>
                <a:srgbClr val="0070C0"/>
              </a:solidFill>
              <a:ea typeface="Arial Unicode MS"/>
              <a:cs typeface="Arial" pitchFamily="34" charset="0"/>
            </a:endParaRPr>
          </a:p>
        </p:txBody>
      </p:sp>
    </p:spTree>
    <p:extLst>
      <p:ext uri="{BB962C8B-B14F-4D97-AF65-F5344CB8AC3E}">
        <p14:creationId xmlns:p14="http://schemas.microsoft.com/office/powerpoint/2010/main" val="488232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66">
            <a:extLst>
              <a:ext uri="{FF2B5EF4-FFF2-40B4-BE49-F238E27FC236}">
                <a16:creationId xmlns:a16="http://schemas.microsoft.com/office/drawing/2014/main" id="{E650A5BA-0D75-436C-9755-689F0321DCEB}"/>
              </a:ext>
            </a:extLst>
          </p:cNvPr>
          <p:cNvSpPr/>
          <p:nvPr/>
        </p:nvSpPr>
        <p:spPr>
          <a:xfrm>
            <a:off x="1478864" y="532878"/>
            <a:ext cx="7148946" cy="1056227"/>
          </a:xfrm>
          <a:custGeom>
            <a:avLst/>
            <a:gdLst>
              <a:gd name="connsiteX0" fmla="*/ 445031 w 7827265"/>
              <a:gd name="connsiteY0" fmla="*/ 0 h 1056227"/>
              <a:gd name="connsiteX1" fmla="*/ 7827265 w 7827265"/>
              <a:gd name="connsiteY1" fmla="*/ 0 h 1056227"/>
              <a:gd name="connsiteX2" fmla="*/ 7827265 w 7827265"/>
              <a:gd name="connsiteY2" fmla="*/ 1056227 h 1056227"/>
              <a:gd name="connsiteX3" fmla="*/ 0 w 7827265"/>
              <a:gd name="connsiteY3" fmla="*/ 1056227 h 1056227"/>
            </a:gdLst>
            <a:ahLst/>
            <a:cxnLst>
              <a:cxn ang="0">
                <a:pos x="connsiteX0" y="connsiteY0"/>
              </a:cxn>
              <a:cxn ang="0">
                <a:pos x="connsiteX1" y="connsiteY1"/>
              </a:cxn>
              <a:cxn ang="0">
                <a:pos x="connsiteX2" y="connsiteY2"/>
              </a:cxn>
              <a:cxn ang="0">
                <a:pos x="connsiteX3" y="connsiteY3"/>
              </a:cxn>
            </a:cxnLst>
            <a:rect l="l" t="t" r="r" b="b"/>
            <a:pathLst>
              <a:path w="7827265" h="1056227">
                <a:moveTo>
                  <a:pt x="445031" y="0"/>
                </a:moveTo>
                <a:lnTo>
                  <a:pt x="7827265" y="0"/>
                </a:lnTo>
                <a:lnTo>
                  <a:pt x="7827265" y="1056227"/>
                </a:lnTo>
                <a:lnTo>
                  <a:pt x="0" y="1056227"/>
                </a:lnTo>
                <a:close/>
              </a:path>
            </a:pathLst>
          </a:custGeom>
          <a:solidFill>
            <a:schemeClr val="tx2">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7" name="TextBox 20">
            <a:extLst>
              <a:ext uri="{FF2B5EF4-FFF2-40B4-BE49-F238E27FC236}">
                <a16:creationId xmlns:a16="http://schemas.microsoft.com/office/drawing/2014/main" id="{C9AC83A9-E230-4F70-82D6-EF52AE0F3E6A}"/>
              </a:ext>
            </a:extLst>
          </p:cNvPr>
          <p:cNvSpPr txBox="1"/>
          <p:nvPr/>
        </p:nvSpPr>
        <p:spPr>
          <a:xfrm>
            <a:off x="1977628" y="665775"/>
            <a:ext cx="2649790" cy="923330"/>
          </a:xfrm>
          <a:prstGeom prst="rect">
            <a:avLst/>
          </a:prstGeom>
          <a:noFill/>
        </p:spPr>
        <p:txBody>
          <a:bodyPr wrap="square" rtlCol="0" anchor="ctr">
            <a:spAutoFit/>
          </a:bodyPr>
          <a:lstStyle/>
          <a:p>
            <a:pPr defTabSz="914400"/>
            <a:r>
              <a:rPr lang="fr-FR" altLang="ko-KR" sz="5400" dirty="0">
                <a:solidFill>
                  <a:prstClr val="white"/>
                </a:solidFill>
                <a:latin typeface="Arial"/>
                <a:ea typeface="Arial Unicode MS"/>
                <a:cs typeface="+mj-cs"/>
              </a:rPr>
              <a:t>Plan</a:t>
            </a:r>
            <a:r>
              <a:rPr lang="fr-FR" altLang="ko-KR" sz="5400" dirty="0">
                <a:solidFill>
                  <a:prstClr val="white"/>
                </a:solidFill>
                <a:latin typeface="Arial"/>
                <a:ea typeface="Arial Unicode MS"/>
                <a:cs typeface="Arial" pitchFamily="34" charset="0"/>
              </a:rPr>
              <a:t> </a:t>
            </a:r>
            <a:endParaRPr lang="ko-KR" altLang="en-US" sz="5400" dirty="0">
              <a:solidFill>
                <a:prstClr val="white"/>
              </a:solidFill>
              <a:latin typeface="Arial"/>
              <a:ea typeface="Arial Unicode MS"/>
              <a:cs typeface="Arial" pitchFamily="34" charset="0"/>
            </a:endParaRPr>
          </a:p>
        </p:txBody>
      </p:sp>
      <p:sp>
        <p:nvSpPr>
          <p:cNvPr id="8" name="TextBox 24">
            <a:extLst>
              <a:ext uri="{FF2B5EF4-FFF2-40B4-BE49-F238E27FC236}">
                <a16:creationId xmlns:a16="http://schemas.microsoft.com/office/drawing/2014/main" id="{A26D363A-C1B4-4353-BEC8-1018DABAC1C3}"/>
              </a:ext>
            </a:extLst>
          </p:cNvPr>
          <p:cNvSpPr txBox="1"/>
          <p:nvPr/>
        </p:nvSpPr>
        <p:spPr>
          <a:xfrm>
            <a:off x="836831" y="2111771"/>
            <a:ext cx="958096" cy="830997"/>
          </a:xfrm>
          <a:prstGeom prst="rect">
            <a:avLst/>
          </a:prstGeom>
          <a:noFill/>
        </p:spPr>
        <p:txBody>
          <a:bodyPr wrap="square" lIns="108000" rIns="108000" rtlCol="0">
            <a:spAutoFit/>
          </a:bodyPr>
          <a:lstStyle/>
          <a:p>
            <a:pPr algn="ctr" defTabSz="914400"/>
            <a:r>
              <a:rPr lang="en-US" altLang="ko-KR" sz="4800" b="1" dirty="0">
                <a:solidFill>
                  <a:srgbClr val="FAAF40"/>
                </a:solidFill>
                <a:latin typeface="Arial"/>
                <a:ea typeface="Arial Unicode MS"/>
                <a:cs typeface="Arial" pitchFamily="34" charset="0"/>
              </a:rPr>
              <a:t>01</a:t>
            </a:r>
            <a:endParaRPr lang="ko-KR" altLang="en-US" sz="4800" b="1" dirty="0">
              <a:solidFill>
                <a:srgbClr val="FAAF40"/>
              </a:solidFill>
              <a:latin typeface="Arial"/>
              <a:ea typeface="Arial Unicode MS"/>
              <a:cs typeface="Arial" pitchFamily="34" charset="0"/>
            </a:endParaRPr>
          </a:p>
        </p:txBody>
      </p:sp>
      <p:sp>
        <p:nvSpPr>
          <p:cNvPr id="9" name="TextBox 28">
            <a:extLst>
              <a:ext uri="{FF2B5EF4-FFF2-40B4-BE49-F238E27FC236}">
                <a16:creationId xmlns:a16="http://schemas.microsoft.com/office/drawing/2014/main" id="{1C92F684-343D-4FD0-AA96-3EF8F941E085}"/>
              </a:ext>
            </a:extLst>
          </p:cNvPr>
          <p:cNvSpPr txBox="1"/>
          <p:nvPr/>
        </p:nvSpPr>
        <p:spPr>
          <a:xfrm>
            <a:off x="836831" y="3049935"/>
            <a:ext cx="958096" cy="830997"/>
          </a:xfrm>
          <a:prstGeom prst="rect">
            <a:avLst/>
          </a:prstGeom>
          <a:noFill/>
        </p:spPr>
        <p:txBody>
          <a:bodyPr wrap="square" lIns="108000" rIns="108000" rtlCol="0">
            <a:spAutoFit/>
          </a:bodyPr>
          <a:lstStyle/>
          <a:p>
            <a:pPr algn="ctr" defTabSz="914400"/>
            <a:r>
              <a:rPr lang="en-US" altLang="ko-KR" sz="4800" b="1" dirty="0">
                <a:solidFill>
                  <a:srgbClr val="F07624"/>
                </a:solidFill>
                <a:latin typeface="Arial"/>
                <a:ea typeface="Arial Unicode MS"/>
                <a:cs typeface="Arial" pitchFamily="34" charset="0"/>
              </a:rPr>
              <a:t>02</a:t>
            </a:r>
            <a:endParaRPr lang="ko-KR" altLang="en-US" sz="4800" b="1" dirty="0">
              <a:solidFill>
                <a:srgbClr val="F07624"/>
              </a:solidFill>
              <a:latin typeface="Arial"/>
              <a:ea typeface="Arial Unicode MS"/>
              <a:cs typeface="Arial" pitchFamily="34" charset="0"/>
            </a:endParaRPr>
          </a:p>
        </p:txBody>
      </p:sp>
      <p:sp>
        <p:nvSpPr>
          <p:cNvPr id="10" name="TextBox 32">
            <a:extLst>
              <a:ext uri="{FF2B5EF4-FFF2-40B4-BE49-F238E27FC236}">
                <a16:creationId xmlns:a16="http://schemas.microsoft.com/office/drawing/2014/main" id="{90D1FBBF-D382-4693-A255-0EAAE2AE9897}"/>
              </a:ext>
            </a:extLst>
          </p:cNvPr>
          <p:cNvSpPr txBox="1"/>
          <p:nvPr/>
        </p:nvSpPr>
        <p:spPr>
          <a:xfrm>
            <a:off x="836831" y="4186555"/>
            <a:ext cx="958096" cy="830997"/>
          </a:xfrm>
          <a:prstGeom prst="rect">
            <a:avLst/>
          </a:prstGeom>
          <a:noFill/>
        </p:spPr>
        <p:txBody>
          <a:bodyPr wrap="square" lIns="108000" rIns="108000" rtlCol="0">
            <a:spAutoFit/>
          </a:bodyPr>
          <a:lstStyle/>
          <a:p>
            <a:pPr algn="ctr" defTabSz="914400"/>
            <a:r>
              <a:rPr lang="en-US" altLang="ko-KR" sz="4800" b="1" dirty="0">
                <a:solidFill>
                  <a:srgbClr val="E62949"/>
                </a:solidFill>
                <a:latin typeface="Arial"/>
                <a:ea typeface="Arial Unicode MS"/>
                <a:cs typeface="Arial" pitchFamily="34" charset="0"/>
              </a:rPr>
              <a:t>03</a:t>
            </a:r>
            <a:endParaRPr lang="ko-KR" altLang="en-US" sz="4800" b="1" dirty="0">
              <a:solidFill>
                <a:srgbClr val="E62949"/>
              </a:solidFill>
              <a:latin typeface="Arial"/>
              <a:ea typeface="Arial Unicode MS"/>
              <a:cs typeface="Arial" pitchFamily="34" charset="0"/>
            </a:endParaRPr>
          </a:p>
        </p:txBody>
      </p:sp>
      <p:sp>
        <p:nvSpPr>
          <p:cNvPr id="11" name="TextBox 36">
            <a:extLst>
              <a:ext uri="{FF2B5EF4-FFF2-40B4-BE49-F238E27FC236}">
                <a16:creationId xmlns:a16="http://schemas.microsoft.com/office/drawing/2014/main" id="{598AE6D7-8A4A-4965-975D-860A39A17720}"/>
              </a:ext>
            </a:extLst>
          </p:cNvPr>
          <p:cNvSpPr txBox="1"/>
          <p:nvPr/>
        </p:nvSpPr>
        <p:spPr>
          <a:xfrm>
            <a:off x="836831" y="5210092"/>
            <a:ext cx="958096" cy="830997"/>
          </a:xfrm>
          <a:prstGeom prst="rect">
            <a:avLst/>
          </a:prstGeom>
          <a:noFill/>
        </p:spPr>
        <p:txBody>
          <a:bodyPr wrap="square" lIns="108000" rIns="108000" rtlCol="0">
            <a:spAutoFit/>
          </a:bodyPr>
          <a:lstStyle/>
          <a:p>
            <a:pPr algn="ctr" defTabSz="914400"/>
            <a:r>
              <a:rPr lang="en-US" altLang="ko-KR" sz="4800" b="1" dirty="0">
                <a:solidFill>
                  <a:srgbClr val="2A78BD"/>
                </a:solidFill>
                <a:latin typeface="Arial"/>
                <a:ea typeface="Arial Unicode MS"/>
                <a:cs typeface="Arial" pitchFamily="34" charset="0"/>
              </a:rPr>
              <a:t>04</a:t>
            </a:r>
            <a:endParaRPr lang="ko-KR" altLang="en-US" sz="4800" b="1" dirty="0">
              <a:solidFill>
                <a:srgbClr val="2A78BD"/>
              </a:solidFill>
              <a:latin typeface="Arial"/>
              <a:ea typeface="Arial Unicode MS"/>
              <a:cs typeface="Arial" pitchFamily="34" charset="0"/>
            </a:endParaRPr>
          </a:p>
        </p:txBody>
      </p:sp>
      <p:sp>
        <p:nvSpPr>
          <p:cNvPr id="12" name="TextBox 27">
            <a:extLst>
              <a:ext uri="{FF2B5EF4-FFF2-40B4-BE49-F238E27FC236}">
                <a16:creationId xmlns:a16="http://schemas.microsoft.com/office/drawing/2014/main" id="{708F9A52-584D-4D23-9E99-0E663D15A5B4}"/>
              </a:ext>
            </a:extLst>
          </p:cNvPr>
          <p:cNvSpPr txBox="1"/>
          <p:nvPr/>
        </p:nvSpPr>
        <p:spPr>
          <a:xfrm>
            <a:off x="1794927" y="2173326"/>
            <a:ext cx="4898976" cy="830997"/>
          </a:xfrm>
          <a:prstGeom prst="rect">
            <a:avLst/>
          </a:prstGeom>
          <a:noFill/>
        </p:spPr>
        <p:txBody>
          <a:bodyPr wrap="square" lIns="108000" rIns="108000" rtlCol="0">
            <a:spAutoFit/>
          </a:bodyPr>
          <a:lstStyle/>
          <a:p>
            <a:pPr defTabSz="914400"/>
            <a:r>
              <a:rPr lang="en-US" altLang="ko-KR" sz="2400" b="1" dirty="0">
                <a:solidFill>
                  <a:srgbClr val="0070C0"/>
                </a:solidFill>
                <a:ea typeface="Arial Unicode MS"/>
                <a:cs typeface="Arial" pitchFamily="34" charset="0"/>
              </a:rPr>
              <a:t>PRINCIPAUX LEVIERS D’UNE CHAÎNE LOGISTIQUE RÉSILIENTE</a:t>
            </a:r>
            <a:endParaRPr lang="ko-KR" altLang="en-US" sz="2400" b="1" dirty="0">
              <a:solidFill>
                <a:srgbClr val="0070C0"/>
              </a:solidFill>
              <a:ea typeface="Arial Unicode MS"/>
              <a:cs typeface="Arial" pitchFamily="34" charset="0"/>
            </a:endParaRPr>
          </a:p>
        </p:txBody>
      </p:sp>
      <p:sp>
        <p:nvSpPr>
          <p:cNvPr id="13" name="TextBox 35">
            <a:extLst>
              <a:ext uri="{FF2B5EF4-FFF2-40B4-BE49-F238E27FC236}">
                <a16:creationId xmlns:a16="http://schemas.microsoft.com/office/drawing/2014/main" id="{B04D918E-82DB-E190-79E3-E7B8CCC50BAF}"/>
              </a:ext>
            </a:extLst>
          </p:cNvPr>
          <p:cNvSpPr txBox="1"/>
          <p:nvPr/>
        </p:nvSpPr>
        <p:spPr>
          <a:xfrm>
            <a:off x="1794927" y="3255655"/>
            <a:ext cx="4898976" cy="507831"/>
          </a:xfrm>
          <a:prstGeom prst="rect">
            <a:avLst/>
          </a:prstGeom>
          <a:noFill/>
        </p:spPr>
        <p:txBody>
          <a:bodyPr wrap="square" lIns="108000" rIns="108000" rtlCol="0">
            <a:spAutoFit/>
          </a:bodyPr>
          <a:lstStyle/>
          <a:p>
            <a:pPr defTabSz="914400"/>
            <a:r>
              <a:rPr lang="en-US" altLang="ko-KR" sz="2700" b="1" dirty="0">
                <a:solidFill>
                  <a:srgbClr val="0070C0"/>
                </a:solidFill>
                <a:ea typeface="Arial Unicode MS"/>
                <a:cs typeface="Arial" pitchFamily="34" charset="0"/>
              </a:rPr>
              <a:t>MÉTHODOLOGIE</a:t>
            </a:r>
            <a:endParaRPr lang="ko-KR" altLang="en-US" sz="2700" b="1" dirty="0">
              <a:solidFill>
                <a:srgbClr val="0070C0"/>
              </a:solidFill>
              <a:ea typeface="Arial Unicode MS"/>
              <a:cs typeface="Arial" pitchFamily="34" charset="0"/>
            </a:endParaRPr>
          </a:p>
        </p:txBody>
      </p:sp>
      <p:sp>
        <p:nvSpPr>
          <p:cNvPr id="14" name="TextBox 31">
            <a:extLst>
              <a:ext uri="{FF2B5EF4-FFF2-40B4-BE49-F238E27FC236}">
                <a16:creationId xmlns:a16="http://schemas.microsoft.com/office/drawing/2014/main" id="{17D4E488-5759-47F9-94BA-419303D1CE6A}"/>
              </a:ext>
            </a:extLst>
          </p:cNvPr>
          <p:cNvSpPr txBox="1"/>
          <p:nvPr/>
        </p:nvSpPr>
        <p:spPr>
          <a:xfrm>
            <a:off x="1794927" y="4363752"/>
            <a:ext cx="4898976" cy="507831"/>
          </a:xfrm>
          <a:prstGeom prst="rect">
            <a:avLst/>
          </a:prstGeom>
          <a:noFill/>
        </p:spPr>
        <p:txBody>
          <a:bodyPr wrap="square" lIns="108000" rIns="108000" rtlCol="0">
            <a:spAutoFit/>
          </a:bodyPr>
          <a:lstStyle/>
          <a:p>
            <a:pPr defTabSz="914400"/>
            <a:r>
              <a:rPr lang="fr-FR" altLang="ko-KR" sz="2700" b="1" dirty="0">
                <a:solidFill>
                  <a:srgbClr val="0070C0"/>
                </a:solidFill>
                <a:ea typeface="Arial Unicode MS"/>
                <a:cs typeface="Arial" pitchFamily="34" charset="0"/>
              </a:rPr>
              <a:t>Résultats </a:t>
            </a:r>
            <a:endParaRPr lang="ko-KR" altLang="en-US" sz="2700" b="1" dirty="0">
              <a:solidFill>
                <a:srgbClr val="0070C0"/>
              </a:solidFill>
              <a:ea typeface="Arial Unicode MS"/>
              <a:cs typeface="Arial" pitchFamily="34" charset="0"/>
            </a:endParaRPr>
          </a:p>
        </p:txBody>
      </p:sp>
      <p:sp>
        <p:nvSpPr>
          <p:cNvPr id="15" name="TextBox 35">
            <a:extLst>
              <a:ext uri="{FF2B5EF4-FFF2-40B4-BE49-F238E27FC236}">
                <a16:creationId xmlns:a16="http://schemas.microsoft.com/office/drawing/2014/main" id="{7C3C162B-D5AF-DFE0-8DFC-111E22E5853C}"/>
              </a:ext>
            </a:extLst>
          </p:cNvPr>
          <p:cNvSpPr txBox="1"/>
          <p:nvPr/>
        </p:nvSpPr>
        <p:spPr>
          <a:xfrm>
            <a:off x="1794927" y="5431123"/>
            <a:ext cx="4898976" cy="523220"/>
          </a:xfrm>
          <a:prstGeom prst="rect">
            <a:avLst/>
          </a:prstGeom>
          <a:noFill/>
        </p:spPr>
        <p:txBody>
          <a:bodyPr wrap="square" lIns="108000" rIns="108000" rtlCol="0">
            <a:spAutoFit/>
          </a:bodyPr>
          <a:lstStyle/>
          <a:p>
            <a:pPr defTabSz="914400"/>
            <a:r>
              <a:rPr lang="en-US" altLang="ko-KR" sz="2800" b="1" dirty="0">
                <a:solidFill>
                  <a:srgbClr val="0070C0"/>
                </a:solidFill>
                <a:ea typeface="Arial Unicode MS"/>
                <a:cs typeface="Arial" pitchFamily="34" charset="0"/>
              </a:rPr>
              <a:t>LIMITES ET PERSPECTIVES</a:t>
            </a:r>
            <a:endParaRPr lang="ko-KR" altLang="en-US" sz="2800" b="1" dirty="0">
              <a:solidFill>
                <a:srgbClr val="0070C0"/>
              </a:solidFill>
              <a:ea typeface="Arial Unicode MS"/>
              <a:cs typeface="Arial" pitchFamily="34" charset="0"/>
            </a:endParaRPr>
          </a:p>
        </p:txBody>
      </p:sp>
    </p:spTree>
    <p:extLst>
      <p:ext uri="{BB962C8B-B14F-4D97-AF65-F5344CB8AC3E}">
        <p14:creationId xmlns:p14="http://schemas.microsoft.com/office/powerpoint/2010/main" val="1659973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2">
            <a:extLst>
              <a:ext uri="{FF2B5EF4-FFF2-40B4-BE49-F238E27FC236}">
                <a16:creationId xmlns:a16="http://schemas.microsoft.com/office/drawing/2014/main" id="{C0708ACC-56A2-421B-A680-DDF24DD5E5F9}"/>
              </a:ext>
            </a:extLst>
          </p:cNvPr>
          <p:cNvGrpSpPr/>
          <p:nvPr/>
        </p:nvGrpSpPr>
        <p:grpSpPr>
          <a:xfrm>
            <a:off x="2952955" y="1660890"/>
            <a:ext cx="4344544" cy="2016923"/>
            <a:chOff x="4791060" y="1957708"/>
            <a:chExt cx="2614664" cy="2544791"/>
          </a:xfrm>
        </p:grpSpPr>
        <p:sp>
          <p:nvSpPr>
            <p:cNvPr id="7" name="Freeform: Shape 3">
              <a:extLst>
                <a:ext uri="{FF2B5EF4-FFF2-40B4-BE49-F238E27FC236}">
                  <a16:creationId xmlns:a16="http://schemas.microsoft.com/office/drawing/2014/main" id="{90314D1D-F52B-48A9-B7D8-F84E5D20E155}"/>
                </a:ext>
              </a:extLst>
            </p:cNvPr>
            <p:cNvSpPr/>
            <p:nvPr/>
          </p:nvSpPr>
          <p:spPr>
            <a:xfrm>
              <a:off x="4791060" y="1957708"/>
              <a:ext cx="2614664" cy="2544791"/>
            </a:xfrm>
            <a:custGeom>
              <a:avLst/>
              <a:gdLst>
                <a:gd name="connsiteX0" fmla="*/ 2526997 w 2614664"/>
                <a:gd name="connsiteY0" fmla="*/ 1556472 h 2544791"/>
                <a:gd name="connsiteX1" fmla="*/ 2354594 w 2614664"/>
                <a:gd name="connsiteY1" fmla="*/ 1579332 h 2544791"/>
                <a:gd name="connsiteX2" fmla="*/ 2294587 w 2614664"/>
                <a:gd name="connsiteY2" fmla="*/ 1542184 h 2544791"/>
                <a:gd name="connsiteX3" fmla="*/ 1981214 w 2614664"/>
                <a:gd name="connsiteY3" fmla="*/ 1332634 h 2544791"/>
                <a:gd name="connsiteX4" fmla="*/ 1971689 w 2614664"/>
                <a:gd name="connsiteY4" fmla="*/ 1289772 h 2544791"/>
                <a:gd name="connsiteX5" fmla="*/ 1954544 w 2614664"/>
                <a:gd name="connsiteY5" fmla="*/ 1022119 h 2544791"/>
                <a:gd name="connsiteX6" fmla="*/ 1953592 w 2614664"/>
                <a:gd name="connsiteY6" fmla="*/ 985924 h 2544791"/>
                <a:gd name="connsiteX7" fmla="*/ 2126947 w 2614664"/>
                <a:gd name="connsiteY7" fmla="*/ 931632 h 2544791"/>
                <a:gd name="connsiteX8" fmla="*/ 2157427 w 2614664"/>
                <a:gd name="connsiteY8" fmla="*/ 960207 h 2544791"/>
                <a:gd name="connsiteX9" fmla="*/ 2351737 w 2614664"/>
                <a:gd name="connsiteY9" fmla="*/ 997354 h 2544791"/>
                <a:gd name="connsiteX10" fmla="*/ 2426984 w 2614664"/>
                <a:gd name="connsiteY10" fmla="*/ 814474 h 2544791"/>
                <a:gd name="connsiteX11" fmla="*/ 2267917 w 2614664"/>
                <a:gd name="connsiteY11" fmla="*/ 703984 h 2544791"/>
                <a:gd name="connsiteX12" fmla="*/ 2124089 w 2614664"/>
                <a:gd name="connsiteY12" fmla="*/ 838287 h 2544791"/>
                <a:gd name="connsiteX13" fmla="*/ 2097419 w 2614664"/>
                <a:gd name="connsiteY13" fmla="*/ 884007 h 2544791"/>
                <a:gd name="connsiteX14" fmla="*/ 2097419 w 2614664"/>
                <a:gd name="connsiteY14" fmla="*/ 884007 h 2544791"/>
                <a:gd name="connsiteX15" fmla="*/ 2029792 w 2614664"/>
                <a:gd name="connsiteY15" fmla="*/ 902104 h 2544791"/>
                <a:gd name="connsiteX16" fmla="*/ 1917397 w 2614664"/>
                <a:gd name="connsiteY16" fmla="*/ 925917 h 2544791"/>
                <a:gd name="connsiteX17" fmla="*/ 1917397 w 2614664"/>
                <a:gd name="connsiteY17" fmla="*/ 925917 h 2544791"/>
                <a:gd name="connsiteX18" fmla="*/ 1706894 w 2614664"/>
                <a:gd name="connsiteY18" fmla="*/ 663027 h 2544791"/>
                <a:gd name="connsiteX19" fmla="*/ 1669747 w 2614664"/>
                <a:gd name="connsiteY19" fmla="*/ 627784 h 2544791"/>
                <a:gd name="connsiteX20" fmla="*/ 1879297 w 2614664"/>
                <a:gd name="connsiteY20" fmla="*/ 304887 h 2544791"/>
                <a:gd name="connsiteX21" fmla="*/ 1916444 w 2614664"/>
                <a:gd name="connsiteY21" fmla="*/ 309649 h 2544791"/>
                <a:gd name="connsiteX22" fmla="*/ 2093609 w 2614664"/>
                <a:gd name="connsiteY22" fmla="*/ 212494 h 2544791"/>
                <a:gd name="connsiteX23" fmla="*/ 2027887 w 2614664"/>
                <a:gd name="connsiteY23" fmla="*/ 21994 h 2544791"/>
                <a:gd name="connsiteX24" fmla="*/ 1832624 w 2614664"/>
                <a:gd name="connsiteY24" fmla="*/ 51522 h 2544791"/>
                <a:gd name="connsiteX25" fmla="*/ 1829767 w 2614664"/>
                <a:gd name="connsiteY25" fmla="*/ 255357 h 2544791"/>
                <a:gd name="connsiteX26" fmla="*/ 1810717 w 2614664"/>
                <a:gd name="connsiteY26" fmla="*/ 306792 h 2544791"/>
                <a:gd name="connsiteX27" fmla="*/ 1620217 w 2614664"/>
                <a:gd name="connsiteY27" fmla="*/ 606829 h 2544791"/>
                <a:gd name="connsiteX28" fmla="*/ 1307797 w 2614664"/>
                <a:gd name="connsiteY28" fmla="*/ 535392 h 2544791"/>
                <a:gd name="connsiteX29" fmla="*/ 1251599 w 2614664"/>
                <a:gd name="connsiteY29" fmla="*/ 520152 h 2544791"/>
                <a:gd name="connsiteX30" fmla="*/ 1283032 w 2614664"/>
                <a:gd name="connsiteY30" fmla="*/ 447762 h 2544791"/>
                <a:gd name="connsiteX31" fmla="*/ 1363042 w 2614664"/>
                <a:gd name="connsiteY31" fmla="*/ 322032 h 2544791"/>
                <a:gd name="connsiteX32" fmla="*/ 1238264 w 2614664"/>
                <a:gd name="connsiteY32" fmla="*/ 160107 h 2544791"/>
                <a:gd name="connsiteX33" fmla="*/ 1059194 w 2614664"/>
                <a:gd name="connsiteY33" fmla="*/ 265834 h 2544791"/>
                <a:gd name="connsiteX34" fmla="*/ 1149682 w 2614664"/>
                <a:gd name="connsiteY34" fmla="*/ 455382 h 2544791"/>
                <a:gd name="connsiteX35" fmla="*/ 1191592 w 2614664"/>
                <a:gd name="connsiteY35" fmla="*/ 523962 h 2544791"/>
                <a:gd name="connsiteX36" fmla="*/ 1144919 w 2614664"/>
                <a:gd name="connsiteY36" fmla="*/ 558252 h 2544791"/>
                <a:gd name="connsiteX37" fmla="*/ 901079 w 2614664"/>
                <a:gd name="connsiteY37" fmla="*/ 682077 h 2544791"/>
                <a:gd name="connsiteX38" fmla="*/ 901079 w 2614664"/>
                <a:gd name="connsiteY38" fmla="*/ 682077 h 2544791"/>
                <a:gd name="connsiteX39" fmla="*/ 685814 w 2614664"/>
                <a:gd name="connsiteY39" fmla="*/ 312507 h 2544791"/>
                <a:gd name="connsiteX40" fmla="*/ 677242 w 2614664"/>
                <a:gd name="connsiteY40" fmla="*/ 281074 h 2544791"/>
                <a:gd name="connsiteX41" fmla="*/ 674384 w 2614664"/>
                <a:gd name="connsiteY41" fmla="*/ 53427 h 2544791"/>
                <a:gd name="connsiteX42" fmla="*/ 450547 w 2614664"/>
                <a:gd name="connsiteY42" fmla="*/ 69619 h 2544791"/>
                <a:gd name="connsiteX43" fmla="*/ 472454 w 2614664"/>
                <a:gd name="connsiteY43" fmla="*/ 290599 h 2544791"/>
                <a:gd name="connsiteX44" fmla="*/ 621044 w 2614664"/>
                <a:gd name="connsiteY44" fmla="*/ 320127 h 2544791"/>
                <a:gd name="connsiteX45" fmla="*/ 832499 w 2614664"/>
                <a:gd name="connsiteY45" fmla="*/ 681124 h 2544791"/>
                <a:gd name="connsiteX46" fmla="*/ 848692 w 2614664"/>
                <a:gd name="connsiteY46" fmla="*/ 728749 h 2544791"/>
                <a:gd name="connsiteX47" fmla="*/ 848692 w 2614664"/>
                <a:gd name="connsiteY47" fmla="*/ 728749 h 2544791"/>
                <a:gd name="connsiteX48" fmla="*/ 688672 w 2614664"/>
                <a:gd name="connsiteY48" fmla="*/ 986877 h 2544791"/>
                <a:gd name="connsiteX49" fmla="*/ 524842 w 2614664"/>
                <a:gd name="connsiteY49" fmla="*/ 894484 h 2544791"/>
                <a:gd name="connsiteX50" fmla="*/ 518174 w 2614664"/>
                <a:gd name="connsiteY50" fmla="*/ 850669 h 2544791"/>
                <a:gd name="connsiteX51" fmla="*/ 500077 w 2614664"/>
                <a:gd name="connsiteY51" fmla="*/ 744942 h 2544791"/>
                <a:gd name="connsiteX52" fmla="*/ 281954 w 2614664"/>
                <a:gd name="connsiteY52" fmla="*/ 690649 h 2544791"/>
                <a:gd name="connsiteX53" fmla="*/ 239092 w 2614664"/>
                <a:gd name="connsiteY53" fmla="*/ 915439 h 2544791"/>
                <a:gd name="connsiteX54" fmla="*/ 468644 w 2614664"/>
                <a:gd name="connsiteY54" fmla="*/ 937347 h 2544791"/>
                <a:gd name="connsiteX55" fmla="*/ 667717 w 2614664"/>
                <a:gd name="connsiteY55" fmla="*/ 1055457 h 2544791"/>
                <a:gd name="connsiteX56" fmla="*/ 667717 w 2614664"/>
                <a:gd name="connsiteY56" fmla="*/ 1055457 h 2544791"/>
                <a:gd name="connsiteX57" fmla="*/ 667717 w 2614664"/>
                <a:gd name="connsiteY57" fmla="*/ 1055457 h 2544791"/>
                <a:gd name="connsiteX58" fmla="*/ 662002 w 2614664"/>
                <a:gd name="connsiteY58" fmla="*/ 1301202 h 2544791"/>
                <a:gd name="connsiteX59" fmla="*/ 621044 w 2614664"/>
                <a:gd name="connsiteY59" fmla="*/ 1322157 h 2544791"/>
                <a:gd name="connsiteX60" fmla="*/ 307672 w 2614664"/>
                <a:gd name="connsiteY60" fmla="*/ 1342159 h 2544791"/>
                <a:gd name="connsiteX61" fmla="*/ 307672 w 2614664"/>
                <a:gd name="connsiteY61" fmla="*/ 1342159 h 2544791"/>
                <a:gd name="connsiteX62" fmla="*/ 307672 w 2614664"/>
                <a:gd name="connsiteY62" fmla="*/ 1342159 h 2544791"/>
                <a:gd name="connsiteX63" fmla="*/ 298147 w 2614664"/>
                <a:gd name="connsiteY63" fmla="*/ 1320252 h 2544791"/>
                <a:gd name="connsiteX64" fmla="*/ 119077 w 2614664"/>
                <a:gd name="connsiteY64" fmla="*/ 1229764 h 2544791"/>
                <a:gd name="connsiteX65" fmla="*/ 14 w 2614664"/>
                <a:gd name="connsiteY65" fmla="*/ 1385974 h 2544791"/>
                <a:gd name="connsiteX66" fmla="*/ 122887 w 2614664"/>
                <a:gd name="connsiteY66" fmla="*/ 1534564 h 2544791"/>
                <a:gd name="connsiteX67" fmla="*/ 298147 w 2614664"/>
                <a:gd name="connsiteY67" fmla="*/ 1438362 h 2544791"/>
                <a:gd name="connsiteX68" fmla="*/ 354344 w 2614664"/>
                <a:gd name="connsiteY68" fmla="*/ 1400262 h 2544791"/>
                <a:gd name="connsiteX69" fmla="*/ 401969 w 2614664"/>
                <a:gd name="connsiteY69" fmla="*/ 1395499 h 2544791"/>
                <a:gd name="connsiteX70" fmla="*/ 627712 w 2614664"/>
                <a:gd name="connsiteY70" fmla="*/ 1382164 h 2544791"/>
                <a:gd name="connsiteX71" fmla="*/ 661049 w 2614664"/>
                <a:gd name="connsiteY71" fmla="*/ 1378354 h 2544791"/>
                <a:gd name="connsiteX72" fmla="*/ 690577 w 2614664"/>
                <a:gd name="connsiteY72" fmla="*/ 1417407 h 2544791"/>
                <a:gd name="connsiteX73" fmla="*/ 778207 w 2614664"/>
                <a:gd name="connsiteY73" fmla="*/ 1585999 h 2544791"/>
                <a:gd name="connsiteX74" fmla="*/ 778207 w 2614664"/>
                <a:gd name="connsiteY74" fmla="*/ 1720302 h 2544791"/>
                <a:gd name="connsiteX75" fmla="*/ 687719 w 2614664"/>
                <a:gd name="connsiteY75" fmla="*/ 1762212 h 2544791"/>
                <a:gd name="connsiteX76" fmla="*/ 528652 w 2614664"/>
                <a:gd name="connsiteY76" fmla="*/ 1857462 h 2544791"/>
                <a:gd name="connsiteX77" fmla="*/ 580087 w 2614664"/>
                <a:gd name="connsiteY77" fmla="*/ 2040342 h 2544791"/>
                <a:gd name="connsiteX78" fmla="*/ 766777 w 2614664"/>
                <a:gd name="connsiteY78" fmla="*/ 2040342 h 2544791"/>
                <a:gd name="connsiteX79" fmla="*/ 816307 w 2614664"/>
                <a:gd name="connsiteY79" fmla="*/ 1858414 h 2544791"/>
                <a:gd name="connsiteX80" fmla="*/ 830594 w 2614664"/>
                <a:gd name="connsiteY80" fmla="*/ 1746019 h 2544791"/>
                <a:gd name="connsiteX81" fmla="*/ 852502 w 2614664"/>
                <a:gd name="connsiteY81" fmla="*/ 1714587 h 2544791"/>
                <a:gd name="connsiteX82" fmla="*/ 896317 w 2614664"/>
                <a:gd name="connsiteY82" fmla="*/ 1709824 h 2544791"/>
                <a:gd name="connsiteX83" fmla="*/ 1135394 w 2614664"/>
                <a:gd name="connsiteY83" fmla="*/ 1834602 h 2544791"/>
                <a:gd name="connsiteX84" fmla="*/ 1163969 w 2614664"/>
                <a:gd name="connsiteY84" fmla="*/ 1861272 h 2544791"/>
                <a:gd name="connsiteX85" fmla="*/ 1160159 w 2614664"/>
                <a:gd name="connsiteY85" fmla="*/ 1885084 h 2544791"/>
                <a:gd name="connsiteX86" fmla="*/ 1119202 w 2614664"/>
                <a:gd name="connsiteY86" fmla="*/ 2216554 h 2544791"/>
                <a:gd name="connsiteX87" fmla="*/ 1081102 w 2614664"/>
                <a:gd name="connsiteY87" fmla="*/ 2238462 h 2544791"/>
                <a:gd name="connsiteX88" fmla="*/ 999187 w 2614664"/>
                <a:gd name="connsiteY88" fmla="*/ 2292754 h 2544791"/>
                <a:gd name="connsiteX89" fmla="*/ 1035382 w 2614664"/>
                <a:gd name="connsiteY89" fmla="*/ 2518497 h 2544791"/>
                <a:gd name="connsiteX90" fmla="*/ 1258267 w 2614664"/>
                <a:gd name="connsiteY90" fmla="*/ 2466109 h 2544791"/>
                <a:gd name="connsiteX91" fmla="*/ 1176352 w 2614664"/>
                <a:gd name="connsiteY91" fmla="*/ 2243224 h 2544791"/>
                <a:gd name="connsiteX92" fmla="*/ 1223024 w 2614664"/>
                <a:gd name="connsiteY92" fmla="*/ 1853652 h 2544791"/>
                <a:gd name="connsiteX93" fmla="*/ 1584974 w 2614664"/>
                <a:gd name="connsiteY93" fmla="*/ 1801264 h 2544791"/>
                <a:gd name="connsiteX94" fmla="*/ 1584974 w 2614664"/>
                <a:gd name="connsiteY94" fmla="*/ 1801264 h 2544791"/>
                <a:gd name="connsiteX95" fmla="*/ 1584974 w 2614664"/>
                <a:gd name="connsiteY95" fmla="*/ 1801264 h 2544791"/>
                <a:gd name="connsiteX96" fmla="*/ 1805954 w 2614664"/>
                <a:gd name="connsiteY96" fmla="*/ 2062249 h 2544791"/>
                <a:gd name="connsiteX97" fmla="*/ 1790714 w 2614664"/>
                <a:gd name="connsiteY97" fmla="*/ 2086062 h 2544791"/>
                <a:gd name="connsiteX98" fmla="*/ 1825004 w 2614664"/>
                <a:gd name="connsiteY98" fmla="*/ 2276562 h 2544791"/>
                <a:gd name="connsiteX99" fmla="*/ 2018362 w 2614664"/>
                <a:gd name="connsiteY99" fmla="*/ 2286087 h 2544791"/>
                <a:gd name="connsiteX100" fmla="*/ 2072654 w 2614664"/>
                <a:gd name="connsiteY100" fmla="*/ 2100349 h 2544791"/>
                <a:gd name="connsiteX101" fmla="*/ 1904062 w 2614664"/>
                <a:gd name="connsiteY101" fmla="*/ 2005099 h 2544791"/>
                <a:gd name="connsiteX102" fmla="*/ 1848817 w 2614664"/>
                <a:gd name="connsiteY102" fmla="*/ 2015577 h 2544791"/>
                <a:gd name="connsiteX103" fmla="*/ 1810717 w 2614664"/>
                <a:gd name="connsiteY103" fmla="*/ 1966999 h 2544791"/>
                <a:gd name="connsiteX104" fmla="*/ 1650697 w 2614664"/>
                <a:gd name="connsiteY104" fmla="*/ 1766974 h 2544791"/>
                <a:gd name="connsiteX105" fmla="*/ 1946924 w 2614664"/>
                <a:gd name="connsiteY105" fmla="*/ 1391689 h 2544791"/>
                <a:gd name="connsiteX106" fmla="*/ 1946924 w 2614664"/>
                <a:gd name="connsiteY106" fmla="*/ 1391689 h 2544791"/>
                <a:gd name="connsiteX107" fmla="*/ 1996454 w 2614664"/>
                <a:gd name="connsiteY107" fmla="*/ 1408834 h 2544791"/>
                <a:gd name="connsiteX108" fmla="*/ 2308874 w 2614664"/>
                <a:gd name="connsiteY108" fmla="*/ 1622194 h 2544791"/>
                <a:gd name="connsiteX109" fmla="*/ 2308874 w 2614664"/>
                <a:gd name="connsiteY109" fmla="*/ 1622194 h 2544791"/>
                <a:gd name="connsiteX110" fmla="*/ 2304112 w 2614664"/>
                <a:gd name="connsiteY110" fmla="*/ 1682202 h 2544791"/>
                <a:gd name="connsiteX111" fmla="*/ 2456512 w 2614664"/>
                <a:gd name="connsiteY111" fmla="*/ 1851747 h 2544791"/>
                <a:gd name="connsiteX112" fmla="*/ 2614627 w 2614664"/>
                <a:gd name="connsiteY112" fmla="*/ 1691727 h 2544791"/>
                <a:gd name="connsiteX113" fmla="*/ 2526997 w 2614664"/>
                <a:gd name="connsiteY113" fmla="*/ 1556472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614664" h="2544791">
                  <a:moveTo>
                    <a:pt x="2526997" y="1556472"/>
                  </a:moveTo>
                  <a:cubicBezTo>
                    <a:pt x="2465084" y="1526944"/>
                    <a:pt x="2406982" y="1536469"/>
                    <a:pt x="2354594" y="1579332"/>
                  </a:cubicBezTo>
                  <a:cubicBezTo>
                    <a:pt x="2334592" y="1566949"/>
                    <a:pt x="2314589" y="1554567"/>
                    <a:pt x="2294587" y="1542184"/>
                  </a:cubicBezTo>
                  <a:cubicBezTo>
                    <a:pt x="2189812" y="1472652"/>
                    <a:pt x="2091704" y="1394547"/>
                    <a:pt x="1981214" y="1332634"/>
                  </a:cubicBezTo>
                  <a:cubicBezTo>
                    <a:pt x="1965022" y="1321204"/>
                    <a:pt x="1969784" y="1305012"/>
                    <a:pt x="1971689" y="1289772"/>
                  </a:cubicBezTo>
                  <a:cubicBezTo>
                    <a:pt x="1982167" y="1199284"/>
                    <a:pt x="1978357" y="1109749"/>
                    <a:pt x="1954544" y="1022119"/>
                  </a:cubicBezTo>
                  <a:cubicBezTo>
                    <a:pt x="1951687" y="1010689"/>
                    <a:pt x="1943114" y="998307"/>
                    <a:pt x="1953592" y="985924"/>
                  </a:cubicBezTo>
                  <a:cubicBezTo>
                    <a:pt x="2012647" y="971637"/>
                    <a:pt x="2070749" y="955444"/>
                    <a:pt x="2126947" y="931632"/>
                  </a:cubicBezTo>
                  <a:cubicBezTo>
                    <a:pt x="2142187" y="935442"/>
                    <a:pt x="2147902" y="949729"/>
                    <a:pt x="2157427" y="960207"/>
                  </a:cubicBezTo>
                  <a:cubicBezTo>
                    <a:pt x="2208862" y="1018309"/>
                    <a:pt x="2285062" y="1032597"/>
                    <a:pt x="2351737" y="997354"/>
                  </a:cubicBezTo>
                  <a:cubicBezTo>
                    <a:pt x="2416507" y="962112"/>
                    <a:pt x="2447939" y="886864"/>
                    <a:pt x="2426984" y="814474"/>
                  </a:cubicBezTo>
                  <a:cubicBezTo>
                    <a:pt x="2406982" y="745894"/>
                    <a:pt x="2338402" y="698269"/>
                    <a:pt x="2267917" y="703984"/>
                  </a:cubicBezTo>
                  <a:cubicBezTo>
                    <a:pt x="2193622" y="708747"/>
                    <a:pt x="2136472" y="762087"/>
                    <a:pt x="2124089" y="838287"/>
                  </a:cubicBezTo>
                  <a:cubicBezTo>
                    <a:pt x="2121232" y="857337"/>
                    <a:pt x="2121232" y="877339"/>
                    <a:pt x="2097419" y="884007"/>
                  </a:cubicBezTo>
                  <a:lnTo>
                    <a:pt x="2097419" y="884007"/>
                  </a:lnTo>
                  <a:cubicBezTo>
                    <a:pt x="2074559" y="889722"/>
                    <a:pt x="2052652" y="897342"/>
                    <a:pt x="2029792" y="902104"/>
                  </a:cubicBezTo>
                  <a:cubicBezTo>
                    <a:pt x="1991692" y="909724"/>
                    <a:pt x="1958354" y="936394"/>
                    <a:pt x="1917397" y="925917"/>
                  </a:cubicBezTo>
                  <a:cubicBezTo>
                    <a:pt x="1917397" y="925917"/>
                    <a:pt x="1917397" y="925917"/>
                    <a:pt x="1917397" y="925917"/>
                  </a:cubicBezTo>
                  <a:cubicBezTo>
                    <a:pt x="1873582" y="817332"/>
                    <a:pt x="1799287" y="732559"/>
                    <a:pt x="1706894" y="663027"/>
                  </a:cubicBezTo>
                  <a:cubicBezTo>
                    <a:pt x="1693559" y="652549"/>
                    <a:pt x="1674509" y="647787"/>
                    <a:pt x="1669747" y="627784"/>
                  </a:cubicBezTo>
                  <a:cubicBezTo>
                    <a:pt x="1744994" y="523962"/>
                    <a:pt x="1814527" y="416329"/>
                    <a:pt x="1879297" y="304887"/>
                  </a:cubicBezTo>
                  <a:cubicBezTo>
                    <a:pt x="1891679" y="306792"/>
                    <a:pt x="1904062" y="307744"/>
                    <a:pt x="1916444" y="309649"/>
                  </a:cubicBezTo>
                  <a:cubicBezTo>
                    <a:pt x="1994549" y="322032"/>
                    <a:pt x="2065987" y="282979"/>
                    <a:pt x="2093609" y="212494"/>
                  </a:cubicBezTo>
                  <a:cubicBezTo>
                    <a:pt x="2121232" y="141057"/>
                    <a:pt x="2092657" y="61047"/>
                    <a:pt x="2027887" y="21994"/>
                  </a:cubicBezTo>
                  <a:cubicBezTo>
                    <a:pt x="1963117" y="-16106"/>
                    <a:pt x="1882154" y="-3723"/>
                    <a:pt x="1832624" y="51522"/>
                  </a:cubicBezTo>
                  <a:cubicBezTo>
                    <a:pt x="1780237" y="109624"/>
                    <a:pt x="1779284" y="189634"/>
                    <a:pt x="1829767" y="255357"/>
                  </a:cubicBezTo>
                  <a:cubicBezTo>
                    <a:pt x="1836434" y="277264"/>
                    <a:pt x="1820242" y="290599"/>
                    <a:pt x="1810717" y="306792"/>
                  </a:cubicBezTo>
                  <a:cubicBezTo>
                    <a:pt x="1747852" y="406804"/>
                    <a:pt x="1684034" y="506817"/>
                    <a:pt x="1620217" y="606829"/>
                  </a:cubicBezTo>
                  <a:cubicBezTo>
                    <a:pt x="1521157" y="562062"/>
                    <a:pt x="1417334" y="534439"/>
                    <a:pt x="1307797" y="535392"/>
                  </a:cubicBezTo>
                  <a:cubicBezTo>
                    <a:pt x="1288747" y="535392"/>
                    <a:pt x="1260172" y="553489"/>
                    <a:pt x="1251599" y="520152"/>
                  </a:cubicBezTo>
                  <a:cubicBezTo>
                    <a:pt x="1243979" y="490624"/>
                    <a:pt x="1244932" y="463954"/>
                    <a:pt x="1283032" y="447762"/>
                  </a:cubicBezTo>
                  <a:cubicBezTo>
                    <a:pt x="1334467" y="424902"/>
                    <a:pt x="1359232" y="378229"/>
                    <a:pt x="1363042" y="322032"/>
                  </a:cubicBezTo>
                  <a:cubicBezTo>
                    <a:pt x="1367804" y="243927"/>
                    <a:pt x="1313512" y="174394"/>
                    <a:pt x="1238264" y="160107"/>
                  </a:cubicBezTo>
                  <a:cubicBezTo>
                    <a:pt x="1158254" y="144867"/>
                    <a:pt x="1083007" y="189634"/>
                    <a:pt x="1059194" y="265834"/>
                  </a:cubicBezTo>
                  <a:cubicBezTo>
                    <a:pt x="1034429" y="343939"/>
                    <a:pt x="1070624" y="427759"/>
                    <a:pt x="1149682" y="455382"/>
                  </a:cubicBezTo>
                  <a:cubicBezTo>
                    <a:pt x="1189687" y="469669"/>
                    <a:pt x="1189687" y="493482"/>
                    <a:pt x="1191592" y="523962"/>
                  </a:cubicBezTo>
                  <a:cubicBezTo>
                    <a:pt x="1193497" y="559204"/>
                    <a:pt x="1163017" y="553489"/>
                    <a:pt x="1144919" y="558252"/>
                  </a:cubicBezTo>
                  <a:cubicBezTo>
                    <a:pt x="1055384" y="583017"/>
                    <a:pt x="973469" y="623022"/>
                    <a:pt x="901079" y="682077"/>
                  </a:cubicBezTo>
                  <a:lnTo>
                    <a:pt x="901079" y="682077"/>
                  </a:lnTo>
                  <a:cubicBezTo>
                    <a:pt x="829642" y="557299"/>
                    <a:pt x="757252" y="434427"/>
                    <a:pt x="685814" y="312507"/>
                  </a:cubicBezTo>
                  <a:cubicBezTo>
                    <a:pt x="680099" y="302982"/>
                    <a:pt x="675337" y="293457"/>
                    <a:pt x="677242" y="281074"/>
                  </a:cubicBezTo>
                  <a:cubicBezTo>
                    <a:pt x="742964" y="209637"/>
                    <a:pt x="742012" y="114387"/>
                    <a:pt x="674384" y="53427"/>
                  </a:cubicBezTo>
                  <a:cubicBezTo>
                    <a:pt x="609614" y="-5628"/>
                    <a:pt x="505792" y="1992"/>
                    <a:pt x="450547" y="69619"/>
                  </a:cubicBezTo>
                  <a:cubicBezTo>
                    <a:pt x="395302" y="136294"/>
                    <a:pt x="404827" y="235354"/>
                    <a:pt x="472454" y="290599"/>
                  </a:cubicBezTo>
                  <a:cubicBezTo>
                    <a:pt x="516269" y="326794"/>
                    <a:pt x="566752" y="330604"/>
                    <a:pt x="621044" y="320127"/>
                  </a:cubicBezTo>
                  <a:cubicBezTo>
                    <a:pt x="691529" y="440142"/>
                    <a:pt x="762014" y="561109"/>
                    <a:pt x="832499" y="681124"/>
                  </a:cubicBezTo>
                  <a:cubicBezTo>
                    <a:pt x="841072" y="695412"/>
                    <a:pt x="855359" y="708747"/>
                    <a:pt x="848692" y="728749"/>
                  </a:cubicBezTo>
                  <a:cubicBezTo>
                    <a:pt x="848692" y="728749"/>
                    <a:pt x="848692" y="728749"/>
                    <a:pt x="848692" y="728749"/>
                  </a:cubicBezTo>
                  <a:cubicBezTo>
                    <a:pt x="772492" y="800187"/>
                    <a:pt x="720104" y="886864"/>
                    <a:pt x="688672" y="986877"/>
                  </a:cubicBezTo>
                  <a:cubicBezTo>
                    <a:pt x="626759" y="969732"/>
                    <a:pt x="581992" y="920202"/>
                    <a:pt x="524842" y="894484"/>
                  </a:cubicBezTo>
                  <a:cubicBezTo>
                    <a:pt x="507697" y="882102"/>
                    <a:pt x="516269" y="865909"/>
                    <a:pt x="518174" y="850669"/>
                  </a:cubicBezTo>
                  <a:cubicBezTo>
                    <a:pt x="522937" y="813522"/>
                    <a:pt x="519127" y="778279"/>
                    <a:pt x="500077" y="744942"/>
                  </a:cubicBezTo>
                  <a:cubicBezTo>
                    <a:pt x="456262" y="668742"/>
                    <a:pt x="356249" y="643977"/>
                    <a:pt x="281954" y="690649"/>
                  </a:cubicBezTo>
                  <a:cubicBezTo>
                    <a:pt x="205754" y="738274"/>
                    <a:pt x="186704" y="843049"/>
                    <a:pt x="239092" y="915439"/>
                  </a:cubicBezTo>
                  <a:cubicBezTo>
                    <a:pt x="293384" y="989734"/>
                    <a:pt x="392444" y="999259"/>
                    <a:pt x="468644" y="937347"/>
                  </a:cubicBezTo>
                  <a:cubicBezTo>
                    <a:pt x="542939" y="964017"/>
                    <a:pt x="600089" y="1017357"/>
                    <a:pt x="667717" y="1055457"/>
                  </a:cubicBezTo>
                  <a:cubicBezTo>
                    <a:pt x="667717" y="1055457"/>
                    <a:pt x="667717" y="1055457"/>
                    <a:pt x="667717" y="1055457"/>
                  </a:cubicBezTo>
                  <a:cubicBezTo>
                    <a:pt x="667717" y="1055457"/>
                    <a:pt x="667717" y="1055457"/>
                    <a:pt x="667717" y="1055457"/>
                  </a:cubicBezTo>
                  <a:cubicBezTo>
                    <a:pt x="650572" y="1137372"/>
                    <a:pt x="646762" y="1218334"/>
                    <a:pt x="662002" y="1301202"/>
                  </a:cubicBezTo>
                  <a:cubicBezTo>
                    <a:pt x="658192" y="1326919"/>
                    <a:pt x="636284" y="1321204"/>
                    <a:pt x="621044" y="1322157"/>
                  </a:cubicBezTo>
                  <a:cubicBezTo>
                    <a:pt x="516269" y="1328824"/>
                    <a:pt x="412447" y="1335492"/>
                    <a:pt x="307672" y="1342159"/>
                  </a:cubicBezTo>
                  <a:cubicBezTo>
                    <a:pt x="307672" y="1342159"/>
                    <a:pt x="307672" y="1342159"/>
                    <a:pt x="307672" y="1342159"/>
                  </a:cubicBezTo>
                  <a:cubicBezTo>
                    <a:pt x="307672" y="1342159"/>
                    <a:pt x="307672" y="1342159"/>
                    <a:pt x="307672" y="1342159"/>
                  </a:cubicBezTo>
                  <a:cubicBezTo>
                    <a:pt x="304814" y="1334539"/>
                    <a:pt x="301957" y="1326919"/>
                    <a:pt x="298147" y="1320252"/>
                  </a:cubicBezTo>
                  <a:cubicBezTo>
                    <a:pt x="264809" y="1248814"/>
                    <a:pt x="192419" y="1211667"/>
                    <a:pt x="119077" y="1229764"/>
                  </a:cubicBezTo>
                  <a:cubicBezTo>
                    <a:pt x="45734" y="1247862"/>
                    <a:pt x="-938" y="1308822"/>
                    <a:pt x="14" y="1385974"/>
                  </a:cubicBezTo>
                  <a:cubicBezTo>
                    <a:pt x="967" y="1459317"/>
                    <a:pt x="50497" y="1519324"/>
                    <a:pt x="122887" y="1534564"/>
                  </a:cubicBezTo>
                  <a:cubicBezTo>
                    <a:pt x="196229" y="1549804"/>
                    <a:pt x="270524" y="1512657"/>
                    <a:pt x="298147" y="1438362"/>
                  </a:cubicBezTo>
                  <a:cubicBezTo>
                    <a:pt x="309577" y="1407882"/>
                    <a:pt x="327674" y="1401214"/>
                    <a:pt x="354344" y="1400262"/>
                  </a:cubicBezTo>
                  <a:cubicBezTo>
                    <a:pt x="370537" y="1400262"/>
                    <a:pt x="385777" y="1397404"/>
                    <a:pt x="401969" y="1395499"/>
                  </a:cubicBezTo>
                  <a:cubicBezTo>
                    <a:pt x="477217" y="1393594"/>
                    <a:pt x="552464" y="1390737"/>
                    <a:pt x="627712" y="1382164"/>
                  </a:cubicBezTo>
                  <a:cubicBezTo>
                    <a:pt x="639142" y="1383117"/>
                    <a:pt x="650572" y="1384069"/>
                    <a:pt x="661049" y="1378354"/>
                  </a:cubicBezTo>
                  <a:cubicBezTo>
                    <a:pt x="683909" y="1382164"/>
                    <a:pt x="684862" y="1401214"/>
                    <a:pt x="690577" y="1417407"/>
                  </a:cubicBezTo>
                  <a:cubicBezTo>
                    <a:pt x="712484" y="1477414"/>
                    <a:pt x="741059" y="1533612"/>
                    <a:pt x="778207" y="1585999"/>
                  </a:cubicBezTo>
                  <a:cubicBezTo>
                    <a:pt x="825832" y="1650769"/>
                    <a:pt x="823927" y="1649817"/>
                    <a:pt x="778207" y="1720302"/>
                  </a:cubicBezTo>
                  <a:cubicBezTo>
                    <a:pt x="755347" y="1755544"/>
                    <a:pt x="735344" y="1772689"/>
                    <a:pt x="687719" y="1762212"/>
                  </a:cubicBezTo>
                  <a:cubicBezTo>
                    <a:pt x="621044" y="1747924"/>
                    <a:pt x="554369" y="1793644"/>
                    <a:pt x="528652" y="1857462"/>
                  </a:cubicBezTo>
                  <a:cubicBezTo>
                    <a:pt x="502934" y="1923184"/>
                    <a:pt x="523889" y="1998432"/>
                    <a:pt x="580087" y="2040342"/>
                  </a:cubicBezTo>
                  <a:cubicBezTo>
                    <a:pt x="635332" y="2081299"/>
                    <a:pt x="711532" y="2081299"/>
                    <a:pt x="766777" y="2040342"/>
                  </a:cubicBezTo>
                  <a:cubicBezTo>
                    <a:pt x="823927" y="1998432"/>
                    <a:pt x="851549" y="1919374"/>
                    <a:pt x="816307" y="1858414"/>
                  </a:cubicBezTo>
                  <a:cubicBezTo>
                    <a:pt x="787732" y="1809837"/>
                    <a:pt x="802019" y="1780309"/>
                    <a:pt x="830594" y="1746019"/>
                  </a:cubicBezTo>
                  <a:cubicBezTo>
                    <a:pt x="839167" y="1736494"/>
                    <a:pt x="845834" y="1726017"/>
                    <a:pt x="852502" y="1714587"/>
                  </a:cubicBezTo>
                  <a:cubicBezTo>
                    <a:pt x="864884" y="1691727"/>
                    <a:pt x="877267" y="1693632"/>
                    <a:pt x="896317" y="1709824"/>
                  </a:cubicBezTo>
                  <a:cubicBezTo>
                    <a:pt x="966802" y="1767927"/>
                    <a:pt x="1046812" y="1809837"/>
                    <a:pt x="1135394" y="1834602"/>
                  </a:cubicBezTo>
                  <a:cubicBezTo>
                    <a:pt x="1149682" y="1838412"/>
                    <a:pt x="1163017" y="1842222"/>
                    <a:pt x="1163969" y="1861272"/>
                  </a:cubicBezTo>
                  <a:cubicBezTo>
                    <a:pt x="1161112" y="1868892"/>
                    <a:pt x="1158254" y="1878417"/>
                    <a:pt x="1160159" y="1885084"/>
                  </a:cubicBezTo>
                  <a:cubicBezTo>
                    <a:pt x="1142062" y="1994622"/>
                    <a:pt x="1129679" y="2105112"/>
                    <a:pt x="1119202" y="2216554"/>
                  </a:cubicBezTo>
                  <a:cubicBezTo>
                    <a:pt x="1114439" y="2237509"/>
                    <a:pt x="1095389" y="2234652"/>
                    <a:pt x="1081102" y="2238462"/>
                  </a:cubicBezTo>
                  <a:cubicBezTo>
                    <a:pt x="1048717" y="2248939"/>
                    <a:pt x="1021094" y="2266084"/>
                    <a:pt x="999187" y="2292754"/>
                  </a:cubicBezTo>
                  <a:cubicBezTo>
                    <a:pt x="943942" y="2365144"/>
                    <a:pt x="960134" y="2468014"/>
                    <a:pt x="1035382" y="2518497"/>
                  </a:cubicBezTo>
                  <a:cubicBezTo>
                    <a:pt x="1110629" y="2568979"/>
                    <a:pt x="1213499" y="2544214"/>
                    <a:pt x="1258267" y="2466109"/>
                  </a:cubicBezTo>
                  <a:cubicBezTo>
                    <a:pt x="1305892" y="2382289"/>
                    <a:pt x="1270649" y="2286087"/>
                    <a:pt x="1176352" y="2243224"/>
                  </a:cubicBezTo>
                  <a:cubicBezTo>
                    <a:pt x="1191592" y="2113684"/>
                    <a:pt x="1207784" y="1983192"/>
                    <a:pt x="1223024" y="1853652"/>
                  </a:cubicBezTo>
                  <a:cubicBezTo>
                    <a:pt x="1347802" y="1867939"/>
                    <a:pt x="1469722" y="1854604"/>
                    <a:pt x="1584974" y="1801264"/>
                  </a:cubicBezTo>
                  <a:cubicBezTo>
                    <a:pt x="1584974" y="1801264"/>
                    <a:pt x="1584974" y="1801264"/>
                    <a:pt x="1584974" y="1801264"/>
                  </a:cubicBezTo>
                  <a:cubicBezTo>
                    <a:pt x="1584974" y="1801264"/>
                    <a:pt x="1584974" y="1801264"/>
                    <a:pt x="1584974" y="1801264"/>
                  </a:cubicBezTo>
                  <a:cubicBezTo>
                    <a:pt x="1666889" y="1881274"/>
                    <a:pt x="1737374" y="1970809"/>
                    <a:pt x="1805954" y="2062249"/>
                  </a:cubicBezTo>
                  <a:cubicBezTo>
                    <a:pt x="1801192" y="2069869"/>
                    <a:pt x="1794524" y="2077489"/>
                    <a:pt x="1790714" y="2086062"/>
                  </a:cubicBezTo>
                  <a:cubicBezTo>
                    <a:pt x="1757377" y="2151784"/>
                    <a:pt x="1771664" y="2228937"/>
                    <a:pt x="1825004" y="2276562"/>
                  </a:cubicBezTo>
                  <a:cubicBezTo>
                    <a:pt x="1879297" y="2324187"/>
                    <a:pt x="1960259" y="2327997"/>
                    <a:pt x="2018362" y="2286087"/>
                  </a:cubicBezTo>
                  <a:cubicBezTo>
                    <a:pt x="2077417" y="2244177"/>
                    <a:pt x="2099324" y="2167024"/>
                    <a:pt x="2072654" y="2100349"/>
                  </a:cubicBezTo>
                  <a:cubicBezTo>
                    <a:pt x="2045984" y="2033674"/>
                    <a:pt x="1979309" y="1994622"/>
                    <a:pt x="1904062" y="2005099"/>
                  </a:cubicBezTo>
                  <a:cubicBezTo>
                    <a:pt x="1885012" y="2007957"/>
                    <a:pt x="1866914" y="2011767"/>
                    <a:pt x="1848817" y="2015577"/>
                  </a:cubicBezTo>
                  <a:cubicBezTo>
                    <a:pt x="1836434" y="1999384"/>
                    <a:pt x="1823099" y="1983192"/>
                    <a:pt x="1810717" y="1966999"/>
                  </a:cubicBezTo>
                  <a:cubicBezTo>
                    <a:pt x="1758329" y="1899372"/>
                    <a:pt x="1696417" y="1840317"/>
                    <a:pt x="1650697" y="1766974"/>
                  </a:cubicBezTo>
                  <a:cubicBezTo>
                    <a:pt x="1797382" y="1679344"/>
                    <a:pt x="1899299" y="1556472"/>
                    <a:pt x="1946924" y="1391689"/>
                  </a:cubicBezTo>
                  <a:cubicBezTo>
                    <a:pt x="1946924" y="1391689"/>
                    <a:pt x="1946924" y="1391689"/>
                    <a:pt x="1946924" y="1391689"/>
                  </a:cubicBezTo>
                  <a:cubicBezTo>
                    <a:pt x="1969784" y="1379307"/>
                    <a:pt x="1982167" y="1399309"/>
                    <a:pt x="1996454" y="1408834"/>
                  </a:cubicBezTo>
                  <a:cubicBezTo>
                    <a:pt x="2101229" y="1479319"/>
                    <a:pt x="2205052" y="1550757"/>
                    <a:pt x="2308874" y="1622194"/>
                  </a:cubicBezTo>
                  <a:lnTo>
                    <a:pt x="2308874" y="1622194"/>
                  </a:lnTo>
                  <a:cubicBezTo>
                    <a:pt x="2319352" y="1643149"/>
                    <a:pt x="2305064" y="1662199"/>
                    <a:pt x="2304112" y="1682202"/>
                  </a:cubicBezTo>
                  <a:cubicBezTo>
                    <a:pt x="2297444" y="1773642"/>
                    <a:pt x="2366024" y="1850794"/>
                    <a:pt x="2456512" y="1851747"/>
                  </a:cubicBezTo>
                  <a:cubicBezTo>
                    <a:pt x="2545095" y="1852699"/>
                    <a:pt x="2616532" y="1781262"/>
                    <a:pt x="2614627" y="1691727"/>
                  </a:cubicBezTo>
                  <a:cubicBezTo>
                    <a:pt x="2612722" y="1629814"/>
                    <a:pt x="2583195" y="1583142"/>
                    <a:pt x="2526997" y="1556472"/>
                  </a:cubicBezTo>
                  <a:close/>
                </a:path>
              </a:pathLst>
            </a:custGeom>
            <a:solidFill>
              <a:srgbClr val="FAAF40"/>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8" name="Freeform: Shape 11">
              <a:extLst>
                <a:ext uri="{FF2B5EF4-FFF2-40B4-BE49-F238E27FC236}">
                  <a16:creationId xmlns:a16="http://schemas.microsoft.com/office/drawing/2014/main" id="{6A63A549-9A6D-48FC-AB29-EBC8586BCE1E}"/>
                </a:ext>
              </a:extLst>
            </p:cNvPr>
            <p:cNvSpPr/>
            <p:nvPr/>
          </p:nvSpPr>
          <p:spPr>
            <a:xfrm>
              <a:off x="5468780" y="2511198"/>
              <a:ext cx="1277778" cy="1278335"/>
            </a:xfrm>
            <a:custGeom>
              <a:avLst/>
              <a:gdLst>
                <a:gd name="connsiteX0" fmla="*/ 535780 w 1277778"/>
                <a:gd name="connsiteY0" fmla="*/ 935355 h 1278335"/>
                <a:gd name="connsiteX1" fmla="*/ 645317 w 1277778"/>
                <a:gd name="connsiteY1" fmla="*/ 1044892 h 1278335"/>
                <a:gd name="connsiteX2" fmla="*/ 534827 w 1277778"/>
                <a:gd name="connsiteY2" fmla="*/ 1152525 h 1278335"/>
                <a:gd name="connsiteX3" fmla="*/ 428147 w 1277778"/>
                <a:gd name="connsiteY3" fmla="*/ 1043940 h 1278335"/>
                <a:gd name="connsiteX4" fmla="*/ 535780 w 1277778"/>
                <a:gd name="connsiteY4" fmla="*/ 935355 h 1278335"/>
                <a:gd name="connsiteX5" fmla="*/ 534828 w 1277778"/>
                <a:gd name="connsiteY5" fmla="*/ 920115 h 1278335"/>
                <a:gd name="connsiteX6" fmla="*/ 403382 w 1277778"/>
                <a:gd name="connsiteY6" fmla="*/ 1049655 h 1278335"/>
                <a:gd name="connsiteX7" fmla="*/ 535780 w 1277778"/>
                <a:gd name="connsiteY7" fmla="*/ 1183005 h 1278335"/>
                <a:gd name="connsiteX8" fmla="*/ 666273 w 1277778"/>
                <a:gd name="connsiteY8" fmla="*/ 1052513 h 1278335"/>
                <a:gd name="connsiteX9" fmla="*/ 534828 w 1277778"/>
                <a:gd name="connsiteY9" fmla="*/ 920115 h 1278335"/>
                <a:gd name="connsiteX10" fmla="*/ 792954 w 1277778"/>
                <a:gd name="connsiteY10" fmla="*/ 710565 h 1278335"/>
                <a:gd name="connsiteX11" fmla="*/ 841532 w 1277778"/>
                <a:gd name="connsiteY11" fmla="*/ 757237 h 1278335"/>
                <a:gd name="connsiteX12" fmla="*/ 795812 w 1277778"/>
                <a:gd name="connsiteY12" fmla="*/ 805815 h 1278335"/>
                <a:gd name="connsiteX13" fmla="*/ 747234 w 1277778"/>
                <a:gd name="connsiteY13" fmla="*/ 755332 h 1278335"/>
                <a:gd name="connsiteX14" fmla="*/ 792954 w 1277778"/>
                <a:gd name="connsiteY14" fmla="*/ 710565 h 1278335"/>
                <a:gd name="connsiteX15" fmla="*/ 794860 w 1277778"/>
                <a:gd name="connsiteY15" fmla="*/ 693420 h 1278335"/>
                <a:gd name="connsiteX16" fmla="*/ 725328 w 1277778"/>
                <a:gd name="connsiteY16" fmla="*/ 762952 h 1278335"/>
                <a:gd name="connsiteX17" fmla="*/ 794860 w 1277778"/>
                <a:gd name="connsiteY17" fmla="*/ 832485 h 1278335"/>
                <a:gd name="connsiteX18" fmla="*/ 864392 w 1277778"/>
                <a:gd name="connsiteY18" fmla="*/ 762952 h 1278335"/>
                <a:gd name="connsiteX19" fmla="*/ 794860 w 1277778"/>
                <a:gd name="connsiteY19" fmla="*/ 693420 h 1278335"/>
                <a:gd name="connsiteX20" fmla="*/ 231932 w 1277778"/>
                <a:gd name="connsiteY20" fmla="*/ 630555 h 1278335"/>
                <a:gd name="connsiteX21" fmla="*/ 303369 w 1277778"/>
                <a:gd name="connsiteY21" fmla="*/ 704850 h 1278335"/>
                <a:gd name="connsiteX22" fmla="*/ 233837 w 1277778"/>
                <a:gd name="connsiteY22" fmla="*/ 779145 h 1278335"/>
                <a:gd name="connsiteX23" fmla="*/ 160494 w 1277778"/>
                <a:gd name="connsiteY23" fmla="*/ 707708 h 1278335"/>
                <a:gd name="connsiteX24" fmla="*/ 231932 w 1277778"/>
                <a:gd name="connsiteY24" fmla="*/ 630555 h 1278335"/>
                <a:gd name="connsiteX25" fmla="*/ 232885 w 1277778"/>
                <a:gd name="connsiteY25" fmla="*/ 616268 h 1278335"/>
                <a:gd name="connsiteX26" fmla="*/ 136682 w 1277778"/>
                <a:gd name="connsiteY26" fmla="*/ 708660 h 1278335"/>
                <a:gd name="connsiteX27" fmla="*/ 233837 w 1277778"/>
                <a:gd name="connsiteY27" fmla="*/ 804863 h 1278335"/>
                <a:gd name="connsiteX28" fmla="*/ 330040 w 1277778"/>
                <a:gd name="connsiteY28" fmla="*/ 712470 h 1278335"/>
                <a:gd name="connsiteX29" fmla="*/ 232885 w 1277778"/>
                <a:gd name="connsiteY29" fmla="*/ 616268 h 1278335"/>
                <a:gd name="connsiteX30" fmla="*/ 1138712 w 1277778"/>
                <a:gd name="connsiteY30" fmla="*/ 510540 h 1278335"/>
                <a:gd name="connsiteX31" fmla="*/ 1190147 w 1277778"/>
                <a:gd name="connsiteY31" fmla="*/ 565785 h 1278335"/>
                <a:gd name="connsiteX32" fmla="*/ 1135854 w 1277778"/>
                <a:gd name="connsiteY32" fmla="*/ 619125 h 1278335"/>
                <a:gd name="connsiteX33" fmla="*/ 1081562 w 1277778"/>
                <a:gd name="connsiteY33" fmla="*/ 567690 h 1278335"/>
                <a:gd name="connsiteX34" fmla="*/ 1138712 w 1277778"/>
                <a:gd name="connsiteY34" fmla="*/ 510540 h 1278335"/>
                <a:gd name="connsiteX35" fmla="*/ 1136808 w 1277778"/>
                <a:gd name="connsiteY35" fmla="*/ 492443 h 1278335"/>
                <a:gd name="connsiteX36" fmla="*/ 1058703 w 1277778"/>
                <a:gd name="connsiteY36" fmla="*/ 565785 h 1278335"/>
                <a:gd name="connsiteX37" fmla="*/ 1136808 w 1277778"/>
                <a:gd name="connsiteY37" fmla="*/ 650558 h 1278335"/>
                <a:gd name="connsiteX38" fmla="*/ 1215865 w 1277778"/>
                <a:gd name="connsiteY38" fmla="*/ 570548 h 1278335"/>
                <a:gd name="connsiteX39" fmla="*/ 1136808 w 1277778"/>
                <a:gd name="connsiteY39" fmla="*/ 492443 h 1278335"/>
                <a:gd name="connsiteX40" fmla="*/ 279557 w 1277778"/>
                <a:gd name="connsiteY40" fmla="*/ 281940 h 1278335"/>
                <a:gd name="connsiteX41" fmla="*/ 338612 w 1277778"/>
                <a:gd name="connsiteY41" fmla="*/ 340043 h 1278335"/>
                <a:gd name="connsiteX42" fmla="*/ 277652 w 1277778"/>
                <a:gd name="connsiteY42" fmla="*/ 403860 h 1278335"/>
                <a:gd name="connsiteX43" fmla="*/ 219550 w 1277778"/>
                <a:gd name="connsiteY43" fmla="*/ 340995 h 1278335"/>
                <a:gd name="connsiteX44" fmla="*/ 279557 w 1277778"/>
                <a:gd name="connsiteY44" fmla="*/ 281940 h 1278335"/>
                <a:gd name="connsiteX45" fmla="*/ 276700 w 1277778"/>
                <a:gd name="connsiteY45" fmla="*/ 263843 h 1278335"/>
                <a:gd name="connsiteX46" fmla="*/ 193832 w 1277778"/>
                <a:gd name="connsiteY46" fmla="*/ 349568 h 1278335"/>
                <a:gd name="connsiteX47" fmla="*/ 279557 w 1277778"/>
                <a:gd name="connsiteY47" fmla="*/ 432435 h 1278335"/>
                <a:gd name="connsiteX48" fmla="*/ 360520 w 1277778"/>
                <a:gd name="connsiteY48" fmla="*/ 348615 h 1278335"/>
                <a:gd name="connsiteX49" fmla="*/ 276700 w 1277778"/>
                <a:gd name="connsiteY49" fmla="*/ 263843 h 1278335"/>
                <a:gd name="connsiteX50" fmla="*/ 628172 w 1277778"/>
                <a:gd name="connsiteY50" fmla="*/ 191453 h 1278335"/>
                <a:gd name="connsiteX51" fmla="*/ 751997 w 1277778"/>
                <a:gd name="connsiteY51" fmla="*/ 320993 h 1278335"/>
                <a:gd name="connsiteX52" fmla="*/ 622457 w 1277778"/>
                <a:gd name="connsiteY52" fmla="*/ 445770 h 1278335"/>
                <a:gd name="connsiteX53" fmla="*/ 504347 w 1277778"/>
                <a:gd name="connsiteY53" fmla="*/ 315278 h 1278335"/>
                <a:gd name="connsiteX54" fmla="*/ 628172 w 1277778"/>
                <a:gd name="connsiteY54" fmla="*/ 191453 h 1278335"/>
                <a:gd name="connsiteX55" fmla="*/ 626267 w 1277778"/>
                <a:gd name="connsiteY55" fmla="*/ 177165 h 1278335"/>
                <a:gd name="connsiteX56" fmla="*/ 478630 w 1277778"/>
                <a:gd name="connsiteY56" fmla="*/ 325755 h 1278335"/>
                <a:gd name="connsiteX57" fmla="*/ 630078 w 1277778"/>
                <a:gd name="connsiteY57" fmla="*/ 471488 h 1278335"/>
                <a:gd name="connsiteX58" fmla="*/ 777715 w 1277778"/>
                <a:gd name="connsiteY58" fmla="*/ 321945 h 1278335"/>
                <a:gd name="connsiteX59" fmla="*/ 626267 w 1277778"/>
                <a:gd name="connsiteY59" fmla="*/ 177165 h 1278335"/>
                <a:gd name="connsiteX60" fmla="*/ 639603 w 1277778"/>
                <a:gd name="connsiteY60" fmla="*/ 0 h 1278335"/>
                <a:gd name="connsiteX61" fmla="*/ 1277778 w 1277778"/>
                <a:gd name="connsiteY61" fmla="*/ 638175 h 1278335"/>
                <a:gd name="connsiteX62" fmla="*/ 635792 w 1277778"/>
                <a:gd name="connsiteY62" fmla="*/ 1278255 h 1278335"/>
                <a:gd name="connsiteX63" fmla="*/ 475 w 1277778"/>
                <a:gd name="connsiteY63" fmla="*/ 639128 h 1278335"/>
                <a:gd name="connsiteX64" fmla="*/ 639603 w 1277778"/>
                <a:gd name="connsiteY64" fmla="*/ 0 h 127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277778" h="1278335">
                  <a:moveTo>
                    <a:pt x="535780" y="935355"/>
                  </a:moveTo>
                  <a:cubicBezTo>
                    <a:pt x="592929" y="936307"/>
                    <a:pt x="646270" y="988695"/>
                    <a:pt x="645317" y="1044892"/>
                  </a:cubicBezTo>
                  <a:cubicBezTo>
                    <a:pt x="643412" y="1106805"/>
                    <a:pt x="596740" y="1151572"/>
                    <a:pt x="534827" y="1152525"/>
                  </a:cubicBezTo>
                  <a:cubicBezTo>
                    <a:pt x="473867" y="1153477"/>
                    <a:pt x="428147" y="1107757"/>
                    <a:pt x="428147" y="1043940"/>
                  </a:cubicBezTo>
                  <a:cubicBezTo>
                    <a:pt x="428147" y="982980"/>
                    <a:pt x="475772" y="934402"/>
                    <a:pt x="535780" y="935355"/>
                  </a:cubicBezTo>
                  <a:close/>
                  <a:moveTo>
                    <a:pt x="534828" y="920115"/>
                  </a:moveTo>
                  <a:cubicBezTo>
                    <a:pt x="463390" y="920115"/>
                    <a:pt x="405287" y="978218"/>
                    <a:pt x="403382" y="1049655"/>
                  </a:cubicBezTo>
                  <a:cubicBezTo>
                    <a:pt x="401478" y="1119188"/>
                    <a:pt x="466247" y="1183958"/>
                    <a:pt x="535780" y="1183005"/>
                  </a:cubicBezTo>
                  <a:cubicBezTo>
                    <a:pt x="607217" y="1182053"/>
                    <a:pt x="665320" y="1123950"/>
                    <a:pt x="666273" y="1052513"/>
                  </a:cubicBezTo>
                  <a:cubicBezTo>
                    <a:pt x="666273" y="977265"/>
                    <a:pt x="610075" y="920115"/>
                    <a:pt x="534828" y="920115"/>
                  </a:cubicBezTo>
                  <a:close/>
                  <a:moveTo>
                    <a:pt x="792954" y="710565"/>
                  </a:moveTo>
                  <a:cubicBezTo>
                    <a:pt x="822482" y="709612"/>
                    <a:pt x="841532" y="727710"/>
                    <a:pt x="841532" y="757237"/>
                  </a:cubicBezTo>
                  <a:cubicBezTo>
                    <a:pt x="842484" y="786765"/>
                    <a:pt x="822482" y="802005"/>
                    <a:pt x="795812" y="805815"/>
                  </a:cubicBezTo>
                  <a:cubicBezTo>
                    <a:pt x="765332" y="801052"/>
                    <a:pt x="746282" y="785812"/>
                    <a:pt x="747234" y="755332"/>
                  </a:cubicBezTo>
                  <a:cubicBezTo>
                    <a:pt x="748187" y="728662"/>
                    <a:pt x="765332" y="710565"/>
                    <a:pt x="792954" y="710565"/>
                  </a:cubicBezTo>
                  <a:close/>
                  <a:moveTo>
                    <a:pt x="794860" y="693420"/>
                  </a:moveTo>
                  <a:cubicBezTo>
                    <a:pt x="756760" y="693420"/>
                    <a:pt x="725328" y="725805"/>
                    <a:pt x="725328" y="762952"/>
                  </a:cubicBezTo>
                  <a:cubicBezTo>
                    <a:pt x="725328" y="801052"/>
                    <a:pt x="757712" y="832485"/>
                    <a:pt x="794860" y="832485"/>
                  </a:cubicBezTo>
                  <a:cubicBezTo>
                    <a:pt x="832008" y="832485"/>
                    <a:pt x="864392" y="800100"/>
                    <a:pt x="864392" y="762952"/>
                  </a:cubicBezTo>
                  <a:cubicBezTo>
                    <a:pt x="864392" y="724852"/>
                    <a:pt x="832008" y="693420"/>
                    <a:pt x="794860" y="693420"/>
                  </a:cubicBezTo>
                  <a:close/>
                  <a:moveTo>
                    <a:pt x="231932" y="630555"/>
                  </a:moveTo>
                  <a:cubicBezTo>
                    <a:pt x="272889" y="631507"/>
                    <a:pt x="303369" y="663893"/>
                    <a:pt x="303369" y="704850"/>
                  </a:cubicBezTo>
                  <a:cubicBezTo>
                    <a:pt x="303369" y="745808"/>
                    <a:pt x="272889" y="778193"/>
                    <a:pt x="233837" y="779145"/>
                  </a:cubicBezTo>
                  <a:cubicBezTo>
                    <a:pt x="194784" y="780097"/>
                    <a:pt x="162399" y="748665"/>
                    <a:pt x="160494" y="707708"/>
                  </a:cubicBezTo>
                  <a:cubicBezTo>
                    <a:pt x="159542" y="664845"/>
                    <a:pt x="190974" y="630555"/>
                    <a:pt x="231932" y="630555"/>
                  </a:cubicBezTo>
                  <a:close/>
                  <a:moveTo>
                    <a:pt x="232885" y="616268"/>
                  </a:moveTo>
                  <a:cubicBezTo>
                    <a:pt x="182403" y="616268"/>
                    <a:pt x="137635" y="659130"/>
                    <a:pt x="136682" y="708660"/>
                  </a:cubicBezTo>
                  <a:cubicBezTo>
                    <a:pt x="135730" y="759143"/>
                    <a:pt x="182403" y="804863"/>
                    <a:pt x="233837" y="804863"/>
                  </a:cubicBezTo>
                  <a:cubicBezTo>
                    <a:pt x="283368" y="804863"/>
                    <a:pt x="328135" y="761048"/>
                    <a:pt x="330040" y="712470"/>
                  </a:cubicBezTo>
                  <a:cubicBezTo>
                    <a:pt x="330993" y="661988"/>
                    <a:pt x="285272" y="616268"/>
                    <a:pt x="232885" y="616268"/>
                  </a:cubicBezTo>
                  <a:close/>
                  <a:moveTo>
                    <a:pt x="1138712" y="510540"/>
                  </a:moveTo>
                  <a:cubicBezTo>
                    <a:pt x="1172050" y="510540"/>
                    <a:pt x="1190147" y="532447"/>
                    <a:pt x="1190147" y="565785"/>
                  </a:cubicBezTo>
                  <a:cubicBezTo>
                    <a:pt x="1189195" y="601028"/>
                    <a:pt x="1170145" y="618172"/>
                    <a:pt x="1135854" y="619125"/>
                  </a:cubicBezTo>
                  <a:cubicBezTo>
                    <a:pt x="1104422" y="617220"/>
                    <a:pt x="1081562" y="601028"/>
                    <a:pt x="1081562" y="567690"/>
                  </a:cubicBezTo>
                  <a:cubicBezTo>
                    <a:pt x="1081562" y="533400"/>
                    <a:pt x="1104422" y="510540"/>
                    <a:pt x="1138712" y="510540"/>
                  </a:cubicBezTo>
                  <a:close/>
                  <a:moveTo>
                    <a:pt x="1136808" y="492443"/>
                  </a:moveTo>
                  <a:cubicBezTo>
                    <a:pt x="1094898" y="492443"/>
                    <a:pt x="1060608" y="524828"/>
                    <a:pt x="1058703" y="565785"/>
                  </a:cubicBezTo>
                  <a:cubicBezTo>
                    <a:pt x="1056798" y="608648"/>
                    <a:pt x="1094898" y="650558"/>
                    <a:pt x="1136808" y="650558"/>
                  </a:cubicBezTo>
                  <a:cubicBezTo>
                    <a:pt x="1176813" y="651510"/>
                    <a:pt x="1213960" y="613410"/>
                    <a:pt x="1215865" y="570548"/>
                  </a:cubicBezTo>
                  <a:cubicBezTo>
                    <a:pt x="1216817" y="530543"/>
                    <a:pt x="1178717" y="492443"/>
                    <a:pt x="1136808" y="492443"/>
                  </a:cubicBezTo>
                  <a:close/>
                  <a:moveTo>
                    <a:pt x="279557" y="281940"/>
                  </a:moveTo>
                  <a:cubicBezTo>
                    <a:pt x="315752" y="284798"/>
                    <a:pt x="333850" y="308610"/>
                    <a:pt x="338612" y="340043"/>
                  </a:cubicBezTo>
                  <a:cubicBezTo>
                    <a:pt x="338612" y="376238"/>
                    <a:pt x="309085" y="406718"/>
                    <a:pt x="277652" y="403860"/>
                  </a:cubicBezTo>
                  <a:cubicBezTo>
                    <a:pt x="241457" y="401003"/>
                    <a:pt x="220502" y="378143"/>
                    <a:pt x="219550" y="340995"/>
                  </a:cubicBezTo>
                  <a:cubicBezTo>
                    <a:pt x="218597" y="306705"/>
                    <a:pt x="246220" y="279083"/>
                    <a:pt x="279557" y="281940"/>
                  </a:cubicBezTo>
                  <a:close/>
                  <a:moveTo>
                    <a:pt x="276700" y="263843"/>
                  </a:moveTo>
                  <a:cubicBezTo>
                    <a:pt x="230980" y="263843"/>
                    <a:pt x="192880" y="302895"/>
                    <a:pt x="193832" y="349568"/>
                  </a:cubicBezTo>
                  <a:cubicBezTo>
                    <a:pt x="193832" y="395288"/>
                    <a:pt x="232885" y="432435"/>
                    <a:pt x="279557" y="432435"/>
                  </a:cubicBezTo>
                  <a:cubicBezTo>
                    <a:pt x="321468" y="431483"/>
                    <a:pt x="359568" y="393383"/>
                    <a:pt x="360520" y="348615"/>
                  </a:cubicBezTo>
                  <a:cubicBezTo>
                    <a:pt x="360520" y="303847"/>
                    <a:pt x="322420" y="263843"/>
                    <a:pt x="276700" y="263843"/>
                  </a:cubicBezTo>
                  <a:close/>
                  <a:moveTo>
                    <a:pt x="628172" y="191453"/>
                  </a:moveTo>
                  <a:cubicBezTo>
                    <a:pt x="698657" y="192405"/>
                    <a:pt x="752950" y="248603"/>
                    <a:pt x="751997" y="320993"/>
                  </a:cubicBezTo>
                  <a:cubicBezTo>
                    <a:pt x="751045" y="392430"/>
                    <a:pt x="694847" y="446723"/>
                    <a:pt x="622457" y="445770"/>
                  </a:cubicBezTo>
                  <a:cubicBezTo>
                    <a:pt x="554830" y="444818"/>
                    <a:pt x="502442" y="386716"/>
                    <a:pt x="504347" y="315278"/>
                  </a:cubicBezTo>
                  <a:cubicBezTo>
                    <a:pt x="506252" y="244793"/>
                    <a:pt x="559592" y="191453"/>
                    <a:pt x="628172" y="191453"/>
                  </a:cubicBezTo>
                  <a:close/>
                  <a:moveTo>
                    <a:pt x="626267" y="177165"/>
                  </a:moveTo>
                  <a:cubicBezTo>
                    <a:pt x="544353" y="178118"/>
                    <a:pt x="476725" y="245745"/>
                    <a:pt x="478630" y="325755"/>
                  </a:cubicBezTo>
                  <a:cubicBezTo>
                    <a:pt x="480535" y="406718"/>
                    <a:pt x="549115" y="472440"/>
                    <a:pt x="630078" y="471488"/>
                  </a:cubicBezTo>
                  <a:cubicBezTo>
                    <a:pt x="711040" y="471488"/>
                    <a:pt x="777715" y="402908"/>
                    <a:pt x="777715" y="321945"/>
                  </a:cubicBezTo>
                  <a:cubicBezTo>
                    <a:pt x="777715" y="241935"/>
                    <a:pt x="709135" y="176213"/>
                    <a:pt x="626267" y="177165"/>
                  </a:cubicBezTo>
                  <a:close/>
                  <a:moveTo>
                    <a:pt x="639603" y="0"/>
                  </a:moveTo>
                  <a:cubicBezTo>
                    <a:pt x="993933" y="0"/>
                    <a:pt x="1277778" y="283845"/>
                    <a:pt x="1277778" y="638175"/>
                  </a:cubicBezTo>
                  <a:cubicBezTo>
                    <a:pt x="1277778" y="995363"/>
                    <a:pt x="994885" y="1272540"/>
                    <a:pt x="635792" y="1278255"/>
                  </a:cubicBezTo>
                  <a:cubicBezTo>
                    <a:pt x="295750" y="1283970"/>
                    <a:pt x="-13813" y="982980"/>
                    <a:pt x="475" y="639128"/>
                  </a:cubicBezTo>
                  <a:cubicBezTo>
                    <a:pt x="475" y="279083"/>
                    <a:pt x="279557" y="0"/>
                    <a:pt x="639603" y="0"/>
                  </a:cubicBezTo>
                  <a:close/>
                </a:path>
              </a:pathLst>
            </a:custGeom>
            <a:solidFill>
              <a:srgbClr val="FAAF40">
                <a:lumMod val="7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grpSp>
      <p:grpSp>
        <p:nvGrpSpPr>
          <p:cNvPr id="9" name="Group 13">
            <a:extLst>
              <a:ext uri="{FF2B5EF4-FFF2-40B4-BE49-F238E27FC236}">
                <a16:creationId xmlns:a16="http://schemas.microsoft.com/office/drawing/2014/main" id="{1904F5F4-2019-4B7E-81E8-E74898EA3564}"/>
              </a:ext>
            </a:extLst>
          </p:cNvPr>
          <p:cNvGrpSpPr/>
          <p:nvPr/>
        </p:nvGrpSpPr>
        <p:grpSpPr>
          <a:xfrm>
            <a:off x="1051027" y="4135325"/>
            <a:ext cx="2895603" cy="1632996"/>
            <a:chOff x="4791060" y="1957708"/>
            <a:chExt cx="2614664" cy="2544791"/>
          </a:xfrm>
        </p:grpSpPr>
        <p:sp>
          <p:nvSpPr>
            <p:cNvPr id="10" name="Freeform: Shape 14">
              <a:extLst>
                <a:ext uri="{FF2B5EF4-FFF2-40B4-BE49-F238E27FC236}">
                  <a16:creationId xmlns:a16="http://schemas.microsoft.com/office/drawing/2014/main" id="{574445EB-C81E-4A47-9C3A-8AE86B70E8BC}"/>
                </a:ext>
              </a:extLst>
            </p:cNvPr>
            <p:cNvSpPr/>
            <p:nvPr/>
          </p:nvSpPr>
          <p:spPr>
            <a:xfrm>
              <a:off x="4791060" y="1957708"/>
              <a:ext cx="2614664" cy="2544791"/>
            </a:xfrm>
            <a:custGeom>
              <a:avLst/>
              <a:gdLst>
                <a:gd name="connsiteX0" fmla="*/ 2526997 w 2614664"/>
                <a:gd name="connsiteY0" fmla="*/ 1556472 h 2544791"/>
                <a:gd name="connsiteX1" fmla="*/ 2354594 w 2614664"/>
                <a:gd name="connsiteY1" fmla="*/ 1579332 h 2544791"/>
                <a:gd name="connsiteX2" fmla="*/ 2294587 w 2614664"/>
                <a:gd name="connsiteY2" fmla="*/ 1542184 h 2544791"/>
                <a:gd name="connsiteX3" fmla="*/ 1981214 w 2614664"/>
                <a:gd name="connsiteY3" fmla="*/ 1332634 h 2544791"/>
                <a:gd name="connsiteX4" fmla="*/ 1971689 w 2614664"/>
                <a:gd name="connsiteY4" fmla="*/ 1289772 h 2544791"/>
                <a:gd name="connsiteX5" fmla="*/ 1954544 w 2614664"/>
                <a:gd name="connsiteY5" fmla="*/ 1022119 h 2544791"/>
                <a:gd name="connsiteX6" fmla="*/ 1953592 w 2614664"/>
                <a:gd name="connsiteY6" fmla="*/ 985924 h 2544791"/>
                <a:gd name="connsiteX7" fmla="*/ 2126947 w 2614664"/>
                <a:gd name="connsiteY7" fmla="*/ 931632 h 2544791"/>
                <a:gd name="connsiteX8" fmla="*/ 2157427 w 2614664"/>
                <a:gd name="connsiteY8" fmla="*/ 960207 h 2544791"/>
                <a:gd name="connsiteX9" fmla="*/ 2351737 w 2614664"/>
                <a:gd name="connsiteY9" fmla="*/ 997354 h 2544791"/>
                <a:gd name="connsiteX10" fmla="*/ 2426984 w 2614664"/>
                <a:gd name="connsiteY10" fmla="*/ 814474 h 2544791"/>
                <a:gd name="connsiteX11" fmla="*/ 2267917 w 2614664"/>
                <a:gd name="connsiteY11" fmla="*/ 703984 h 2544791"/>
                <a:gd name="connsiteX12" fmla="*/ 2124089 w 2614664"/>
                <a:gd name="connsiteY12" fmla="*/ 838287 h 2544791"/>
                <a:gd name="connsiteX13" fmla="*/ 2097419 w 2614664"/>
                <a:gd name="connsiteY13" fmla="*/ 884007 h 2544791"/>
                <a:gd name="connsiteX14" fmla="*/ 2097419 w 2614664"/>
                <a:gd name="connsiteY14" fmla="*/ 884007 h 2544791"/>
                <a:gd name="connsiteX15" fmla="*/ 2029792 w 2614664"/>
                <a:gd name="connsiteY15" fmla="*/ 902104 h 2544791"/>
                <a:gd name="connsiteX16" fmla="*/ 1917397 w 2614664"/>
                <a:gd name="connsiteY16" fmla="*/ 925917 h 2544791"/>
                <a:gd name="connsiteX17" fmla="*/ 1917397 w 2614664"/>
                <a:gd name="connsiteY17" fmla="*/ 925917 h 2544791"/>
                <a:gd name="connsiteX18" fmla="*/ 1706894 w 2614664"/>
                <a:gd name="connsiteY18" fmla="*/ 663027 h 2544791"/>
                <a:gd name="connsiteX19" fmla="*/ 1669747 w 2614664"/>
                <a:gd name="connsiteY19" fmla="*/ 627784 h 2544791"/>
                <a:gd name="connsiteX20" fmla="*/ 1879297 w 2614664"/>
                <a:gd name="connsiteY20" fmla="*/ 304887 h 2544791"/>
                <a:gd name="connsiteX21" fmla="*/ 1916444 w 2614664"/>
                <a:gd name="connsiteY21" fmla="*/ 309649 h 2544791"/>
                <a:gd name="connsiteX22" fmla="*/ 2093609 w 2614664"/>
                <a:gd name="connsiteY22" fmla="*/ 212494 h 2544791"/>
                <a:gd name="connsiteX23" fmla="*/ 2027887 w 2614664"/>
                <a:gd name="connsiteY23" fmla="*/ 21994 h 2544791"/>
                <a:gd name="connsiteX24" fmla="*/ 1832624 w 2614664"/>
                <a:gd name="connsiteY24" fmla="*/ 51522 h 2544791"/>
                <a:gd name="connsiteX25" fmla="*/ 1829767 w 2614664"/>
                <a:gd name="connsiteY25" fmla="*/ 255357 h 2544791"/>
                <a:gd name="connsiteX26" fmla="*/ 1810717 w 2614664"/>
                <a:gd name="connsiteY26" fmla="*/ 306792 h 2544791"/>
                <a:gd name="connsiteX27" fmla="*/ 1620217 w 2614664"/>
                <a:gd name="connsiteY27" fmla="*/ 606829 h 2544791"/>
                <a:gd name="connsiteX28" fmla="*/ 1307797 w 2614664"/>
                <a:gd name="connsiteY28" fmla="*/ 535392 h 2544791"/>
                <a:gd name="connsiteX29" fmla="*/ 1251599 w 2614664"/>
                <a:gd name="connsiteY29" fmla="*/ 520152 h 2544791"/>
                <a:gd name="connsiteX30" fmla="*/ 1283032 w 2614664"/>
                <a:gd name="connsiteY30" fmla="*/ 447762 h 2544791"/>
                <a:gd name="connsiteX31" fmla="*/ 1363042 w 2614664"/>
                <a:gd name="connsiteY31" fmla="*/ 322032 h 2544791"/>
                <a:gd name="connsiteX32" fmla="*/ 1238264 w 2614664"/>
                <a:gd name="connsiteY32" fmla="*/ 160107 h 2544791"/>
                <a:gd name="connsiteX33" fmla="*/ 1059194 w 2614664"/>
                <a:gd name="connsiteY33" fmla="*/ 265834 h 2544791"/>
                <a:gd name="connsiteX34" fmla="*/ 1149682 w 2614664"/>
                <a:gd name="connsiteY34" fmla="*/ 455382 h 2544791"/>
                <a:gd name="connsiteX35" fmla="*/ 1191592 w 2614664"/>
                <a:gd name="connsiteY35" fmla="*/ 523962 h 2544791"/>
                <a:gd name="connsiteX36" fmla="*/ 1144919 w 2614664"/>
                <a:gd name="connsiteY36" fmla="*/ 558252 h 2544791"/>
                <a:gd name="connsiteX37" fmla="*/ 901079 w 2614664"/>
                <a:gd name="connsiteY37" fmla="*/ 682077 h 2544791"/>
                <a:gd name="connsiteX38" fmla="*/ 901079 w 2614664"/>
                <a:gd name="connsiteY38" fmla="*/ 682077 h 2544791"/>
                <a:gd name="connsiteX39" fmla="*/ 685814 w 2614664"/>
                <a:gd name="connsiteY39" fmla="*/ 312507 h 2544791"/>
                <a:gd name="connsiteX40" fmla="*/ 677242 w 2614664"/>
                <a:gd name="connsiteY40" fmla="*/ 281074 h 2544791"/>
                <a:gd name="connsiteX41" fmla="*/ 674384 w 2614664"/>
                <a:gd name="connsiteY41" fmla="*/ 53427 h 2544791"/>
                <a:gd name="connsiteX42" fmla="*/ 450547 w 2614664"/>
                <a:gd name="connsiteY42" fmla="*/ 69619 h 2544791"/>
                <a:gd name="connsiteX43" fmla="*/ 472454 w 2614664"/>
                <a:gd name="connsiteY43" fmla="*/ 290599 h 2544791"/>
                <a:gd name="connsiteX44" fmla="*/ 621044 w 2614664"/>
                <a:gd name="connsiteY44" fmla="*/ 320127 h 2544791"/>
                <a:gd name="connsiteX45" fmla="*/ 832499 w 2614664"/>
                <a:gd name="connsiteY45" fmla="*/ 681124 h 2544791"/>
                <a:gd name="connsiteX46" fmla="*/ 848692 w 2614664"/>
                <a:gd name="connsiteY46" fmla="*/ 728749 h 2544791"/>
                <a:gd name="connsiteX47" fmla="*/ 848692 w 2614664"/>
                <a:gd name="connsiteY47" fmla="*/ 728749 h 2544791"/>
                <a:gd name="connsiteX48" fmla="*/ 688672 w 2614664"/>
                <a:gd name="connsiteY48" fmla="*/ 986877 h 2544791"/>
                <a:gd name="connsiteX49" fmla="*/ 524842 w 2614664"/>
                <a:gd name="connsiteY49" fmla="*/ 894484 h 2544791"/>
                <a:gd name="connsiteX50" fmla="*/ 518174 w 2614664"/>
                <a:gd name="connsiteY50" fmla="*/ 850669 h 2544791"/>
                <a:gd name="connsiteX51" fmla="*/ 500077 w 2614664"/>
                <a:gd name="connsiteY51" fmla="*/ 744942 h 2544791"/>
                <a:gd name="connsiteX52" fmla="*/ 281954 w 2614664"/>
                <a:gd name="connsiteY52" fmla="*/ 690649 h 2544791"/>
                <a:gd name="connsiteX53" fmla="*/ 239092 w 2614664"/>
                <a:gd name="connsiteY53" fmla="*/ 915439 h 2544791"/>
                <a:gd name="connsiteX54" fmla="*/ 468644 w 2614664"/>
                <a:gd name="connsiteY54" fmla="*/ 937347 h 2544791"/>
                <a:gd name="connsiteX55" fmla="*/ 667717 w 2614664"/>
                <a:gd name="connsiteY55" fmla="*/ 1055457 h 2544791"/>
                <a:gd name="connsiteX56" fmla="*/ 667717 w 2614664"/>
                <a:gd name="connsiteY56" fmla="*/ 1055457 h 2544791"/>
                <a:gd name="connsiteX57" fmla="*/ 667717 w 2614664"/>
                <a:gd name="connsiteY57" fmla="*/ 1055457 h 2544791"/>
                <a:gd name="connsiteX58" fmla="*/ 662002 w 2614664"/>
                <a:gd name="connsiteY58" fmla="*/ 1301202 h 2544791"/>
                <a:gd name="connsiteX59" fmla="*/ 621044 w 2614664"/>
                <a:gd name="connsiteY59" fmla="*/ 1322157 h 2544791"/>
                <a:gd name="connsiteX60" fmla="*/ 307672 w 2614664"/>
                <a:gd name="connsiteY60" fmla="*/ 1342159 h 2544791"/>
                <a:gd name="connsiteX61" fmla="*/ 307672 w 2614664"/>
                <a:gd name="connsiteY61" fmla="*/ 1342159 h 2544791"/>
                <a:gd name="connsiteX62" fmla="*/ 307672 w 2614664"/>
                <a:gd name="connsiteY62" fmla="*/ 1342159 h 2544791"/>
                <a:gd name="connsiteX63" fmla="*/ 298147 w 2614664"/>
                <a:gd name="connsiteY63" fmla="*/ 1320252 h 2544791"/>
                <a:gd name="connsiteX64" fmla="*/ 119077 w 2614664"/>
                <a:gd name="connsiteY64" fmla="*/ 1229764 h 2544791"/>
                <a:gd name="connsiteX65" fmla="*/ 14 w 2614664"/>
                <a:gd name="connsiteY65" fmla="*/ 1385974 h 2544791"/>
                <a:gd name="connsiteX66" fmla="*/ 122887 w 2614664"/>
                <a:gd name="connsiteY66" fmla="*/ 1534564 h 2544791"/>
                <a:gd name="connsiteX67" fmla="*/ 298147 w 2614664"/>
                <a:gd name="connsiteY67" fmla="*/ 1438362 h 2544791"/>
                <a:gd name="connsiteX68" fmla="*/ 354344 w 2614664"/>
                <a:gd name="connsiteY68" fmla="*/ 1400262 h 2544791"/>
                <a:gd name="connsiteX69" fmla="*/ 401969 w 2614664"/>
                <a:gd name="connsiteY69" fmla="*/ 1395499 h 2544791"/>
                <a:gd name="connsiteX70" fmla="*/ 627712 w 2614664"/>
                <a:gd name="connsiteY70" fmla="*/ 1382164 h 2544791"/>
                <a:gd name="connsiteX71" fmla="*/ 661049 w 2614664"/>
                <a:gd name="connsiteY71" fmla="*/ 1378354 h 2544791"/>
                <a:gd name="connsiteX72" fmla="*/ 690577 w 2614664"/>
                <a:gd name="connsiteY72" fmla="*/ 1417407 h 2544791"/>
                <a:gd name="connsiteX73" fmla="*/ 778207 w 2614664"/>
                <a:gd name="connsiteY73" fmla="*/ 1585999 h 2544791"/>
                <a:gd name="connsiteX74" fmla="*/ 778207 w 2614664"/>
                <a:gd name="connsiteY74" fmla="*/ 1720302 h 2544791"/>
                <a:gd name="connsiteX75" fmla="*/ 687719 w 2614664"/>
                <a:gd name="connsiteY75" fmla="*/ 1762212 h 2544791"/>
                <a:gd name="connsiteX76" fmla="*/ 528652 w 2614664"/>
                <a:gd name="connsiteY76" fmla="*/ 1857462 h 2544791"/>
                <a:gd name="connsiteX77" fmla="*/ 580087 w 2614664"/>
                <a:gd name="connsiteY77" fmla="*/ 2040342 h 2544791"/>
                <a:gd name="connsiteX78" fmla="*/ 766777 w 2614664"/>
                <a:gd name="connsiteY78" fmla="*/ 2040342 h 2544791"/>
                <a:gd name="connsiteX79" fmla="*/ 816307 w 2614664"/>
                <a:gd name="connsiteY79" fmla="*/ 1858414 h 2544791"/>
                <a:gd name="connsiteX80" fmla="*/ 830594 w 2614664"/>
                <a:gd name="connsiteY80" fmla="*/ 1746019 h 2544791"/>
                <a:gd name="connsiteX81" fmla="*/ 852502 w 2614664"/>
                <a:gd name="connsiteY81" fmla="*/ 1714587 h 2544791"/>
                <a:gd name="connsiteX82" fmla="*/ 896317 w 2614664"/>
                <a:gd name="connsiteY82" fmla="*/ 1709824 h 2544791"/>
                <a:gd name="connsiteX83" fmla="*/ 1135394 w 2614664"/>
                <a:gd name="connsiteY83" fmla="*/ 1834602 h 2544791"/>
                <a:gd name="connsiteX84" fmla="*/ 1163969 w 2614664"/>
                <a:gd name="connsiteY84" fmla="*/ 1861272 h 2544791"/>
                <a:gd name="connsiteX85" fmla="*/ 1160159 w 2614664"/>
                <a:gd name="connsiteY85" fmla="*/ 1885084 h 2544791"/>
                <a:gd name="connsiteX86" fmla="*/ 1119202 w 2614664"/>
                <a:gd name="connsiteY86" fmla="*/ 2216554 h 2544791"/>
                <a:gd name="connsiteX87" fmla="*/ 1081102 w 2614664"/>
                <a:gd name="connsiteY87" fmla="*/ 2238462 h 2544791"/>
                <a:gd name="connsiteX88" fmla="*/ 999187 w 2614664"/>
                <a:gd name="connsiteY88" fmla="*/ 2292754 h 2544791"/>
                <a:gd name="connsiteX89" fmla="*/ 1035382 w 2614664"/>
                <a:gd name="connsiteY89" fmla="*/ 2518497 h 2544791"/>
                <a:gd name="connsiteX90" fmla="*/ 1258267 w 2614664"/>
                <a:gd name="connsiteY90" fmla="*/ 2466109 h 2544791"/>
                <a:gd name="connsiteX91" fmla="*/ 1176352 w 2614664"/>
                <a:gd name="connsiteY91" fmla="*/ 2243224 h 2544791"/>
                <a:gd name="connsiteX92" fmla="*/ 1223024 w 2614664"/>
                <a:gd name="connsiteY92" fmla="*/ 1853652 h 2544791"/>
                <a:gd name="connsiteX93" fmla="*/ 1584974 w 2614664"/>
                <a:gd name="connsiteY93" fmla="*/ 1801264 h 2544791"/>
                <a:gd name="connsiteX94" fmla="*/ 1584974 w 2614664"/>
                <a:gd name="connsiteY94" fmla="*/ 1801264 h 2544791"/>
                <a:gd name="connsiteX95" fmla="*/ 1584974 w 2614664"/>
                <a:gd name="connsiteY95" fmla="*/ 1801264 h 2544791"/>
                <a:gd name="connsiteX96" fmla="*/ 1805954 w 2614664"/>
                <a:gd name="connsiteY96" fmla="*/ 2062249 h 2544791"/>
                <a:gd name="connsiteX97" fmla="*/ 1790714 w 2614664"/>
                <a:gd name="connsiteY97" fmla="*/ 2086062 h 2544791"/>
                <a:gd name="connsiteX98" fmla="*/ 1825004 w 2614664"/>
                <a:gd name="connsiteY98" fmla="*/ 2276562 h 2544791"/>
                <a:gd name="connsiteX99" fmla="*/ 2018362 w 2614664"/>
                <a:gd name="connsiteY99" fmla="*/ 2286087 h 2544791"/>
                <a:gd name="connsiteX100" fmla="*/ 2072654 w 2614664"/>
                <a:gd name="connsiteY100" fmla="*/ 2100349 h 2544791"/>
                <a:gd name="connsiteX101" fmla="*/ 1904062 w 2614664"/>
                <a:gd name="connsiteY101" fmla="*/ 2005099 h 2544791"/>
                <a:gd name="connsiteX102" fmla="*/ 1848817 w 2614664"/>
                <a:gd name="connsiteY102" fmla="*/ 2015577 h 2544791"/>
                <a:gd name="connsiteX103" fmla="*/ 1810717 w 2614664"/>
                <a:gd name="connsiteY103" fmla="*/ 1966999 h 2544791"/>
                <a:gd name="connsiteX104" fmla="*/ 1650697 w 2614664"/>
                <a:gd name="connsiteY104" fmla="*/ 1766974 h 2544791"/>
                <a:gd name="connsiteX105" fmla="*/ 1946924 w 2614664"/>
                <a:gd name="connsiteY105" fmla="*/ 1391689 h 2544791"/>
                <a:gd name="connsiteX106" fmla="*/ 1946924 w 2614664"/>
                <a:gd name="connsiteY106" fmla="*/ 1391689 h 2544791"/>
                <a:gd name="connsiteX107" fmla="*/ 1996454 w 2614664"/>
                <a:gd name="connsiteY107" fmla="*/ 1408834 h 2544791"/>
                <a:gd name="connsiteX108" fmla="*/ 2308874 w 2614664"/>
                <a:gd name="connsiteY108" fmla="*/ 1622194 h 2544791"/>
                <a:gd name="connsiteX109" fmla="*/ 2308874 w 2614664"/>
                <a:gd name="connsiteY109" fmla="*/ 1622194 h 2544791"/>
                <a:gd name="connsiteX110" fmla="*/ 2304112 w 2614664"/>
                <a:gd name="connsiteY110" fmla="*/ 1682202 h 2544791"/>
                <a:gd name="connsiteX111" fmla="*/ 2456512 w 2614664"/>
                <a:gd name="connsiteY111" fmla="*/ 1851747 h 2544791"/>
                <a:gd name="connsiteX112" fmla="*/ 2614627 w 2614664"/>
                <a:gd name="connsiteY112" fmla="*/ 1691727 h 2544791"/>
                <a:gd name="connsiteX113" fmla="*/ 2526997 w 2614664"/>
                <a:gd name="connsiteY113" fmla="*/ 1556472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614664" h="2544791">
                  <a:moveTo>
                    <a:pt x="2526997" y="1556472"/>
                  </a:moveTo>
                  <a:cubicBezTo>
                    <a:pt x="2465084" y="1526944"/>
                    <a:pt x="2406982" y="1536469"/>
                    <a:pt x="2354594" y="1579332"/>
                  </a:cubicBezTo>
                  <a:cubicBezTo>
                    <a:pt x="2334592" y="1566949"/>
                    <a:pt x="2314589" y="1554567"/>
                    <a:pt x="2294587" y="1542184"/>
                  </a:cubicBezTo>
                  <a:cubicBezTo>
                    <a:pt x="2189812" y="1472652"/>
                    <a:pt x="2091704" y="1394547"/>
                    <a:pt x="1981214" y="1332634"/>
                  </a:cubicBezTo>
                  <a:cubicBezTo>
                    <a:pt x="1965022" y="1321204"/>
                    <a:pt x="1969784" y="1305012"/>
                    <a:pt x="1971689" y="1289772"/>
                  </a:cubicBezTo>
                  <a:cubicBezTo>
                    <a:pt x="1982167" y="1199284"/>
                    <a:pt x="1978357" y="1109749"/>
                    <a:pt x="1954544" y="1022119"/>
                  </a:cubicBezTo>
                  <a:cubicBezTo>
                    <a:pt x="1951687" y="1010689"/>
                    <a:pt x="1943114" y="998307"/>
                    <a:pt x="1953592" y="985924"/>
                  </a:cubicBezTo>
                  <a:cubicBezTo>
                    <a:pt x="2012647" y="971637"/>
                    <a:pt x="2070749" y="955444"/>
                    <a:pt x="2126947" y="931632"/>
                  </a:cubicBezTo>
                  <a:cubicBezTo>
                    <a:pt x="2142187" y="935442"/>
                    <a:pt x="2147902" y="949729"/>
                    <a:pt x="2157427" y="960207"/>
                  </a:cubicBezTo>
                  <a:cubicBezTo>
                    <a:pt x="2208862" y="1018309"/>
                    <a:pt x="2285062" y="1032597"/>
                    <a:pt x="2351737" y="997354"/>
                  </a:cubicBezTo>
                  <a:cubicBezTo>
                    <a:pt x="2416507" y="962112"/>
                    <a:pt x="2447939" y="886864"/>
                    <a:pt x="2426984" y="814474"/>
                  </a:cubicBezTo>
                  <a:cubicBezTo>
                    <a:pt x="2406982" y="745894"/>
                    <a:pt x="2338402" y="698269"/>
                    <a:pt x="2267917" y="703984"/>
                  </a:cubicBezTo>
                  <a:cubicBezTo>
                    <a:pt x="2193622" y="708747"/>
                    <a:pt x="2136472" y="762087"/>
                    <a:pt x="2124089" y="838287"/>
                  </a:cubicBezTo>
                  <a:cubicBezTo>
                    <a:pt x="2121232" y="857337"/>
                    <a:pt x="2121232" y="877339"/>
                    <a:pt x="2097419" y="884007"/>
                  </a:cubicBezTo>
                  <a:lnTo>
                    <a:pt x="2097419" y="884007"/>
                  </a:lnTo>
                  <a:cubicBezTo>
                    <a:pt x="2074559" y="889722"/>
                    <a:pt x="2052652" y="897342"/>
                    <a:pt x="2029792" y="902104"/>
                  </a:cubicBezTo>
                  <a:cubicBezTo>
                    <a:pt x="1991692" y="909724"/>
                    <a:pt x="1958354" y="936394"/>
                    <a:pt x="1917397" y="925917"/>
                  </a:cubicBezTo>
                  <a:cubicBezTo>
                    <a:pt x="1917397" y="925917"/>
                    <a:pt x="1917397" y="925917"/>
                    <a:pt x="1917397" y="925917"/>
                  </a:cubicBezTo>
                  <a:cubicBezTo>
                    <a:pt x="1873582" y="817332"/>
                    <a:pt x="1799287" y="732559"/>
                    <a:pt x="1706894" y="663027"/>
                  </a:cubicBezTo>
                  <a:cubicBezTo>
                    <a:pt x="1693559" y="652549"/>
                    <a:pt x="1674509" y="647787"/>
                    <a:pt x="1669747" y="627784"/>
                  </a:cubicBezTo>
                  <a:cubicBezTo>
                    <a:pt x="1744994" y="523962"/>
                    <a:pt x="1814527" y="416329"/>
                    <a:pt x="1879297" y="304887"/>
                  </a:cubicBezTo>
                  <a:cubicBezTo>
                    <a:pt x="1891679" y="306792"/>
                    <a:pt x="1904062" y="307744"/>
                    <a:pt x="1916444" y="309649"/>
                  </a:cubicBezTo>
                  <a:cubicBezTo>
                    <a:pt x="1994549" y="322032"/>
                    <a:pt x="2065987" y="282979"/>
                    <a:pt x="2093609" y="212494"/>
                  </a:cubicBezTo>
                  <a:cubicBezTo>
                    <a:pt x="2121232" y="141057"/>
                    <a:pt x="2092657" y="61047"/>
                    <a:pt x="2027887" y="21994"/>
                  </a:cubicBezTo>
                  <a:cubicBezTo>
                    <a:pt x="1963117" y="-16106"/>
                    <a:pt x="1882154" y="-3723"/>
                    <a:pt x="1832624" y="51522"/>
                  </a:cubicBezTo>
                  <a:cubicBezTo>
                    <a:pt x="1780237" y="109624"/>
                    <a:pt x="1779284" y="189634"/>
                    <a:pt x="1829767" y="255357"/>
                  </a:cubicBezTo>
                  <a:cubicBezTo>
                    <a:pt x="1836434" y="277264"/>
                    <a:pt x="1820242" y="290599"/>
                    <a:pt x="1810717" y="306792"/>
                  </a:cubicBezTo>
                  <a:cubicBezTo>
                    <a:pt x="1747852" y="406804"/>
                    <a:pt x="1684034" y="506817"/>
                    <a:pt x="1620217" y="606829"/>
                  </a:cubicBezTo>
                  <a:cubicBezTo>
                    <a:pt x="1521157" y="562062"/>
                    <a:pt x="1417334" y="534439"/>
                    <a:pt x="1307797" y="535392"/>
                  </a:cubicBezTo>
                  <a:cubicBezTo>
                    <a:pt x="1288747" y="535392"/>
                    <a:pt x="1260172" y="553489"/>
                    <a:pt x="1251599" y="520152"/>
                  </a:cubicBezTo>
                  <a:cubicBezTo>
                    <a:pt x="1243979" y="490624"/>
                    <a:pt x="1244932" y="463954"/>
                    <a:pt x="1283032" y="447762"/>
                  </a:cubicBezTo>
                  <a:cubicBezTo>
                    <a:pt x="1334467" y="424902"/>
                    <a:pt x="1359232" y="378229"/>
                    <a:pt x="1363042" y="322032"/>
                  </a:cubicBezTo>
                  <a:cubicBezTo>
                    <a:pt x="1367804" y="243927"/>
                    <a:pt x="1313512" y="174394"/>
                    <a:pt x="1238264" y="160107"/>
                  </a:cubicBezTo>
                  <a:cubicBezTo>
                    <a:pt x="1158254" y="144867"/>
                    <a:pt x="1083007" y="189634"/>
                    <a:pt x="1059194" y="265834"/>
                  </a:cubicBezTo>
                  <a:cubicBezTo>
                    <a:pt x="1034429" y="343939"/>
                    <a:pt x="1070624" y="427759"/>
                    <a:pt x="1149682" y="455382"/>
                  </a:cubicBezTo>
                  <a:cubicBezTo>
                    <a:pt x="1189687" y="469669"/>
                    <a:pt x="1189687" y="493482"/>
                    <a:pt x="1191592" y="523962"/>
                  </a:cubicBezTo>
                  <a:cubicBezTo>
                    <a:pt x="1193497" y="559204"/>
                    <a:pt x="1163017" y="553489"/>
                    <a:pt x="1144919" y="558252"/>
                  </a:cubicBezTo>
                  <a:cubicBezTo>
                    <a:pt x="1055384" y="583017"/>
                    <a:pt x="973469" y="623022"/>
                    <a:pt x="901079" y="682077"/>
                  </a:cubicBezTo>
                  <a:lnTo>
                    <a:pt x="901079" y="682077"/>
                  </a:lnTo>
                  <a:cubicBezTo>
                    <a:pt x="829642" y="557299"/>
                    <a:pt x="757252" y="434427"/>
                    <a:pt x="685814" y="312507"/>
                  </a:cubicBezTo>
                  <a:cubicBezTo>
                    <a:pt x="680099" y="302982"/>
                    <a:pt x="675337" y="293457"/>
                    <a:pt x="677242" y="281074"/>
                  </a:cubicBezTo>
                  <a:cubicBezTo>
                    <a:pt x="742964" y="209637"/>
                    <a:pt x="742012" y="114387"/>
                    <a:pt x="674384" y="53427"/>
                  </a:cubicBezTo>
                  <a:cubicBezTo>
                    <a:pt x="609614" y="-5628"/>
                    <a:pt x="505792" y="1992"/>
                    <a:pt x="450547" y="69619"/>
                  </a:cubicBezTo>
                  <a:cubicBezTo>
                    <a:pt x="395302" y="136294"/>
                    <a:pt x="404827" y="235354"/>
                    <a:pt x="472454" y="290599"/>
                  </a:cubicBezTo>
                  <a:cubicBezTo>
                    <a:pt x="516269" y="326794"/>
                    <a:pt x="566752" y="330604"/>
                    <a:pt x="621044" y="320127"/>
                  </a:cubicBezTo>
                  <a:cubicBezTo>
                    <a:pt x="691529" y="440142"/>
                    <a:pt x="762014" y="561109"/>
                    <a:pt x="832499" y="681124"/>
                  </a:cubicBezTo>
                  <a:cubicBezTo>
                    <a:pt x="841072" y="695412"/>
                    <a:pt x="855359" y="708747"/>
                    <a:pt x="848692" y="728749"/>
                  </a:cubicBezTo>
                  <a:cubicBezTo>
                    <a:pt x="848692" y="728749"/>
                    <a:pt x="848692" y="728749"/>
                    <a:pt x="848692" y="728749"/>
                  </a:cubicBezTo>
                  <a:cubicBezTo>
                    <a:pt x="772492" y="800187"/>
                    <a:pt x="720104" y="886864"/>
                    <a:pt x="688672" y="986877"/>
                  </a:cubicBezTo>
                  <a:cubicBezTo>
                    <a:pt x="626759" y="969732"/>
                    <a:pt x="581992" y="920202"/>
                    <a:pt x="524842" y="894484"/>
                  </a:cubicBezTo>
                  <a:cubicBezTo>
                    <a:pt x="507697" y="882102"/>
                    <a:pt x="516269" y="865909"/>
                    <a:pt x="518174" y="850669"/>
                  </a:cubicBezTo>
                  <a:cubicBezTo>
                    <a:pt x="522937" y="813522"/>
                    <a:pt x="519127" y="778279"/>
                    <a:pt x="500077" y="744942"/>
                  </a:cubicBezTo>
                  <a:cubicBezTo>
                    <a:pt x="456262" y="668742"/>
                    <a:pt x="356249" y="643977"/>
                    <a:pt x="281954" y="690649"/>
                  </a:cubicBezTo>
                  <a:cubicBezTo>
                    <a:pt x="205754" y="738274"/>
                    <a:pt x="186704" y="843049"/>
                    <a:pt x="239092" y="915439"/>
                  </a:cubicBezTo>
                  <a:cubicBezTo>
                    <a:pt x="293384" y="989734"/>
                    <a:pt x="392444" y="999259"/>
                    <a:pt x="468644" y="937347"/>
                  </a:cubicBezTo>
                  <a:cubicBezTo>
                    <a:pt x="542939" y="964017"/>
                    <a:pt x="600089" y="1017357"/>
                    <a:pt x="667717" y="1055457"/>
                  </a:cubicBezTo>
                  <a:cubicBezTo>
                    <a:pt x="667717" y="1055457"/>
                    <a:pt x="667717" y="1055457"/>
                    <a:pt x="667717" y="1055457"/>
                  </a:cubicBezTo>
                  <a:cubicBezTo>
                    <a:pt x="667717" y="1055457"/>
                    <a:pt x="667717" y="1055457"/>
                    <a:pt x="667717" y="1055457"/>
                  </a:cubicBezTo>
                  <a:cubicBezTo>
                    <a:pt x="650572" y="1137372"/>
                    <a:pt x="646762" y="1218334"/>
                    <a:pt x="662002" y="1301202"/>
                  </a:cubicBezTo>
                  <a:cubicBezTo>
                    <a:pt x="658192" y="1326919"/>
                    <a:pt x="636284" y="1321204"/>
                    <a:pt x="621044" y="1322157"/>
                  </a:cubicBezTo>
                  <a:cubicBezTo>
                    <a:pt x="516269" y="1328824"/>
                    <a:pt x="412447" y="1335492"/>
                    <a:pt x="307672" y="1342159"/>
                  </a:cubicBezTo>
                  <a:cubicBezTo>
                    <a:pt x="307672" y="1342159"/>
                    <a:pt x="307672" y="1342159"/>
                    <a:pt x="307672" y="1342159"/>
                  </a:cubicBezTo>
                  <a:cubicBezTo>
                    <a:pt x="307672" y="1342159"/>
                    <a:pt x="307672" y="1342159"/>
                    <a:pt x="307672" y="1342159"/>
                  </a:cubicBezTo>
                  <a:cubicBezTo>
                    <a:pt x="304814" y="1334539"/>
                    <a:pt x="301957" y="1326919"/>
                    <a:pt x="298147" y="1320252"/>
                  </a:cubicBezTo>
                  <a:cubicBezTo>
                    <a:pt x="264809" y="1248814"/>
                    <a:pt x="192419" y="1211667"/>
                    <a:pt x="119077" y="1229764"/>
                  </a:cubicBezTo>
                  <a:cubicBezTo>
                    <a:pt x="45734" y="1247862"/>
                    <a:pt x="-938" y="1308822"/>
                    <a:pt x="14" y="1385974"/>
                  </a:cubicBezTo>
                  <a:cubicBezTo>
                    <a:pt x="967" y="1459317"/>
                    <a:pt x="50497" y="1519324"/>
                    <a:pt x="122887" y="1534564"/>
                  </a:cubicBezTo>
                  <a:cubicBezTo>
                    <a:pt x="196229" y="1549804"/>
                    <a:pt x="270524" y="1512657"/>
                    <a:pt x="298147" y="1438362"/>
                  </a:cubicBezTo>
                  <a:cubicBezTo>
                    <a:pt x="309577" y="1407882"/>
                    <a:pt x="327674" y="1401214"/>
                    <a:pt x="354344" y="1400262"/>
                  </a:cubicBezTo>
                  <a:cubicBezTo>
                    <a:pt x="370537" y="1400262"/>
                    <a:pt x="385777" y="1397404"/>
                    <a:pt x="401969" y="1395499"/>
                  </a:cubicBezTo>
                  <a:cubicBezTo>
                    <a:pt x="477217" y="1393594"/>
                    <a:pt x="552464" y="1390737"/>
                    <a:pt x="627712" y="1382164"/>
                  </a:cubicBezTo>
                  <a:cubicBezTo>
                    <a:pt x="639142" y="1383117"/>
                    <a:pt x="650572" y="1384069"/>
                    <a:pt x="661049" y="1378354"/>
                  </a:cubicBezTo>
                  <a:cubicBezTo>
                    <a:pt x="683909" y="1382164"/>
                    <a:pt x="684862" y="1401214"/>
                    <a:pt x="690577" y="1417407"/>
                  </a:cubicBezTo>
                  <a:cubicBezTo>
                    <a:pt x="712484" y="1477414"/>
                    <a:pt x="741059" y="1533612"/>
                    <a:pt x="778207" y="1585999"/>
                  </a:cubicBezTo>
                  <a:cubicBezTo>
                    <a:pt x="825832" y="1650769"/>
                    <a:pt x="823927" y="1649817"/>
                    <a:pt x="778207" y="1720302"/>
                  </a:cubicBezTo>
                  <a:cubicBezTo>
                    <a:pt x="755347" y="1755544"/>
                    <a:pt x="735344" y="1772689"/>
                    <a:pt x="687719" y="1762212"/>
                  </a:cubicBezTo>
                  <a:cubicBezTo>
                    <a:pt x="621044" y="1747924"/>
                    <a:pt x="554369" y="1793644"/>
                    <a:pt x="528652" y="1857462"/>
                  </a:cubicBezTo>
                  <a:cubicBezTo>
                    <a:pt x="502934" y="1923184"/>
                    <a:pt x="523889" y="1998432"/>
                    <a:pt x="580087" y="2040342"/>
                  </a:cubicBezTo>
                  <a:cubicBezTo>
                    <a:pt x="635332" y="2081299"/>
                    <a:pt x="711532" y="2081299"/>
                    <a:pt x="766777" y="2040342"/>
                  </a:cubicBezTo>
                  <a:cubicBezTo>
                    <a:pt x="823927" y="1998432"/>
                    <a:pt x="851549" y="1919374"/>
                    <a:pt x="816307" y="1858414"/>
                  </a:cubicBezTo>
                  <a:cubicBezTo>
                    <a:pt x="787732" y="1809837"/>
                    <a:pt x="802019" y="1780309"/>
                    <a:pt x="830594" y="1746019"/>
                  </a:cubicBezTo>
                  <a:cubicBezTo>
                    <a:pt x="839167" y="1736494"/>
                    <a:pt x="845834" y="1726017"/>
                    <a:pt x="852502" y="1714587"/>
                  </a:cubicBezTo>
                  <a:cubicBezTo>
                    <a:pt x="864884" y="1691727"/>
                    <a:pt x="877267" y="1693632"/>
                    <a:pt x="896317" y="1709824"/>
                  </a:cubicBezTo>
                  <a:cubicBezTo>
                    <a:pt x="966802" y="1767927"/>
                    <a:pt x="1046812" y="1809837"/>
                    <a:pt x="1135394" y="1834602"/>
                  </a:cubicBezTo>
                  <a:cubicBezTo>
                    <a:pt x="1149682" y="1838412"/>
                    <a:pt x="1163017" y="1842222"/>
                    <a:pt x="1163969" y="1861272"/>
                  </a:cubicBezTo>
                  <a:cubicBezTo>
                    <a:pt x="1161112" y="1868892"/>
                    <a:pt x="1158254" y="1878417"/>
                    <a:pt x="1160159" y="1885084"/>
                  </a:cubicBezTo>
                  <a:cubicBezTo>
                    <a:pt x="1142062" y="1994622"/>
                    <a:pt x="1129679" y="2105112"/>
                    <a:pt x="1119202" y="2216554"/>
                  </a:cubicBezTo>
                  <a:cubicBezTo>
                    <a:pt x="1114439" y="2237509"/>
                    <a:pt x="1095389" y="2234652"/>
                    <a:pt x="1081102" y="2238462"/>
                  </a:cubicBezTo>
                  <a:cubicBezTo>
                    <a:pt x="1048717" y="2248939"/>
                    <a:pt x="1021094" y="2266084"/>
                    <a:pt x="999187" y="2292754"/>
                  </a:cubicBezTo>
                  <a:cubicBezTo>
                    <a:pt x="943942" y="2365144"/>
                    <a:pt x="960134" y="2468014"/>
                    <a:pt x="1035382" y="2518497"/>
                  </a:cubicBezTo>
                  <a:cubicBezTo>
                    <a:pt x="1110629" y="2568979"/>
                    <a:pt x="1213499" y="2544214"/>
                    <a:pt x="1258267" y="2466109"/>
                  </a:cubicBezTo>
                  <a:cubicBezTo>
                    <a:pt x="1305892" y="2382289"/>
                    <a:pt x="1270649" y="2286087"/>
                    <a:pt x="1176352" y="2243224"/>
                  </a:cubicBezTo>
                  <a:cubicBezTo>
                    <a:pt x="1191592" y="2113684"/>
                    <a:pt x="1207784" y="1983192"/>
                    <a:pt x="1223024" y="1853652"/>
                  </a:cubicBezTo>
                  <a:cubicBezTo>
                    <a:pt x="1347802" y="1867939"/>
                    <a:pt x="1469722" y="1854604"/>
                    <a:pt x="1584974" y="1801264"/>
                  </a:cubicBezTo>
                  <a:cubicBezTo>
                    <a:pt x="1584974" y="1801264"/>
                    <a:pt x="1584974" y="1801264"/>
                    <a:pt x="1584974" y="1801264"/>
                  </a:cubicBezTo>
                  <a:cubicBezTo>
                    <a:pt x="1584974" y="1801264"/>
                    <a:pt x="1584974" y="1801264"/>
                    <a:pt x="1584974" y="1801264"/>
                  </a:cubicBezTo>
                  <a:cubicBezTo>
                    <a:pt x="1666889" y="1881274"/>
                    <a:pt x="1737374" y="1970809"/>
                    <a:pt x="1805954" y="2062249"/>
                  </a:cubicBezTo>
                  <a:cubicBezTo>
                    <a:pt x="1801192" y="2069869"/>
                    <a:pt x="1794524" y="2077489"/>
                    <a:pt x="1790714" y="2086062"/>
                  </a:cubicBezTo>
                  <a:cubicBezTo>
                    <a:pt x="1757377" y="2151784"/>
                    <a:pt x="1771664" y="2228937"/>
                    <a:pt x="1825004" y="2276562"/>
                  </a:cubicBezTo>
                  <a:cubicBezTo>
                    <a:pt x="1879297" y="2324187"/>
                    <a:pt x="1960259" y="2327997"/>
                    <a:pt x="2018362" y="2286087"/>
                  </a:cubicBezTo>
                  <a:cubicBezTo>
                    <a:pt x="2077417" y="2244177"/>
                    <a:pt x="2099324" y="2167024"/>
                    <a:pt x="2072654" y="2100349"/>
                  </a:cubicBezTo>
                  <a:cubicBezTo>
                    <a:pt x="2045984" y="2033674"/>
                    <a:pt x="1979309" y="1994622"/>
                    <a:pt x="1904062" y="2005099"/>
                  </a:cubicBezTo>
                  <a:cubicBezTo>
                    <a:pt x="1885012" y="2007957"/>
                    <a:pt x="1866914" y="2011767"/>
                    <a:pt x="1848817" y="2015577"/>
                  </a:cubicBezTo>
                  <a:cubicBezTo>
                    <a:pt x="1836434" y="1999384"/>
                    <a:pt x="1823099" y="1983192"/>
                    <a:pt x="1810717" y="1966999"/>
                  </a:cubicBezTo>
                  <a:cubicBezTo>
                    <a:pt x="1758329" y="1899372"/>
                    <a:pt x="1696417" y="1840317"/>
                    <a:pt x="1650697" y="1766974"/>
                  </a:cubicBezTo>
                  <a:cubicBezTo>
                    <a:pt x="1797382" y="1679344"/>
                    <a:pt x="1899299" y="1556472"/>
                    <a:pt x="1946924" y="1391689"/>
                  </a:cubicBezTo>
                  <a:cubicBezTo>
                    <a:pt x="1946924" y="1391689"/>
                    <a:pt x="1946924" y="1391689"/>
                    <a:pt x="1946924" y="1391689"/>
                  </a:cubicBezTo>
                  <a:cubicBezTo>
                    <a:pt x="1969784" y="1379307"/>
                    <a:pt x="1982167" y="1399309"/>
                    <a:pt x="1996454" y="1408834"/>
                  </a:cubicBezTo>
                  <a:cubicBezTo>
                    <a:pt x="2101229" y="1479319"/>
                    <a:pt x="2205052" y="1550757"/>
                    <a:pt x="2308874" y="1622194"/>
                  </a:cubicBezTo>
                  <a:lnTo>
                    <a:pt x="2308874" y="1622194"/>
                  </a:lnTo>
                  <a:cubicBezTo>
                    <a:pt x="2319352" y="1643149"/>
                    <a:pt x="2305064" y="1662199"/>
                    <a:pt x="2304112" y="1682202"/>
                  </a:cubicBezTo>
                  <a:cubicBezTo>
                    <a:pt x="2297444" y="1773642"/>
                    <a:pt x="2366024" y="1850794"/>
                    <a:pt x="2456512" y="1851747"/>
                  </a:cubicBezTo>
                  <a:cubicBezTo>
                    <a:pt x="2545095" y="1852699"/>
                    <a:pt x="2616532" y="1781262"/>
                    <a:pt x="2614627" y="1691727"/>
                  </a:cubicBezTo>
                  <a:cubicBezTo>
                    <a:pt x="2612722" y="1629814"/>
                    <a:pt x="2583195" y="1583142"/>
                    <a:pt x="2526997" y="1556472"/>
                  </a:cubicBezTo>
                  <a:close/>
                </a:path>
              </a:pathLst>
            </a:custGeom>
            <a:solidFill>
              <a:srgbClr val="FAAF40"/>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11" name="Freeform: Shape 15">
              <a:extLst>
                <a:ext uri="{FF2B5EF4-FFF2-40B4-BE49-F238E27FC236}">
                  <a16:creationId xmlns:a16="http://schemas.microsoft.com/office/drawing/2014/main" id="{3B93C34E-1073-43B4-9C31-915A7CE2F17C}"/>
                </a:ext>
              </a:extLst>
            </p:cNvPr>
            <p:cNvSpPr/>
            <p:nvPr/>
          </p:nvSpPr>
          <p:spPr>
            <a:xfrm>
              <a:off x="5468780" y="2511197"/>
              <a:ext cx="1277778" cy="1278335"/>
            </a:xfrm>
            <a:custGeom>
              <a:avLst/>
              <a:gdLst>
                <a:gd name="connsiteX0" fmla="*/ 535780 w 1277778"/>
                <a:gd name="connsiteY0" fmla="*/ 935355 h 1278335"/>
                <a:gd name="connsiteX1" fmla="*/ 645317 w 1277778"/>
                <a:gd name="connsiteY1" fmla="*/ 1044892 h 1278335"/>
                <a:gd name="connsiteX2" fmla="*/ 534827 w 1277778"/>
                <a:gd name="connsiteY2" fmla="*/ 1152525 h 1278335"/>
                <a:gd name="connsiteX3" fmla="*/ 428147 w 1277778"/>
                <a:gd name="connsiteY3" fmla="*/ 1043940 h 1278335"/>
                <a:gd name="connsiteX4" fmla="*/ 535780 w 1277778"/>
                <a:gd name="connsiteY4" fmla="*/ 935355 h 1278335"/>
                <a:gd name="connsiteX5" fmla="*/ 534828 w 1277778"/>
                <a:gd name="connsiteY5" fmla="*/ 920115 h 1278335"/>
                <a:gd name="connsiteX6" fmla="*/ 403382 w 1277778"/>
                <a:gd name="connsiteY6" fmla="*/ 1049655 h 1278335"/>
                <a:gd name="connsiteX7" fmla="*/ 535780 w 1277778"/>
                <a:gd name="connsiteY7" fmla="*/ 1183005 h 1278335"/>
                <a:gd name="connsiteX8" fmla="*/ 666273 w 1277778"/>
                <a:gd name="connsiteY8" fmla="*/ 1052513 h 1278335"/>
                <a:gd name="connsiteX9" fmla="*/ 534828 w 1277778"/>
                <a:gd name="connsiteY9" fmla="*/ 920115 h 1278335"/>
                <a:gd name="connsiteX10" fmla="*/ 792954 w 1277778"/>
                <a:gd name="connsiteY10" fmla="*/ 710565 h 1278335"/>
                <a:gd name="connsiteX11" fmla="*/ 841532 w 1277778"/>
                <a:gd name="connsiteY11" fmla="*/ 757237 h 1278335"/>
                <a:gd name="connsiteX12" fmla="*/ 795812 w 1277778"/>
                <a:gd name="connsiteY12" fmla="*/ 805815 h 1278335"/>
                <a:gd name="connsiteX13" fmla="*/ 747234 w 1277778"/>
                <a:gd name="connsiteY13" fmla="*/ 755332 h 1278335"/>
                <a:gd name="connsiteX14" fmla="*/ 792954 w 1277778"/>
                <a:gd name="connsiteY14" fmla="*/ 710565 h 1278335"/>
                <a:gd name="connsiteX15" fmla="*/ 794860 w 1277778"/>
                <a:gd name="connsiteY15" fmla="*/ 693420 h 1278335"/>
                <a:gd name="connsiteX16" fmla="*/ 725328 w 1277778"/>
                <a:gd name="connsiteY16" fmla="*/ 762952 h 1278335"/>
                <a:gd name="connsiteX17" fmla="*/ 794860 w 1277778"/>
                <a:gd name="connsiteY17" fmla="*/ 832485 h 1278335"/>
                <a:gd name="connsiteX18" fmla="*/ 864392 w 1277778"/>
                <a:gd name="connsiteY18" fmla="*/ 762952 h 1278335"/>
                <a:gd name="connsiteX19" fmla="*/ 794860 w 1277778"/>
                <a:gd name="connsiteY19" fmla="*/ 693420 h 1278335"/>
                <a:gd name="connsiteX20" fmla="*/ 231932 w 1277778"/>
                <a:gd name="connsiteY20" fmla="*/ 630555 h 1278335"/>
                <a:gd name="connsiteX21" fmla="*/ 303369 w 1277778"/>
                <a:gd name="connsiteY21" fmla="*/ 704850 h 1278335"/>
                <a:gd name="connsiteX22" fmla="*/ 233837 w 1277778"/>
                <a:gd name="connsiteY22" fmla="*/ 779145 h 1278335"/>
                <a:gd name="connsiteX23" fmla="*/ 160494 w 1277778"/>
                <a:gd name="connsiteY23" fmla="*/ 707708 h 1278335"/>
                <a:gd name="connsiteX24" fmla="*/ 231932 w 1277778"/>
                <a:gd name="connsiteY24" fmla="*/ 630555 h 1278335"/>
                <a:gd name="connsiteX25" fmla="*/ 232885 w 1277778"/>
                <a:gd name="connsiteY25" fmla="*/ 616268 h 1278335"/>
                <a:gd name="connsiteX26" fmla="*/ 136682 w 1277778"/>
                <a:gd name="connsiteY26" fmla="*/ 708660 h 1278335"/>
                <a:gd name="connsiteX27" fmla="*/ 233837 w 1277778"/>
                <a:gd name="connsiteY27" fmla="*/ 804863 h 1278335"/>
                <a:gd name="connsiteX28" fmla="*/ 330040 w 1277778"/>
                <a:gd name="connsiteY28" fmla="*/ 712470 h 1278335"/>
                <a:gd name="connsiteX29" fmla="*/ 232885 w 1277778"/>
                <a:gd name="connsiteY29" fmla="*/ 616268 h 1278335"/>
                <a:gd name="connsiteX30" fmla="*/ 1138712 w 1277778"/>
                <a:gd name="connsiteY30" fmla="*/ 510540 h 1278335"/>
                <a:gd name="connsiteX31" fmla="*/ 1190147 w 1277778"/>
                <a:gd name="connsiteY31" fmla="*/ 565785 h 1278335"/>
                <a:gd name="connsiteX32" fmla="*/ 1135854 w 1277778"/>
                <a:gd name="connsiteY32" fmla="*/ 619125 h 1278335"/>
                <a:gd name="connsiteX33" fmla="*/ 1081562 w 1277778"/>
                <a:gd name="connsiteY33" fmla="*/ 567690 h 1278335"/>
                <a:gd name="connsiteX34" fmla="*/ 1138712 w 1277778"/>
                <a:gd name="connsiteY34" fmla="*/ 510540 h 1278335"/>
                <a:gd name="connsiteX35" fmla="*/ 1136808 w 1277778"/>
                <a:gd name="connsiteY35" fmla="*/ 492443 h 1278335"/>
                <a:gd name="connsiteX36" fmla="*/ 1058703 w 1277778"/>
                <a:gd name="connsiteY36" fmla="*/ 565785 h 1278335"/>
                <a:gd name="connsiteX37" fmla="*/ 1136808 w 1277778"/>
                <a:gd name="connsiteY37" fmla="*/ 650558 h 1278335"/>
                <a:gd name="connsiteX38" fmla="*/ 1215865 w 1277778"/>
                <a:gd name="connsiteY38" fmla="*/ 570548 h 1278335"/>
                <a:gd name="connsiteX39" fmla="*/ 1136808 w 1277778"/>
                <a:gd name="connsiteY39" fmla="*/ 492443 h 1278335"/>
                <a:gd name="connsiteX40" fmla="*/ 279557 w 1277778"/>
                <a:gd name="connsiteY40" fmla="*/ 281940 h 1278335"/>
                <a:gd name="connsiteX41" fmla="*/ 338612 w 1277778"/>
                <a:gd name="connsiteY41" fmla="*/ 340043 h 1278335"/>
                <a:gd name="connsiteX42" fmla="*/ 277652 w 1277778"/>
                <a:gd name="connsiteY42" fmla="*/ 403860 h 1278335"/>
                <a:gd name="connsiteX43" fmla="*/ 219550 w 1277778"/>
                <a:gd name="connsiteY43" fmla="*/ 340995 h 1278335"/>
                <a:gd name="connsiteX44" fmla="*/ 279557 w 1277778"/>
                <a:gd name="connsiteY44" fmla="*/ 281940 h 1278335"/>
                <a:gd name="connsiteX45" fmla="*/ 276700 w 1277778"/>
                <a:gd name="connsiteY45" fmla="*/ 263843 h 1278335"/>
                <a:gd name="connsiteX46" fmla="*/ 193832 w 1277778"/>
                <a:gd name="connsiteY46" fmla="*/ 349568 h 1278335"/>
                <a:gd name="connsiteX47" fmla="*/ 279557 w 1277778"/>
                <a:gd name="connsiteY47" fmla="*/ 432435 h 1278335"/>
                <a:gd name="connsiteX48" fmla="*/ 360520 w 1277778"/>
                <a:gd name="connsiteY48" fmla="*/ 348615 h 1278335"/>
                <a:gd name="connsiteX49" fmla="*/ 276700 w 1277778"/>
                <a:gd name="connsiteY49" fmla="*/ 263843 h 1278335"/>
                <a:gd name="connsiteX50" fmla="*/ 628172 w 1277778"/>
                <a:gd name="connsiteY50" fmla="*/ 191453 h 1278335"/>
                <a:gd name="connsiteX51" fmla="*/ 751997 w 1277778"/>
                <a:gd name="connsiteY51" fmla="*/ 320993 h 1278335"/>
                <a:gd name="connsiteX52" fmla="*/ 622457 w 1277778"/>
                <a:gd name="connsiteY52" fmla="*/ 445770 h 1278335"/>
                <a:gd name="connsiteX53" fmla="*/ 504347 w 1277778"/>
                <a:gd name="connsiteY53" fmla="*/ 315278 h 1278335"/>
                <a:gd name="connsiteX54" fmla="*/ 628172 w 1277778"/>
                <a:gd name="connsiteY54" fmla="*/ 191453 h 1278335"/>
                <a:gd name="connsiteX55" fmla="*/ 626267 w 1277778"/>
                <a:gd name="connsiteY55" fmla="*/ 177165 h 1278335"/>
                <a:gd name="connsiteX56" fmla="*/ 478630 w 1277778"/>
                <a:gd name="connsiteY56" fmla="*/ 325755 h 1278335"/>
                <a:gd name="connsiteX57" fmla="*/ 630078 w 1277778"/>
                <a:gd name="connsiteY57" fmla="*/ 471488 h 1278335"/>
                <a:gd name="connsiteX58" fmla="*/ 777715 w 1277778"/>
                <a:gd name="connsiteY58" fmla="*/ 321945 h 1278335"/>
                <a:gd name="connsiteX59" fmla="*/ 626267 w 1277778"/>
                <a:gd name="connsiteY59" fmla="*/ 177165 h 1278335"/>
                <a:gd name="connsiteX60" fmla="*/ 639603 w 1277778"/>
                <a:gd name="connsiteY60" fmla="*/ 0 h 1278335"/>
                <a:gd name="connsiteX61" fmla="*/ 1277778 w 1277778"/>
                <a:gd name="connsiteY61" fmla="*/ 638175 h 1278335"/>
                <a:gd name="connsiteX62" fmla="*/ 635792 w 1277778"/>
                <a:gd name="connsiteY62" fmla="*/ 1278255 h 1278335"/>
                <a:gd name="connsiteX63" fmla="*/ 475 w 1277778"/>
                <a:gd name="connsiteY63" fmla="*/ 639128 h 1278335"/>
                <a:gd name="connsiteX64" fmla="*/ 639603 w 1277778"/>
                <a:gd name="connsiteY64" fmla="*/ 0 h 127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277778" h="1278335">
                  <a:moveTo>
                    <a:pt x="535780" y="935355"/>
                  </a:moveTo>
                  <a:cubicBezTo>
                    <a:pt x="592929" y="936307"/>
                    <a:pt x="646270" y="988695"/>
                    <a:pt x="645317" y="1044892"/>
                  </a:cubicBezTo>
                  <a:cubicBezTo>
                    <a:pt x="643412" y="1106805"/>
                    <a:pt x="596740" y="1151572"/>
                    <a:pt x="534827" y="1152525"/>
                  </a:cubicBezTo>
                  <a:cubicBezTo>
                    <a:pt x="473867" y="1153477"/>
                    <a:pt x="428147" y="1107757"/>
                    <a:pt x="428147" y="1043940"/>
                  </a:cubicBezTo>
                  <a:cubicBezTo>
                    <a:pt x="428147" y="982980"/>
                    <a:pt x="475772" y="934402"/>
                    <a:pt x="535780" y="935355"/>
                  </a:cubicBezTo>
                  <a:close/>
                  <a:moveTo>
                    <a:pt x="534828" y="920115"/>
                  </a:moveTo>
                  <a:cubicBezTo>
                    <a:pt x="463390" y="920115"/>
                    <a:pt x="405287" y="978218"/>
                    <a:pt x="403382" y="1049655"/>
                  </a:cubicBezTo>
                  <a:cubicBezTo>
                    <a:pt x="401478" y="1119188"/>
                    <a:pt x="466247" y="1183958"/>
                    <a:pt x="535780" y="1183005"/>
                  </a:cubicBezTo>
                  <a:cubicBezTo>
                    <a:pt x="607217" y="1182053"/>
                    <a:pt x="665320" y="1123950"/>
                    <a:pt x="666273" y="1052513"/>
                  </a:cubicBezTo>
                  <a:cubicBezTo>
                    <a:pt x="666273" y="977265"/>
                    <a:pt x="610075" y="920115"/>
                    <a:pt x="534828" y="920115"/>
                  </a:cubicBezTo>
                  <a:close/>
                  <a:moveTo>
                    <a:pt x="792954" y="710565"/>
                  </a:moveTo>
                  <a:cubicBezTo>
                    <a:pt x="822482" y="709612"/>
                    <a:pt x="841532" y="727710"/>
                    <a:pt x="841532" y="757237"/>
                  </a:cubicBezTo>
                  <a:cubicBezTo>
                    <a:pt x="842484" y="786765"/>
                    <a:pt x="822482" y="802005"/>
                    <a:pt x="795812" y="805815"/>
                  </a:cubicBezTo>
                  <a:cubicBezTo>
                    <a:pt x="765332" y="801052"/>
                    <a:pt x="746282" y="785812"/>
                    <a:pt x="747234" y="755332"/>
                  </a:cubicBezTo>
                  <a:cubicBezTo>
                    <a:pt x="748187" y="728662"/>
                    <a:pt x="765332" y="710565"/>
                    <a:pt x="792954" y="710565"/>
                  </a:cubicBezTo>
                  <a:close/>
                  <a:moveTo>
                    <a:pt x="794860" y="693420"/>
                  </a:moveTo>
                  <a:cubicBezTo>
                    <a:pt x="756760" y="693420"/>
                    <a:pt x="725328" y="725805"/>
                    <a:pt x="725328" y="762952"/>
                  </a:cubicBezTo>
                  <a:cubicBezTo>
                    <a:pt x="725328" y="801052"/>
                    <a:pt x="757712" y="832485"/>
                    <a:pt x="794860" y="832485"/>
                  </a:cubicBezTo>
                  <a:cubicBezTo>
                    <a:pt x="832008" y="832485"/>
                    <a:pt x="864392" y="800100"/>
                    <a:pt x="864392" y="762952"/>
                  </a:cubicBezTo>
                  <a:cubicBezTo>
                    <a:pt x="864392" y="724852"/>
                    <a:pt x="832008" y="693420"/>
                    <a:pt x="794860" y="693420"/>
                  </a:cubicBezTo>
                  <a:close/>
                  <a:moveTo>
                    <a:pt x="231932" y="630555"/>
                  </a:moveTo>
                  <a:cubicBezTo>
                    <a:pt x="272889" y="631507"/>
                    <a:pt x="303369" y="663893"/>
                    <a:pt x="303369" y="704850"/>
                  </a:cubicBezTo>
                  <a:cubicBezTo>
                    <a:pt x="303369" y="745808"/>
                    <a:pt x="272889" y="778193"/>
                    <a:pt x="233837" y="779145"/>
                  </a:cubicBezTo>
                  <a:cubicBezTo>
                    <a:pt x="194784" y="780097"/>
                    <a:pt x="162399" y="748665"/>
                    <a:pt x="160494" y="707708"/>
                  </a:cubicBezTo>
                  <a:cubicBezTo>
                    <a:pt x="159542" y="664845"/>
                    <a:pt x="190974" y="630555"/>
                    <a:pt x="231932" y="630555"/>
                  </a:cubicBezTo>
                  <a:close/>
                  <a:moveTo>
                    <a:pt x="232885" y="616268"/>
                  </a:moveTo>
                  <a:cubicBezTo>
                    <a:pt x="182403" y="616268"/>
                    <a:pt x="137635" y="659130"/>
                    <a:pt x="136682" y="708660"/>
                  </a:cubicBezTo>
                  <a:cubicBezTo>
                    <a:pt x="135730" y="759143"/>
                    <a:pt x="182403" y="804863"/>
                    <a:pt x="233837" y="804863"/>
                  </a:cubicBezTo>
                  <a:cubicBezTo>
                    <a:pt x="283368" y="804863"/>
                    <a:pt x="328135" y="761048"/>
                    <a:pt x="330040" y="712470"/>
                  </a:cubicBezTo>
                  <a:cubicBezTo>
                    <a:pt x="330993" y="661988"/>
                    <a:pt x="285272" y="616268"/>
                    <a:pt x="232885" y="616268"/>
                  </a:cubicBezTo>
                  <a:close/>
                  <a:moveTo>
                    <a:pt x="1138712" y="510540"/>
                  </a:moveTo>
                  <a:cubicBezTo>
                    <a:pt x="1172050" y="510540"/>
                    <a:pt x="1190147" y="532447"/>
                    <a:pt x="1190147" y="565785"/>
                  </a:cubicBezTo>
                  <a:cubicBezTo>
                    <a:pt x="1189195" y="601028"/>
                    <a:pt x="1170145" y="618172"/>
                    <a:pt x="1135854" y="619125"/>
                  </a:cubicBezTo>
                  <a:cubicBezTo>
                    <a:pt x="1104422" y="617220"/>
                    <a:pt x="1081562" y="601028"/>
                    <a:pt x="1081562" y="567690"/>
                  </a:cubicBezTo>
                  <a:cubicBezTo>
                    <a:pt x="1081562" y="533400"/>
                    <a:pt x="1104422" y="510540"/>
                    <a:pt x="1138712" y="510540"/>
                  </a:cubicBezTo>
                  <a:close/>
                  <a:moveTo>
                    <a:pt x="1136808" y="492443"/>
                  </a:moveTo>
                  <a:cubicBezTo>
                    <a:pt x="1094898" y="492443"/>
                    <a:pt x="1060608" y="524828"/>
                    <a:pt x="1058703" y="565785"/>
                  </a:cubicBezTo>
                  <a:cubicBezTo>
                    <a:pt x="1056798" y="608648"/>
                    <a:pt x="1094898" y="650558"/>
                    <a:pt x="1136808" y="650558"/>
                  </a:cubicBezTo>
                  <a:cubicBezTo>
                    <a:pt x="1176813" y="651510"/>
                    <a:pt x="1213960" y="613410"/>
                    <a:pt x="1215865" y="570548"/>
                  </a:cubicBezTo>
                  <a:cubicBezTo>
                    <a:pt x="1216817" y="530543"/>
                    <a:pt x="1178717" y="492443"/>
                    <a:pt x="1136808" y="492443"/>
                  </a:cubicBezTo>
                  <a:close/>
                  <a:moveTo>
                    <a:pt x="279557" y="281940"/>
                  </a:moveTo>
                  <a:cubicBezTo>
                    <a:pt x="315752" y="284798"/>
                    <a:pt x="333850" y="308610"/>
                    <a:pt x="338612" y="340043"/>
                  </a:cubicBezTo>
                  <a:cubicBezTo>
                    <a:pt x="338612" y="376238"/>
                    <a:pt x="309085" y="406718"/>
                    <a:pt x="277652" y="403860"/>
                  </a:cubicBezTo>
                  <a:cubicBezTo>
                    <a:pt x="241457" y="401003"/>
                    <a:pt x="220502" y="378143"/>
                    <a:pt x="219550" y="340995"/>
                  </a:cubicBezTo>
                  <a:cubicBezTo>
                    <a:pt x="218597" y="306705"/>
                    <a:pt x="246220" y="279083"/>
                    <a:pt x="279557" y="281940"/>
                  </a:cubicBezTo>
                  <a:close/>
                  <a:moveTo>
                    <a:pt x="276700" y="263843"/>
                  </a:moveTo>
                  <a:cubicBezTo>
                    <a:pt x="230980" y="263843"/>
                    <a:pt x="192880" y="302895"/>
                    <a:pt x="193832" y="349568"/>
                  </a:cubicBezTo>
                  <a:cubicBezTo>
                    <a:pt x="193832" y="395288"/>
                    <a:pt x="232885" y="432435"/>
                    <a:pt x="279557" y="432435"/>
                  </a:cubicBezTo>
                  <a:cubicBezTo>
                    <a:pt x="321468" y="431483"/>
                    <a:pt x="359568" y="393383"/>
                    <a:pt x="360520" y="348615"/>
                  </a:cubicBezTo>
                  <a:cubicBezTo>
                    <a:pt x="360520" y="303847"/>
                    <a:pt x="322420" y="263843"/>
                    <a:pt x="276700" y="263843"/>
                  </a:cubicBezTo>
                  <a:close/>
                  <a:moveTo>
                    <a:pt x="628172" y="191453"/>
                  </a:moveTo>
                  <a:cubicBezTo>
                    <a:pt x="698657" y="192405"/>
                    <a:pt x="752950" y="248603"/>
                    <a:pt x="751997" y="320993"/>
                  </a:cubicBezTo>
                  <a:cubicBezTo>
                    <a:pt x="751045" y="392430"/>
                    <a:pt x="694847" y="446723"/>
                    <a:pt x="622457" y="445770"/>
                  </a:cubicBezTo>
                  <a:cubicBezTo>
                    <a:pt x="554830" y="444818"/>
                    <a:pt x="502442" y="386716"/>
                    <a:pt x="504347" y="315278"/>
                  </a:cubicBezTo>
                  <a:cubicBezTo>
                    <a:pt x="506252" y="244793"/>
                    <a:pt x="559592" y="191453"/>
                    <a:pt x="628172" y="191453"/>
                  </a:cubicBezTo>
                  <a:close/>
                  <a:moveTo>
                    <a:pt x="626267" y="177165"/>
                  </a:moveTo>
                  <a:cubicBezTo>
                    <a:pt x="544353" y="178118"/>
                    <a:pt x="476725" y="245745"/>
                    <a:pt x="478630" y="325755"/>
                  </a:cubicBezTo>
                  <a:cubicBezTo>
                    <a:pt x="480535" y="406718"/>
                    <a:pt x="549115" y="472440"/>
                    <a:pt x="630078" y="471488"/>
                  </a:cubicBezTo>
                  <a:cubicBezTo>
                    <a:pt x="711040" y="471488"/>
                    <a:pt x="777715" y="402908"/>
                    <a:pt x="777715" y="321945"/>
                  </a:cubicBezTo>
                  <a:cubicBezTo>
                    <a:pt x="777715" y="241935"/>
                    <a:pt x="709135" y="176213"/>
                    <a:pt x="626267" y="177165"/>
                  </a:cubicBezTo>
                  <a:close/>
                  <a:moveTo>
                    <a:pt x="639603" y="0"/>
                  </a:moveTo>
                  <a:cubicBezTo>
                    <a:pt x="993933" y="0"/>
                    <a:pt x="1277778" y="283845"/>
                    <a:pt x="1277778" y="638175"/>
                  </a:cubicBezTo>
                  <a:cubicBezTo>
                    <a:pt x="1277778" y="995363"/>
                    <a:pt x="994885" y="1272540"/>
                    <a:pt x="635792" y="1278255"/>
                  </a:cubicBezTo>
                  <a:cubicBezTo>
                    <a:pt x="295750" y="1283970"/>
                    <a:pt x="-13813" y="982980"/>
                    <a:pt x="475" y="639128"/>
                  </a:cubicBezTo>
                  <a:cubicBezTo>
                    <a:pt x="475" y="279083"/>
                    <a:pt x="279557" y="0"/>
                    <a:pt x="639603" y="0"/>
                  </a:cubicBezTo>
                  <a:close/>
                </a:path>
              </a:pathLst>
            </a:custGeom>
            <a:solidFill>
              <a:srgbClr val="FAAF40">
                <a:lumMod val="7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grpSp>
      <p:grpSp>
        <p:nvGrpSpPr>
          <p:cNvPr id="12" name="Group 13">
            <a:extLst>
              <a:ext uri="{FF2B5EF4-FFF2-40B4-BE49-F238E27FC236}">
                <a16:creationId xmlns:a16="http://schemas.microsoft.com/office/drawing/2014/main" id="{1904F5F4-2019-4B7E-81E8-E74898EA3564}"/>
              </a:ext>
            </a:extLst>
          </p:cNvPr>
          <p:cNvGrpSpPr/>
          <p:nvPr/>
        </p:nvGrpSpPr>
        <p:grpSpPr>
          <a:xfrm>
            <a:off x="3857062" y="4135325"/>
            <a:ext cx="2895603" cy="1632996"/>
            <a:chOff x="4791060" y="1957708"/>
            <a:chExt cx="2614664" cy="2544791"/>
          </a:xfrm>
        </p:grpSpPr>
        <p:sp>
          <p:nvSpPr>
            <p:cNvPr id="13" name="Freeform: Shape 14">
              <a:extLst>
                <a:ext uri="{FF2B5EF4-FFF2-40B4-BE49-F238E27FC236}">
                  <a16:creationId xmlns:a16="http://schemas.microsoft.com/office/drawing/2014/main" id="{574445EB-C81E-4A47-9C3A-8AE86B70E8BC}"/>
                </a:ext>
              </a:extLst>
            </p:cNvPr>
            <p:cNvSpPr/>
            <p:nvPr/>
          </p:nvSpPr>
          <p:spPr>
            <a:xfrm>
              <a:off x="4791060" y="1957708"/>
              <a:ext cx="2614664" cy="2544791"/>
            </a:xfrm>
            <a:custGeom>
              <a:avLst/>
              <a:gdLst>
                <a:gd name="connsiteX0" fmla="*/ 2526997 w 2614664"/>
                <a:gd name="connsiteY0" fmla="*/ 1556472 h 2544791"/>
                <a:gd name="connsiteX1" fmla="*/ 2354594 w 2614664"/>
                <a:gd name="connsiteY1" fmla="*/ 1579332 h 2544791"/>
                <a:gd name="connsiteX2" fmla="*/ 2294587 w 2614664"/>
                <a:gd name="connsiteY2" fmla="*/ 1542184 h 2544791"/>
                <a:gd name="connsiteX3" fmla="*/ 1981214 w 2614664"/>
                <a:gd name="connsiteY3" fmla="*/ 1332634 h 2544791"/>
                <a:gd name="connsiteX4" fmla="*/ 1971689 w 2614664"/>
                <a:gd name="connsiteY4" fmla="*/ 1289772 h 2544791"/>
                <a:gd name="connsiteX5" fmla="*/ 1954544 w 2614664"/>
                <a:gd name="connsiteY5" fmla="*/ 1022119 h 2544791"/>
                <a:gd name="connsiteX6" fmla="*/ 1953592 w 2614664"/>
                <a:gd name="connsiteY6" fmla="*/ 985924 h 2544791"/>
                <a:gd name="connsiteX7" fmla="*/ 2126947 w 2614664"/>
                <a:gd name="connsiteY7" fmla="*/ 931632 h 2544791"/>
                <a:gd name="connsiteX8" fmla="*/ 2157427 w 2614664"/>
                <a:gd name="connsiteY8" fmla="*/ 960207 h 2544791"/>
                <a:gd name="connsiteX9" fmla="*/ 2351737 w 2614664"/>
                <a:gd name="connsiteY9" fmla="*/ 997354 h 2544791"/>
                <a:gd name="connsiteX10" fmla="*/ 2426984 w 2614664"/>
                <a:gd name="connsiteY10" fmla="*/ 814474 h 2544791"/>
                <a:gd name="connsiteX11" fmla="*/ 2267917 w 2614664"/>
                <a:gd name="connsiteY11" fmla="*/ 703984 h 2544791"/>
                <a:gd name="connsiteX12" fmla="*/ 2124089 w 2614664"/>
                <a:gd name="connsiteY12" fmla="*/ 838287 h 2544791"/>
                <a:gd name="connsiteX13" fmla="*/ 2097419 w 2614664"/>
                <a:gd name="connsiteY13" fmla="*/ 884007 h 2544791"/>
                <a:gd name="connsiteX14" fmla="*/ 2097419 w 2614664"/>
                <a:gd name="connsiteY14" fmla="*/ 884007 h 2544791"/>
                <a:gd name="connsiteX15" fmla="*/ 2029792 w 2614664"/>
                <a:gd name="connsiteY15" fmla="*/ 902104 h 2544791"/>
                <a:gd name="connsiteX16" fmla="*/ 1917397 w 2614664"/>
                <a:gd name="connsiteY16" fmla="*/ 925917 h 2544791"/>
                <a:gd name="connsiteX17" fmla="*/ 1917397 w 2614664"/>
                <a:gd name="connsiteY17" fmla="*/ 925917 h 2544791"/>
                <a:gd name="connsiteX18" fmla="*/ 1706894 w 2614664"/>
                <a:gd name="connsiteY18" fmla="*/ 663027 h 2544791"/>
                <a:gd name="connsiteX19" fmla="*/ 1669747 w 2614664"/>
                <a:gd name="connsiteY19" fmla="*/ 627784 h 2544791"/>
                <a:gd name="connsiteX20" fmla="*/ 1879297 w 2614664"/>
                <a:gd name="connsiteY20" fmla="*/ 304887 h 2544791"/>
                <a:gd name="connsiteX21" fmla="*/ 1916444 w 2614664"/>
                <a:gd name="connsiteY21" fmla="*/ 309649 h 2544791"/>
                <a:gd name="connsiteX22" fmla="*/ 2093609 w 2614664"/>
                <a:gd name="connsiteY22" fmla="*/ 212494 h 2544791"/>
                <a:gd name="connsiteX23" fmla="*/ 2027887 w 2614664"/>
                <a:gd name="connsiteY23" fmla="*/ 21994 h 2544791"/>
                <a:gd name="connsiteX24" fmla="*/ 1832624 w 2614664"/>
                <a:gd name="connsiteY24" fmla="*/ 51522 h 2544791"/>
                <a:gd name="connsiteX25" fmla="*/ 1829767 w 2614664"/>
                <a:gd name="connsiteY25" fmla="*/ 255357 h 2544791"/>
                <a:gd name="connsiteX26" fmla="*/ 1810717 w 2614664"/>
                <a:gd name="connsiteY26" fmla="*/ 306792 h 2544791"/>
                <a:gd name="connsiteX27" fmla="*/ 1620217 w 2614664"/>
                <a:gd name="connsiteY27" fmla="*/ 606829 h 2544791"/>
                <a:gd name="connsiteX28" fmla="*/ 1307797 w 2614664"/>
                <a:gd name="connsiteY28" fmla="*/ 535392 h 2544791"/>
                <a:gd name="connsiteX29" fmla="*/ 1251599 w 2614664"/>
                <a:gd name="connsiteY29" fmla="*/ 520152 h 2544791"/>
                <a:gd name="connsiteX30" fmla="*/ 1283032 w 2614664"/>
                <a:gd name="connsiteY30" fmla="*/ 447762 h 2544791"/>
                <a:gd name="connsiteX31" fmla="*/ 1363042 w 2614664"/>
                <a:gd name="connsiteY31" fmla="*/ 322032 h 2544791"/>
                <a:gd name="connsiteX32" fmla="*/ 1238264 w 2614664"/>
                <a:gd name="connsiteY32" fmla="*/ 160107 h 2544791"/>
                <a:gd name="connsiteX33" fmla="*/ 1059194 w 2614664"/>
                <a:gd name="connsiteY33" fmla="*/ 265834 h 2544791"/>
                <a:gd name="connsiteX34" fmla="*/ 1149682 w 2614664"/>
                <a:gd name="connsiteY34" fmla="*/ 455382 h 2544791"/>
                <a:gd name="connsiteX35" fmla="*/ 1191592 w 2614664"/>
                <a:gd name="connsiteY35" fmla="*/ 523962 h 2544791"/>
                <a:gd name="connsiteX36" fmla="*/ 1144919 w 2614664"/>
                <a:gd name="connsiteY36" fmla="*/ 558252 h 2544791"/>
                <a:gd name="connsiteX37" fmla="*/ 901079 w 2614664"/>
                <a:gd name="connsiteY37" fmla="*/ 682077 h 2544791"/>
                <a:gd name="connsiteX38" fmla="*/ 901079 w 2614664"/>
                <a:gd name="connsiteY38" fmla="*/ 682077 h 2544791"/>
                <a:gd name="connsiteX39" fmla="*/ 685814 w 2614664"/>
                <a:gd name="connsiteY39" fmla="*/ 312507 h 2544791"/>
                <a:gd name="connsiteX40" fmla="*/ 677242 w 2614664"/>
                <a:gd name="connsiteY40" fmla="*/ 281074 h 2544791"/>
                <a:gd name="connsiteX41" fmla="*/ 674384 w 2614664"/>
                <a:gd name="connsiteY41" fmla="*/ 53427 h 2544791"/>
                <a:gd name="connsiteX42" fmla="*/ 450547 w 2614664"/>
                <a:gd name="connsiteY42" fmla="*/ 69619 h 2544791"/>
                <a:gd name="connsiteX43" fmla="*/ 472454 w 2614664"/>
                <a:gd name="connsiteY43" fmla="*/ 290599 h 2544791"/>
                <a:gd name="connsiteX44" fmla="*/ 621044 w 2614664"/>
                <a:gd name="connsiteY44" fmla="*/ 320127 h 2544791"/>
                <a:gd name="connsiteX45" fmla="*/ 832499 w 2614664"/>
                <a:gd name="connsiteY45" fmla="*/ 681124 h 2544791"/>
                <a:gd name="connsiteX46" fmla="*/ 848692 w 2614664"/>
                <a:gd name="connsiteY46" fmla="*/ 728749 h 2544791"/>
                <a:gd name="connsiteX47" fmla="*/ 848692 w 2614664"/>
                <a:gd name="connsiteY47" fmla="*/ 728749 h 2544791"/>
                <a:gd name="connsiteX48" fmla="*/ 688672 w 2614664"/>
                <a:gd name="connsiteY48" fmla="*/ 986877 h 2544791"/>
                <a:gd name="connsiteX49" fmla="*/ 524842 w 2614664"/>
                <a:gd name="connsiteY49" fmla="*/ 894484 h 2544791"/>
                <a:gd name="connsiteX50" fmla="*/ 518174 w 2614664"/>
                <a:gd name="connsiteY50" fmla="*/ 850669 h 2544791"/>
                <a:gd name="connsiteX51" fmla="*/ 500077 w 2614664"/>
                <a:gd name="connsiteY51" fmla="*/ 744942 h 2544791"/>
                <a:gd name="connsiteX52" fmla="*/ 281954 w 2614664"/>
                <a:gd name="connsiteY52" fmla="*/ 690649 h 2544791"/>
                <a:gd name="connsiteX53" fmla="*/ 239092 w 2614664"/>
                <a:gd name="connsiteY53" fmla="*/ 915439 h 2544791"/>
                <a:gd name="connsiteX54" fmla="*/ 468644 w 2614664"/>
                <a:gd name="connsiteY54" fmla="*/ 937347 h 2544791"/>
                <a:gd name="connsiteX55" fmla="*/ 667717 w 2614664"/>
                <a:gd name="connsiteY55" fmla="*/ 1055457 h 2544791"/>
                <a:gd name="connsiteX56" fmla="*/ 667717 w 2614664"/>
                <a:gd name="connsiteY56" fmla="*/ 1055457 h 2544791"/>
                <a:gd name="connsiteX57" fmla="*/ 667717 w 2614664"/>
                <a:gd name="connsiteY57" fmla="*/ 1055457 h 2544791"/>
                <a:gd name="connsiteX58" fmla="*/ 662002 w 2614664"/>
                <a:gd name="connsiteY58" fmla="*/ 1301202 h 2544791"/>
                <a:gd name="connsiteX59" fmla="*/ 621044 w 2614664"/>
                <a:gd name="connsiteY59" fmla="*/ 1322157 h 2544791"/>
                <a:gd name="connsiteX60" fmla="*/ 307672 w 2614664"/>
                <a:gd name="connsiteY60" fmla="*/ 1342159 h 2544791"/>
                <a:gd name="connsiteX61" fmla="*/ 307672 w 2614664"/>
                <a:gd name="connsiteY61" fmla="*/ 1342159 h 2544791"/>
                <a:gd name="connsiteX62" fmla="*/ 307672 w 2614664"/>
                <a:gd name="connsiteY62" fmla="*/ 1342159 h 2544791"/>
                <a:gd name="connsiteX63" fmla="*/ 298147 w 2614664"/>
                <a:gd name="connsiteY63" fmla="*/ 1320252 h 2544791"/>
                <a:gd name="connsiteX64" fmla="*/ 119077 w 2614664"/>
                <a:gd name="connsiteY64" fmla="*/ 1229764 h 2544791"/>
                <a:gd name="connsiteX65" fmla="*/ 14 w 2614664"/>
                <a:gd name="connsiteY65" fmla="*/ 1385974 h 2544791"/>
                <a:gd name="connsiteX66" fmla="*/ 122887 w 2614664"/>
                <a:gd name="connsiteY66" fmla="*/ 1534564 h 2544791"/>
                <a:gd name="connsiteX67" fmla="*/ 298147 w 2614664"/>
                <a:gd name="connsiteY67" fmla="*/ 1438362 h 2544791"/>
                <a:gd name="connsiteX68" fmla="*/ 354344 w 2614664"/>
                <a:gd name="connsiteY68" fmla="*/ 1400262 h 2544791"/>
                <a:gd name="connsiteX69" fmla="*/ 401969 w 2614664"/>
                <a:gd name="connsiteY69" fmla="*/ 1395499 h 2544791"/>
                <a:gd name="connsiteX70" fmla="*/ 627712 w 2614664"/>
                <a:gd name="connsiteY70" fmla="*/ 1382164 h 2544791"/>
                <a:gd name="connsiteX71" fmla="*/ 661049 w 2614664"/>
                <a:gd name="connsiteY71" fmla="*/ 1378354 h 2544791"/>
                <a:gd name="connsiteX72" fmla="*/ 690577 w 2614664"/>
                <a:gd name="connsiteY72" fmla="*/ 1417407 h 2544791"/>
                <a:gd name="connsiteX73" fmla="*/ 778207 w 2614664"/>
                <a:gd name="connsiteY73" fmla="*/ 1585999 h 2544791"/>
                <a:gd name="connsiteX74" fmla="*/ 778207 w 2614664"/>
                <a:gd name="connsiteY74" fmla="*/ 1720302 h 2544791"/>
                <a:gd name="connsiteX75" fmla="*/ 687719 w 2614664"/>
                <a:gd name="connsiteY75" fmla="*/ 1762212 h 2544791"/>
                <a:gd name="connsiteX76" fmla="*/ 528652 w 2614664"/>
                <a:gd name="connsiteY76" fmla="*/ 1857462 h 2544791"/>
                <a:gd name="connsiteX77" fmla="*/ 580087 w 2614664"/>
                <a:gd name="connsiteY77" fmla="*/ 2040342 h 2544791"/>
                <a:gd name="connsiteX78" fmla="*/ 766777 w 2614664"/>
                <a:gd name="connsiteY78" fmla="*/ 2040342 h 2544791"/>
                <a:gd name="connsiteX79" fmla="*/ 816307 w 2614664"/>
                <a:gd name="connsiteY79" fmla="*/ 1858414 h 2544791"/>
                <a:gd name="connsiteX80" fmla="*/ 830594 w 2614664"/>
                <a:gd name="connsiteY80" fmla="*/ 1746019 h 2544791"/>
                <a:gd name="connsiteX81" fmla="*/ 852502 w 2614664"/>
                <a:gd name="connsiteY81" fmla="*/ 1714587 h 2544791"/>
                <a:gd name="connsiteX82" fmla="*/ 896317 w 2614664"/>
                <a:gd name="connsiteY82" fmla="*/ 1709824 h 2544791"/>
                <a:gd name="connsiteX83" fmla="*/ 1135394 w 2614664"/>
                <a:gd name="connsiteY83" fmla="*/ 1834602 h 2544791"/>
                <a:gd name="connsiteX84" fmla="*/ 1163969 w 2614664"/>
                <a:gd name="connsiteY84" fmla="*/ 1861272 h 2544791"/>
                <a:gd name="connsiteX85" fmla="*/ 1160159 w 2614664"/>
                <a:gd name="connsiteY85" fmla="*/ 1885084 h 2544791"/>
                <a:gd name="connsiteX86" fmla="*/ 1119202 w 2614664"/>
                <a:gd name="connsiteY86" fmla="*/ 2216554 h 2544791"/>
                <a:gd name="connsiteX87" fmla="*/ 1081102 w 2614664"/>
                <a:gd name="connsiteY87" fmla="*/ 2238462 h 2544791"/>
                <a:gd name="connsiteX88" fmla="*/ 999187 w 2614664"/>
                <a:gd name="connsiteY88" fmla="*/ 2292754 h 2544791"/>
                <a:gd name="connsiteX89" fmla="*/ 1035382 w 2614664"/>
                <a:gd name="connsiteY89" fmla="*/ 2518497 h 2544791"/>
                <a:gd name="connsiteX90" fmla="*/ 1258267 w 2614664"/>
                <a:gd name="connsiteY90" fmla="*/ 2466109 h 2544791"/>
                <a:gd name="connsiteX91" fmla="*/ 1176352 w 2614664"/>
                <a:gd name="connsiteY91" fmla="*/ 2243224 h 2544791"/>
                <a:gd name="connsiteX92" fmla="*/ 1223024 w 2614664"/>
                <a:gd name="connsiteY92" fmla="*/ 1853652 h 2544791"/>
                <a:gd name="connsiteX93" fmla="*/ 1584974 w 2614664"/>
                <a:gd name="connsiteY93" fmla="*/ 1801264 h 2544791"/>
                <a:gd name="connsiteX94" fmla="*/ 1584974 w 2614664"/>
                <a:gd name="connsiteY94" fmla="*/ 1801264 h 2544791"/>
                <a:gd name="connsiteX95" fmla="*/ 1584974 w 2614664"/>
                <a:gd name="connsiteY95" fmla="*/ 1801264 h 2544791"/>
                <a:gd name="connsiteX96" fmla="*/ 1805954 w 2614664"/>
                <a:gd name="connsiteY96" fmla="*/ 2062249 h 2544791"/>
                <a:gd name="connsiteX97" fmla="*/ 1790714 w 2614664"/>
                <a:gd name="connsiteY97" fmla="*/ 2086062 h 2544791"/>
                <a:gd name="connsiteX98" fmla="*/ 1825004 w 2614664"/>
                <a:gd name="connsiteY98" fmla="*/ 2276562 h 2544791"/>
                <a:gd name="connsiteX99" fmla="*/ 2018362 w 2614664"/>
                <a:gd name="connsiteY99" fmla="*/ 2286087 h 2544791"/>
                <a:gd name="connsiteX100" fmla="*/ 2072654 w 2614664"/>
                <a:gd name="connsiteY100" fmla="*/ 2100349 h 2544791"/>
                <a:gd name="connsiteX101" fmla="*/ 1904062 w 2614664"/>
                <a:gd name="connsiteY101" fmla="*/ 2005099 h 2544791"/>
                <a:gd name="connsiteX102" fmla="*/ 1848817 w 2614664"/>
                <a:gd name="connsiteY102" fmla="*/ 2015577 h 2544791"/>
                <a:gd name="connsiteX103" fmla="*/ 1810717 w 2614664"/>
                <a:gd name="connsiteY103" fmla="*/ 1966999 h 2544791"/>
                <a:gd name="connsiteX104" fmla="*/ 1650697 w 2614664"/>
                <a:gd name="connsiteY104" fmla="*/ 1766974 h 2544791"/>
                <a:gd name="connsiteX105" fmla="*/ 1946924 w 2614664"/>
                <a:gd name="connsiteY105" fmla="*/ 1391689 h 2544791"/>
                <a:gd name="connsiteX106" fmla="*/ 1946924 w 2614664"/>
                <a:gd name="connsiteY106" fmla="*/ 1391689 h 2544791"/>
                <a:gd name="connsiteX107" fmla="*/ 1996454 w 2614664"/>
                <a:gd name="connsiteY107" fmla="*/ 1408834 h 2544791"/>
                <a:gd name="connsiteX108" fmla="*/ 2308874 w 2614664"/>
                <a:gd name="connsiteY108" fmla="*/ 1622194 h 2544791"/>
                <a:gd name="connsiteX109" fmla="*/ 2308874 w 2614664"/>
                <a:gd name="connsiteY109" fmla="*/ 1622194 h 2544791"/>
                <a:gd name="connsiteX110" fmla="*/ 2304112 w 2614664"/>
                <a:gd name="connsiteY110" fmla="*/ 1682202 h 2544791"/>
                <a:gd name="connsiteX111" fmla="*/ 2456512 w 2614664"/>
                <a:gd name="connsiteY111" fmla="*/ 1851747 h 2544791"/>
                <a:gd name="connsiteX112" fmla="*/ 2614627 w 2614664"/>
                <a:gd name="connsiteY112" fmla="*/ 1691727 h 2544791"/>
                <a:gd name="connsiteX113" fmla="*/ 2526997 w 2614664"/>
                <a:gd name="connsiteY113" fmla="*/ 1556472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614664" h="2544791">
                  <a:moveTo>
                    <a:pt x="2526997" y="1556472"/>
                  </a:moveTo>
                  <a:cubicBezTo>
                    <a:pt x="2465084" y="1526944"/>
                    <a:pt x="2406982" y="1536469"/>
                    <a:pt x="2354594" y="1579332"/>
                  </a:cubicBezTo>
                  <a:cubicBezTo>
                    <a:pt x="2334592" y="1566949"/>
                    <a:pt x="2314589" y="1554567"/>
                    <a:pt x="2294587" y="1542184"/>
                  </a:cubicBezTo>
                  <a:cubicBezTo>
                    <a:pt x="2189812" y="1472652"/>
                    <a:pt x="2091704" y="1394547"/>
                    <a:pt x="1981214" y="1332634"/>
                  </a:cubicBezTo>
                  <a:cubicBezTo>
                    <a:pt x="1965022" y="1321204"/>
                    <a:pt x="1969784" y="1305012"/>
                    <a:pt x="1971689" y="1289772"/>
                  </a:cubicBezTo>
                  <a:cubicBezTo>
                    <a:pt x="1982167" y="1199284"/>
                    <a:pt x="1978357" y="1109749"/>
                    <a:pt x="1954544" y="1022119"/>
                  </a:cubicBezTo>
                  <a:cubicBezTo>
                    <a:pt x="1951687" y="1010689"/>
                    <a:pt x="1943114" y="998307"/>
                    <a:pt x="1953592" y="985924"/>
                  </a:cubicBezTo>
                  <a:cubicBezTo>
                    <a:pt x="2012647" y="971637"/>
                    <a:pt x="2070749" y="955444"/>
                    <a:pt x="2126947" y="931632"/>
                  </a:cubicBezTo>
                  <a:cubicBezTo>
                    <a:pt x="2142187" y="935442"/>
                    <a:pt x="2147902" y="949729"/>
                    <a:pt x="2157427" y="960207"/>
                  </a:cubicBezTo>
                  <a:cubicBezTo>
                    <a:pt x="2208862" y="1018309"/>
                    <a:pt x="2285062" y="1032597"/>
                    <a:pt x="2351737" y="997354"/>
                  </a:cubicBezTo>
                  <a:cubicBezTo>
                    <a:pt x="2416507" y="962112"/>
                    <a:pt x="2447939" y="886864"/>
                    <a:pt x="2426984" y="814474"/>
                  </a:cubicBezTo>
                  <a:cubicBezTo>
                    <a:pt x="2406982" y="745894"/>
                    <a:pt x="2338402" y="698269"/>
                    <a:pt x="2267917" y="703984"/>
                  </a:cubicBezTo>
                  <a:cubicBezTo>
                    <a:pt x="2193622" y="708747"/>
                    <a:pt x="2136472" y="762087"/>
                    <a:pt x="2124089" y="838287"/>
                  </a:cubicBezTo>
                  <a:cubicBezTo>
                    <a:pt x="2121232" y="857337"/>
                    <a:pt x="2121232" y="877339"/>
                    <a:pt x="2097419" y="884007"/>
                  </a:cubicBezTo>
                  <a:lnTo>
                    <a:pt x="2097419" y="884007"/>
                  </a:lnTo>
                  <a:cubicBezTo>
                    <a:pt x="2074559" y="889722"/>
                    <a:pt x="2052652" y="897342"/>
                    <a:pt x="2029792" y="902104"/>
                  </a:cubicBezTo>
                  <a:cubicBezTo>
                    <a:pt x="1991692" y="909724"/>
                    <a:pt x="1958354" y="936394"/>
                    <a:pt x="1917397" y="925917"/>
                  </a:cubicBezTo>
                  <a:cubicBezTo>
                    <a:pt x="1917397" y="925917"/>
                    <a:pt x="1917397" y="925917"/>
                    <a:pt x="1917397" y="925917"/>
                  </a:cubicBezTo>
                  <a:cubicBezTo>
                    <a:pt x="1873582" y="817332"/>
                    <a:pt x="1799287" y="732559"/>
                    <a:pt x="1706894" y="663027"/>
                  </a:cubicBezTo>
                  <a:cubicBezTo>
                    <a:pt x="1693559" y="652549"/>
                    <a:pt x="1674509" y="647787"/>
                    <a:pt x="1669747" y="627784"/>
                  </a:cubicBezTo>
                  <a:cubicBezTo>
                    <a:pt x="1744994" y="523962"/>
                    <a:pt x="1814527" y="416329"/>
                    <a:pt x="1879297" y="304887"/>
                  </a:cubicBezTo>
                  <a:cubicBezTo>
                    <a:pt x="1891679" y="306792"/>
                    <a:pt x="1904062" y="307744"/>
                    <a:pt x="1916444" y="309649"/>
                  </a:cubicBezTo>
                  <a:cubicBezTo>
                    <a:pt x="1994549" y="322032"/>
                    <a:pt x="2065987" y="282979"/>
                    <a:pt x="2093609" y="212494"/>
                  </a:cubicBezTo>
                  <a:cubicBezTo>
                    <a:pt x="2121232" y="141057"/>
                    <a:pt x="2092657" y="61047"/>
                    <a:pt x="2027887" y="21994"/>
                  </a:cubicBezTo>
                  <a:cubicBezTo>
                    <a:pt x="1963117" y="-16106"/>
                    <a:pt x="1882154" y="-3723"/>
                    <a:pt x="1832624" y="51522"/>
                  </a:cubicBezTo>
                  <a:cubicBezTo>
                    <a:pt x="1780237" y="109624"/>
                    <a:pt x="1779284" y="189634"/>
                    <a:pt x="1829767" y="255357"/>
                  </a:cubicBezTo>
                  <a:cubicBezTo>
                    <a:pt x="1836434" y="277264"/>
                    <a:pt x="1820242" y="290599"/>
                    <a:pt x="1810717" y="306792"/>
                  </a:cubicBezTo>
                  <a:cubicBezTo>
                    <a:pt x="1747852" y="406804"/>
                    <a:pt x="1684034" y="506817"/>
                    <a:pt x="1620217" y="606829"/>
                  </a:cubicBezTo>
                  <a:cubicBezTo>
                    <a:pt x="1521157" y="562062"/>
                    <a:pt x="1417334" y="534439"/>
                    <a:pt x="1307797" y="535392"/>
                  </a:cubicBezTo>
                  <a:cubicBezTo>
                    <a:pt x="1288747" y="535392"/>
                    <a:pt x="1260172" y="553489"/>
                    <a:pt x="1251599" y="520152"/>
                  </a:cubicBezTo>
                  <a:cubicBezTo>
                    <a:pt x="1243979" y="490624"/>
                    <a:pt x="1244932" y="463954"/>
                    <a:pt x="1283032" y="447762"/>
                  </a:cubicBezTo>
                  <a:cubicBezTo>
                    <a:pt x="1334467" y="424902"/>
                    <a:pt x="1359232" y="378229"/>
                    <a:pt x="1363042" y="322032"/>
                  </a:cubicBezTo>
                  <a:cubicBezTo>
                    <a:pt x="1367804" y="243927"/>
                    <a:pt x="1313512" y="174394"/>
                    <a:pt x="1238264" y="160107"/>
                  </a:cubicBezTo>
                  <a:cubicBezTo>
                    <a:pt x="1158254" y="144867"/>
                    <a:pt x="1083007" y="189634"/>
                    <a:pt x="1059194" y="265834"/>
                  </a:cubicBezTo>
                  <a:cubicBezTo>
                    <a:pt x="1034429" y="343939"/>
                    <a:pt x="1070624" y="427759"/>
                    <a:pt x="1149682" y="455382"/>
                  </a:cubicBezTo>
                  <a:cubicBezTo>
                    <a:pt x="1189687" y="469669"/>
                    <a:pt x="1189687" y="493482"/>
                    <a:pt x="1191592" y="523962"/>
                  </a:cubicBezTo>
                  <a:cubicBezTo>
                    <a:pt x="1193497" y="559204"/>
                    <a:pt x="1163017" y="553489"/>
                    <a:pt x="1144919" y="558252"/>
                  </a:cubicBezTo>
                  <a:cubicBezTo>
                    <a:pt x="1055384" y="583017"/>
                    <a:pt x="973469" y="623022"/>
                    <a:pt x="901079" y="682077"/>
                  </a:cubicBezTo>
                  <a:lnTo>
                    <a:pt x="901079" y="682077"/>
                  </a:lnTo>
                  <a:cubicBezTo>
                    <a:pt x="829642" y="557299"/>
                    <a:pt x="757252" y="434427"/>
                    <a:pt x="685814" y="312507"/>
                  </a:cubicBezTo>
                  <a:cubicBezTo>
                    <a:pt x="680099" y="302982"/>
                    <a:pt x="675337" y="293457"/>
                    <a:pt x="677242" y="281074"/>
                  </a:cubicBezTo>
                  <a:cubicBezTo>
                    <a:pt x="742964" y="209637"/>
                    <a:pt x="742012" y="114387"/>
                    <a:pt x="674384" y="53427"/>
                  </a:cubicBezTo>
                  <a:cubicBezTo>
                    <a:pt x="609614" y="-5628"/>
                    <a:pt x="505792" y="1992"/>
                    <a:pt x="450547" y="69619"/>
                  </a:cubicBezTo>
                  <a:cubicBezTo>
                    <a:pt x="395302" y="136294"/>
                    <a:pt x="404827" y="235354"/>
                    <a:pt x="472454" y="290599"/>
                  </a:cubicBezTo>
                  <a:cubicBezTo>
                    <a:pt x="516269" y="326794"/>
                    <a:pt x="566752" y="330604"/>
                    <a:pt x="621044" y="320127"/>
                  </a:cubicBezTo>
                  <a:cubicBezTo>
                    <a:pt x="691529" y="440142"/>
                    <a:pt x="762014" y="561109"/>
                    <a:pt x="832499" y="681124"/>
                  </a:cubicBezTo>
                  <a:cubicBezTo>
                    <a:pt x="841072" y="695412"/>
                    <a:pt x="855359" y="708747"/>
                    <a:pt x="848692" y="728749"/>
                  </a:cubicBezTo>
                  <a:cubicBezTo>
                    <a:pt x="848692" y="728749"/>
                    <a:pt x="848692" y="728749"/>
                    <a:pt x="848692" y="728749"/>
                  </a:cubicBezTo>
                  <a:cubicBezTo>
                    <a:pt x="772492" y="800187"/>
                    <a:pt x="720104" y="886864"/>
                    <a:pt x="688672" y="986877"/>
                  </a:cubicBezTo>
                  <a:cubicBezTo>
                    <a:pt x="626759" y="969732"/>
                    <a:pt x="581992" y="920202"/>
                    <a:pt x="524842" y="894484"/>
                  </a:cubicBezTo>
                  <a:cubicBezTo>
                    <a:pt x="507697" y="882102"/>
                    <a:pt x="516269" y="865909"/>
                    <a:pt x="518174" y="850669"/>
                  </a:cubicBezTo>
                  <a:cubicBezTo>
                    <a:pt x="522937" y="813522"/>
                    <a:pt x="519127" y="778279"/>
                    <a:pt x="500077" y="744942"/>
                  </a:cubicBezTo>
                  <a:cubicBezTo>
                    <a:pt x="456262" y="668742"/>
                    <a:pt x="356249" y="643977"/>
                    <a:pt x="281954" y="690649"/>
                  </a:cubicBezTo>
                  <a:cubicBezTo>
                    <a:pt x="205754" y="738274"/>
                    <a:pt x="186704" y="843049"/>
                    <a:pt x="239092" y="915439"/>
                  </a:cubicBezTo>
                  <a:cubicBezTo>
                    <a:pt x="293384" y="989734"/>
                    <a:pt x="392444" y="999259"/>
                    <a:pt x="468644" y="937347"/>
                  </a:cubicBezTo>
                  <a:cubicBezTo>
                    <a:pt x="542939" y="964017"/>
                    <a:pt x="600089" y="1017357"/>
                    <a:pt x="667717" y="1055457"/>
                  </a:cubicBezTo>
                  <a:cubicBezTo>
                    <a:pt x="667717" y="1055457"/>
                    <a:pt x="667717" y="1055457"/>
                    <a:pt x="667717" y="1055457"/>
                  </a:cubicBezTo>
                  <a:cubicBezTo>
                    <a:pt x="667717" y="1055457"/>
                    <a:pt x="667717" y="1055457"/>
                    <a:pt x="667717" y="1055457"/>
                  </a:cubicBezTo>
                  <a:cubicBezTo>
                    <a:pt x="650572" y="1137372"/>
                    <a:pt x="646762" y="1218334"/>
                    <a:pt x="662002" y="1301202"/>
                  </a:cubicBezTo>
                  <a:cubicBezTo>
                    <a:pt x="658192" y="1326919"/>
                    <a:pt x="636284" y="1321204"/>
                    <a:pt x="621044" y="1322157"/>
                  </a:cubicBezTo>
                  <a:cubicBezTo>
                    <a:pt x="516269" y="1328824"/>
                    <a:pt x="412447" y="1335492"/>
                    <a:pt x="307672" y="1342159"/>
                  </a:cubicBezTo>
                  <a:cubicBezTo>
                    <a:pt x="307672" y="1342159"/>
                    <a:pt x="307672" y="1342159"/>
                    <a:pt x="307672" y="1342159"/>
                  </a:cubicBezTo>
                  <a:cubicBezTo>
                    <a:pt x="307672" y="1342159"/>
                    <a:pt x="307672" y="1342159"/>
                    <a:pt x="307672" y="1342159"/>
                  </a:cubicBezTo>
                  <a:cubicBezTo>
                    <a:pt x="304814" y="1334539"/>
                    <a:pt x="301957" y="1326919"/>
                    <a:pt x="298147" y="1320252"/>
                  </a:cubicBezTo>
                  <a:cubicBezTo>
                    <a:pt x="264809" y="1248814"/>
                    <a:pt x="192419" y="1211667"/>
                    <a:pt x="119077" y="1229764"/>
                  </a:cubicBezTo>
                  <a:cubicBezTo>
                    <a:pt x="45734" y="1247862"/>
                    <a:pt x="-938" y="1308822"/>
                    <a:pt x="14" y="1385974"/>
                  </a:cubicBezTo>
                  <a:cubicBezTo>
                    <a:pt x="967" y="1459317"/>
                    <a:pt x="50497" y="1519324"/>
                    <a:pt x="122887" y="1534564"/>
                  </a:cubicBezTo>
                  <a:cubicBezTo>
                    <a:pt x="196229" y="1549804"/>
                    <a:pt x="270524" y="1512657"/>
                    <a:pt x="298147" y="1438362"/>
                  </a:cubicBezTo>
                  <a:cubicBezTo>
                    <a:pt x="309577" y="1407882"/>
                    <a:pt x="327674" y="1401214"/>
                    <a:pt x="354344" y="1400262"/>
                  </a:cubicBezTo>
                  <a:cubicBezTo>
                    <a:pt x="370537" y="1400262"/>
                    <a:pt x="385777" y="1397404"/>
                    <a:pt x="401969" y="1395499"/>
                  </a:cubicBezTo>
                  <a:cubicBezTo>
                    <a:pt x="477217" y="1393594"/>
                    <a:pt x="552464" y="1390737"/>
                    <a:pt x="627712" y="1382164"/>
                  </a:cubicBezTo>
                  <a:cubicBezTo>
                    <a:pt x="639142" y="1383117"/>
                    <a:pt x="650572" y="1384069"/>
                    <a:pt x="661049" y="1378354"/>
                  </a:cubicBezTo>
                  <a:cubicBezTo>
                    <a:pt x="683909" y="1382164"/>
                    <a:pt x="684862" y="1401214"/>
                    <a:pt x="690577" y="1417407"/>
                  </a:cubicBezTo>
                  <a:cubicBezTo>
                    <a:pt x="712484" y="1477414"/>
                    <a:pt x="741059" y="1533612"/>
                    <a:pt x="778207" y="1585999"/>
                  </a:cubicBezTo>
                  <a:cubicBezTo>
                    <a:pt x="825832" y="1650769"/>
                    <a:pt x="823927" y="1649817"/>
                    <a:pt x="778207" y="1720302"/>
                  </a:cubicBezTo>
                  <a:cubicBezTo>
                    <a:pt x="755347" y="1755544"/>
                    <a:pt x="735344" y="1772689"/>
                    <a:pt x="687719" y="1762212"/>
                  </a:cubicBezTo>
                  <a:cubicBezTo>
                    <a:pt x="621044" y="1747924"/>
                    <a:pt x="554369" y="1793644"/>
                    <a:pt x="528652" y="1857462"/>
                  </a:cubicBezTo>
                  <a:cubicBezTo>
                    <a:pt x="502934" y="1923184"/>
                    <a:pt x="523889" y="1998432"/>
                    <a:pt x="580087" y="2040342"/>
                  </a:cubicBezTo>
                  <a:cubicBezTo>
                    <a:pt x="635332" y="2081299"/>
                    <a:pt x="711532" y="2081299"/>
                    <a:pt x="766777" y="2040342"/>
                  </a:cubicBezTo>
                  <a:cubicBezTo>
                    <a:pt x="823927" y="1998432"/>
                    <a:pt x="851549" y="1919374"/>
                    <a:pt x="816307" y="1858414"/>
                  </a:cubicBezTo>
                  <a:cubicBezTo>
                    <a:pt x="787732" y="1809837"/>
                    <a:pt x="802019" y="1780309"/>
                    <a:pt x="830594" y="1746019"/>
                  </a:cubicBezTo>
                  <a:cubicBezTo>
                    <a:pt x="839167" y="1736494"/>
                    <a:pt x="845834" y="1726017"/>
                    <a:pt x="852502" y="1714587"/>
                  </a:cubicBezTo>
                  <a:cubicBezTo>
                    <a:pt x="864884" y="1691727"/>
                    <a:pt x="877267" y="1693632"/>
                    <a:pt x="896317" y="1709824"/>
                  </a:cubicBezTo>
                  <a:cubicBezTo>
                    <a:pt x="966802" y="1767927"/>
                    <a:pt x="1046812" y="1809837"/>
                    <a:pt x="1135394" y="1834602"/>
                  </a:cubicBezTo>
                  <a:cubicBezTo>
                    <a:pt x="1149682" y="1838412"/>
                    <a:pt x="1163017" y="1842222"/>
                    <a:pt x="1163969" y="1861272"/>
                  </a:cubicBezTo>
                  <a:cubicBezTo>
                    <a:pt x="1161112" y="1868892"/>
                    <a:pt x="1158254" y="1878417"/>
                    <a:pt x="1160159" y="1885084"/>
                  </a:cubicBezTo>
                  <a:cubicBezTo>
                    <a:pt x="1142062" y="1994622"/>
                    <a:pt x="1129679" y="2105112"/>
                    <a:pt x="1119202" y="2216554"/>
                  </a:cubicBezTo>
                  <a:cubicBezTo>
                    <a:pt x="1114439" y="2237509"/>
                    <a:pt x="1095389" y="2234652"/>
                    <a:pt x="1081102" y="2238462"/>
                  </a:cubicBezTo>
                  <a:cubicBezTo>
                    <a:pt x="1048717" y="2248939"/>
                    <a:pt x="1021094" y="2266084"/>
                    <a:pt x="999187" y="2292754"/>
                  </a:cubicBezTo>
                  <a:cubicBezTo>
                    <a:pt x="943942" y="2365144"/>
                    <a:pt x="960134" y="2468014"/>
                    <a:pt x="1035382" y="2518497"/>
                  </a:cubicBezTo>
                  <a:cubicBezTo>
                    <a:pt x="1110629" y="2568979"/>
                    <a:pt x="1213499" y="2544214"/>
                    <a:pt x="1258267" y="2466109"/>
                  </a:cubicBezTo>
                  <a:cubicBezTo>
                    <a:pt x="1305892" y="2382289"/>
                    <a:pt x="1270649" y="2286087"/>
                    <a:pt x="1176352" y="2243224"/>
                  </a:cubicBezTo>
                  <a:cubicBezTo>
                    <a:pt x="1191592" y="2113684"/>
                    <a:pt x="1207784" y="1983192"/>
                    <a:pt x="1223024" y="1853652"/>
                  </a:cubicBezTo>
                  <a:cubicBezTo>
                    <a:pt x="1347802" y="1867939"/>
                    <a:pt x="1469722" y="1854604"/>
                    <a:pt x="1584974" y="1801264"/>
                  </a:cubicBezTo>
                  <a:cubicBezTo>
                    <a:pt x="1584974" y="1801264"/>
                    <a:pt x="1584974" y="1801264"/>
                    <a:pt x="1584974" y="1801264"/>
                  </a:cubicBezTo>
                  <a:cubicBezTo>
                    <a:pt x="1584974" y="1801264"/>
                    <a:pt x="1584974" y="1801264"/>
                    <a:pt x="1584974" y="1801264"/>
                  </a:cubicBezTo>
                  <a:cubicBezTo>
                    <a:pt x="1666889" y="1881274"/>
                    <a:pt x="1737374" y="1970809"/>
                    <a:pt x="1805954" y="2062249"/>
                  </a:cubicBezTo>
                  <a:cubicBezTo>
                    <a:pt x="1801192" y="2069869"/>
                    <a:pt x="1794524" y="2077489"/>
                    <a:pt x="1790714" y="2086062"/>
                  </a:cubicBezTo>
                  <a:cubicBezTo>
                    <a:pt x="1757377" y="2151784"/>
                    <a:pt x="1771664" y="2228937"/>
                    <a:pt x="1825004" y="2276562"/>
                  </a:cubicBezTo>
                  <a:cubicBezTo>
                    <a:pt x="1879297" y="2324187"/>
                    <a:pt x="1960259" y="2327997"/>
                    <a:pt x="2018362" y="2286087"/>
                  </a:cubicBezTo>
                  <a:cubicBezTo>
                    <a:pt x="2077417" y="2244177"/>
                    <a:pt x="2099324" y="2167024"/>
                    <a:pt x="2072654" y="2100349"/>
                  </a:cubicBezTo>
                  <a:cubicBezTo>
                    <a:pt x="2045984" y="2033674"/>
                    <a:pt x="1979309" y="1994622"/>
                    <a:pt x="1904062" y="2005099"/>
                  </a:cubicBezTo>
                  <a:cubicBezTo>
                    <a:pt x="1885012" y="2007957"/>
                    <a:pt x="1866914" y="2011767"/>
                    <a:pt x="1848817" y="2015577"/>
                  </a:cubicBezTo>
                  <a:cubicBezTo>
                    <a:pt x="1836434" y="1999384"/>
                    <a:pt x="1823099" y="1983192"/>
                    <a:pt x="1810717" y="1966999"/>
                  </a:cubicBezTo>
                  <a:cubicBezTo>
                    <a:pt x="1758329" y="1899372"/>
                    <a:pt x="1696417" y="1840317"/>
                    <a:pt x="1650697" y="1766974"/>
                  </a:cubicBezTo>
                  <a:cubicBezTo>
                    <a:pt x="1797382" y="1679344"/>
                    <a:pt x="1899299" y="1556472"/>
                    <a:pt x="1946924" y="1391689"/>
                  </a:cubicBezTo>
                  <a:cubicBezTo>
                    <a:pt x="1946924" y="1391689"/>
                    <a:pt x="1946924" y="1391689"/>
                    <a:pt x="1946924" y="1391689"/>
                  </a:cubicBezTo>
                  <a:cubicBezTo>
                    <a:pt x="1969784" y="1379307"/>
                    <a:pt x="1982167" y="1399309"/>
                    <a:pt x="1996454" y="1408834"/>
                  </a:cubicBezTo>
                  <a:cubicBezTo>
                    <a:pt x="2101229" y="1479319"/>
                    <a:pt x="2205052" y="1550757"/>
                    <a:pt x="2308874" y="1622194"/>
                  </a:cubicBezTo>
                  <a:lnTo>
                    <a:pt x="2308874" y="1622194"/>
                  </a:lnTo>
                  <a:cubicBezTo>
                    <a:pt x="2319352" y="1643149"/>
                    <a:pt x="2305064" y="1662199"/>
                    <a:pt x="2304112" y="1682202"/>
                  </a:cubicBezTo>
                  <a:cubicBezTo>
                    <a:pt x="2297444" y="1773642"/>
                    <a:pt x="2366024" y="1850794"/>
                    <a:pt x="2456512" y="1851747"/>
                  </a:cubicBezTo>
                  <a:cubicBezTo>
                    <a:pt x="2545095" y="1852699"/>
                    <a:pt x="2616532" y="1781262"/>
                    <a:pt x="2614627" y="1691727"/>
                  </a:cubicBezTo>
                  <a:cubicBezTo>
                    <a:pt x="2612722" y="1629814"/>
                    <a:pt x="2583195" y="1583142"/>
                    <a:pt x="2526997" y="1556472"/>
                  </a:cubicBezTo>
                  <a:close/>
                </a:path>
              </a:pathLst>
            </a:custGeom>
            <a:solidFill>
              <a:srgbClr val="FAAF40"/>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14" name="Freeform: Shape 15">
              <a:extLst>
                <a:ext uri="{FF2B5EF4-FFF2-40B4-BE49-F238E27FC236}">
                  <a16:creationId xmlns:a16="http://schemas.microsoft.com/office/drawing/2014/main" id="{3B93C34E-1073-43B4-9C31-915A7CE2F17C}"/>
                </a:ext>
              </a:extLst>
            </p:cNvPr>
            <p:cNvSpPr/>
            <p:nvPr/>
          </p:nvSpPr>
          <p:spPr>
            <a:xfrm>
              <a:off x="5468780" y="2511197"/>
              <a:ext cx="1277778" cy="1278335"/>
            </a:xfrm>
            <a:custGeom>
              <a:avLst/>
              <a:gdLst>
                <a:gd name="connsiteX0" fmla="*/ 535780 w 1277778"/>
                <a:gd name="connsiteY0" fmla="*/ 935355 h 1278335"/>
                <a:gd name="connsiteX1" fmla="*/ 645317 w 1277778"/>
                <a:gd name="connsiteY1" fmla="*/ 1044892 h 1278335"/>
                <a:gd name="connsiteX2" fmla="*/ 534827 w 1277778"/>
                <a:gd name="connsiteY2" fmla="*/ 1152525 h 1278335"/>
                <a:gd name="connsiteX3" fmla="*/ 428147 w 1277778"/>
                <a:gd name="connsiteY3" fmla="*/ 1043940 h 1278335"/>
                <a:gd name="connsiteX4" fmla="*/ 535780 w 1277778"/>
                <a:gd name="connsiteY4" fmla="*/ 935355 h 1278335"/>
                <a:gd name="connsiteX5" fmla="*/ 534828 w 1277778"/>
                <a:gd name="connsiteY5" fmla="*/ 920115 h 1278335"/>
                <a:gd name="connsiteX6" fmla="*/ 403382 w 1277778"/>
                <a:gd name="connsiteY6" fmla="*/ 1049655 h 1278335"/>
                <a:gd name="connsiteX7" fmla="*/ 535780 w 1277778"/>
                <a:gd name="connsiteY7" fmla="*/ 1183005 h 1278335"/>
                <a:gd name="connsiteX8" fmla="*/ 666273 w 1277778"/>
                <a:gd name="connsiteY8" fmla="*/ 1052513 h 1278335"/>
                <a:gd name="connsiteX9" fmla="*/ 534828 w 1277778"/>
                <a:gd name="connsiteY9" fmla="*/ 920115 h 1278335"/>
                <a:gd name="connsiteX10" fmla="*/ 792954 w 1277778"/>
                <a:gd name="connsiteY10" fmla="*/ 710565 h 1278335"/>
                <a:gd name="connsiteX11" fmla="*/ 841532 w 1277778"/>
                <a:gd name="connsiteY11" fmla="*/ 757237 h 1278335"/>
                <a:gd name="connsiteX12" fmla="*/ 795812 w 1277778"/>
                <a:gd name="connsiteY12" fmla="*/ 805815 h 1278335"/>
                <a:gd name="connsiteX13" fmla="*/ 747234 w 1277778"/>
                <a:gd name="connsiteY13" fmla="*/ 755332 h 1278335"/>
                <a:gd name="connsiteX14" fmla="*/ 792954 w 1277778"/>
                <a:gd name="connsiteY14" fmla="*/ 710565 h 1278335"/>
                <a:gd name="connsiteX15" fmla="*/ 794860 w 1277778"/>
                <a:gd name="connsiteY15" fmla="*/ 693420 h 1278335"/>
                <a:gd name="connsiteX16" fmla="*/ 725328 w 1277778"/>
                <a:gd name="connsiteY16" fmla="*/ 762952 h 1278335"/>
                <a:gd name="connsiteX17" fmla="*/ 794860 w 1277778"/>
                <a:gd name="connsiteY17" fmla="*/ 832485 h 1278335"/>
                <a:gd name="connsiteX18" fmla="*/ 864392 w 1277778"/>
                <a:gd name="connsiteY18" fmla="*/ 762952 h 1278335"/>
                <a:gd name="connsiteX19" fmla="*/ 794860 w 1277778"/>
                <a:gd name="connsiteY19" fmla="*/ 693420 h 1278335"/>
                <a:gd name="connsiteX20" fmla="*/ 231932 w 1277778"/>
                <a:gd name="connsiteY20" fmla="*/ 630555 h 1278335"/>
                <a:gd name="connsiteX21" fmla="*/ 303369 w 1277778"/>
                <a:gd name="connsiteY21" fmla="*/ 704850 h 1278335"/>
                <a:gd name="connsiteX22" fmla="*/ 233837 w 1277778"/>
                <a:gd name="connsiteY22" fmla="*/ 779145 h 1278335"/>
                <a:gd name="connsiteX23" fmla="*/ 160494 w 1277778"/>
                <a:gd name="connsiteY23" fmla="*/ 707708 h 1278335"/>
                <a:gd name="connsiteX24" fmla="*/ 231932 w 1277778"/>
                <a:gd name="connsiteY24" fmla="*/ 630555 h 1278335"/>
                <a:gd name="connsiteX25" fmla="*/ 232885 w 1277778"/>
                <a:gd name="connsiteY25" fmla="*/ 616268 h 1278335"/>
                <a:gd name="connsiteX26" fmla="*/ 136682 w 1277778"/>
                <a:gd name="connsiteY26" fmla="*/ 708660 h 1278335"/>
                <a:gd name="connsiteX27" fmla="*/ 233837 w 1277778"/>
                <a:gd name="connsiteY27" fmla="*/ 804863 h 1278335"/>
                <a:gd name="connsiteX28" fmla="*/ 330040 w 1277778"/>
                <a:gd name="connsiteY28" fmla="*/ 712470 h 1278335"/>
                <a:gd name="connsiteX29" fmla="*/ 232885 w 1277778"/>
                <a:gd name="connsiteY29" fmla="*/ 616268 h 1278335"/>
                <a:gd name="connsiteX30" fmla="*/ 1138712 w 1277778"/>
                <a:gd name="connsiteY30" fmla="*/ 510540 h 1278335"/>
                <a:gd name="connsiteX31" fmla="*/ 1190147 w 1277778"/>
                <a:gd name="connsiteY31" fmla="*/ 565785 h 1278335"/>
                <a:gd name="connsiteX32" fmla="*/ 1135854 w 1277778"/>
                <a:gd name="connsiteY32" fmla="*/ 619125 h 1278335"/>
                <a:gd name="connsiteX33" fmla="*/ 1081562 w 1277778"/>
                <a:gd name="connsiteY33" fmla="*/ 567690 h 1278335"/>
                <a:gd name="connsiteX34" fmla="*/ 1138712 w 1277778"/>
                <a:gd name="connsiteY34" fmla="*/ 510540 h 1278335"/>
                <a:gd name="connsiteX35" fmla="*/ 1136808 w 1277778"/>
                <a:gd name="connsiteY35" fmla="*/ 492443 h 1278335"/>
                <a:gd name="connsiteX36" fmla="*/ 1058703 w 1277778"/>
                <a:gd name="connsiteY36" fmla="*/ 565785 h 1278335"/>
                <a:gd name="connsiteX37" fmla="*/ 1136808 w 1277778"/>
                <a:gd name="connsiteY37" fmla="*/ 650558 h 1278335"/>
                <a:gd name="connsiteX38" fmla="*/ 1215865 w 1277778"/>
                <a:gd name="connsiteY38" fmla="*/ 570548 h 1278335"/>
                <a:gd name="connsiteX39" fmla="*/ 1136808 w 1277778"/>
                <a:gd name="connsiteY39" fmla="*/ 492443 h 1278335"/>
                <a:gd name="connsiteX40" fmla="*/ 279557 w 1277778"/>
                <a:gd name="connsiteY40" fmla="*/ 281940 h 1278335"/>
                <a:gd name="connsiteX41" fmla="*/ 338612 w 1277778"/>
                <a:gd name="connsiteY41" fmla="*/ 340043 h 1278335"/>
                <a:gd name="connsiteX42" fmla="*/ 277652 w 1277778"/>
                <a:gd name="connsiteY42" fmla="*/ 403860 h 1278335"/>
                <a:gd name="connsiteX43" fmla="*/ 219550 w 1277778"/>
                <a:gd name="connsiteY43" fmla="*/ 340995 h 1278335"/>
                <a:gd name="connsiteX44" fmla="*/ 279557 w 1277778"/>
                <a:gd name="connsiteY44" fmla="*/ 281940 h 1278335"/>
                <a:gd name="connsiteX45" fmla="*/ 276700 w 1277778"/>
                <a:gd name="connsiteY45" fmla="*/ 263843 h 1278335"/>
                <a:gd name="connsiteX46" fmla="*/ 193832 w 1277778"/>
                <a:gd name="connsiteY46" fmla="*/ 349568 h 1278335"/>
                <a:gd name="connsiteX47" fmla="*/ 279557 w 1277778"/>
                <a:gd name="connsiteY47" fmla="*/ 432435 h 1278335"/>
                <a:gd name="connsiteX48" fmla="*/ 360520 w 1277778"/>
                <a:gd name="connsiteY48" fmla="*/ 348615 h 1278335"/>
                <a:gd name="connsiteX49" fmla="*/ 276700 w 1277778"/>
                <a:gd name="connsiteY49" fmla="*/ 263843 h 1278335"/>
                <a:gd name="connsiteX50" fmla="*/ 628172 w 1277778"/>
                <a:gd name="connsiteY50" fmla="*/ 191453 h 1278335"/>
                <a:gd name="connsiteX51" fmla="*/ 751997 w 1277778"/>
                <a:gd name="connsiteY51" fmla="*/ 320993 h 1278335"/>
                <a:gd name="connsiteX52" fmla="*/ 622457 w 1277778"/>
                <a:gd name="connsiteY52" fmla="*/ 445770 h 1278335"/>
                <a:gd name="connsiteX53" fmla="*/ 504347 w 1277778"/>
                <a:gd name="connsiteY53" fmla="*/ 315278 h 1278335"/>
                <a:gd name="connsiteX54" fmla="*/ 628172 w 1277778"/>
                <a:gd name="connsiteY54" fmla="*/ 191453 h 1278335"/>
                <a:gd name="connsiteX55" fmla="*/ 626267 w 1277778"/>
                <a:gd name="connsiteY55" fmla="*/ 177165 h 1278335"/>
                <a:gd name="connsiteX56" fmla="*/ 478630 w 1277778"/>
                <a:gd name="connsiteY56" fmla="*/ 325755 h 1278335"/>
                <a:gd name="connsiteX57" fmla="*/ 630078 w 1277778"/>
                <a:gd name="connsiteY57" fmla="*/ 471488 h 1278335"/>
                <a:gd name="connsiteX58" fmla="*/ 777715 w 1277778"/>
                <a:gd name="connsiteY58" fmla="*/ 321945 h 1278335"/>
                <a:gd name="connsiteX59" fmla="*/ 626267 w 1277778"/>
                <a:gd name="connsiteY59" fmla="*/ 177165 h 1278335"/>
                <a:gd name="connsiteX60" fmla="*/ 639603 w 1277778"/>
                <a:gd name="connsiteY60" fmla="*/ 0 h 1278335"/>
                <a:gd name="connsiteX61" fmla="*/ 1277778 w 1277778"/>
                <a:gd name="connsiteY61" fmla="*/ 638175 h 1278335"/>
                <a:gd name="connsiteX62" fmla="*/ 635792 w 1277778"/>
                <a:gd name="connsiteY62" fmla="*/ 1278255 h 1278335"/>
                <a:gd name="connsiteX63" fmla="*/ 475 w 1277778"/>
                <a:gd name="connsiteY63" fmla="*/ 639128 h 1278335"/>
                <a:gd name="connsiteX64" fmla="*/ 639603 w 1277778"/>
                <a:gd name="connsiteY64" fmla="*/ 0 h 127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277778" h="1278335">
                  <a:moveTo>
                    <a:pt x="535780" y="935355"/>
                  </a:moveTo>
                  <a:cubicBezTo>
                    <a:pt x="592929" y="936307"/>
                    <a:pt x="646270" y="988695"/>
                    <a:pt x="645317" y="1044892"/>
                  </a:cubicBezTo>
                  <a:cubicBezTo>
                    <a:pt x="643412" y="1106805"/>
                    <a:pt x="596740" y="1151572"/>
                    <a:pt x="534827" y="1152525"/>
                  </a:cubicBezTo>
                  <a:cubicBezTo>
                    <a:pt x="473867" y="1153477"/>
                    <a:pt x="428147" y="1107757"/>
                    <a:pt x="428147" y="1043940"/>
                  </a:cubicBezTo>
                  <a:cubicBezTo>
                    <a:pt x="428147" y="982980"/>
                    <a:pt x="475772" y="934402"/>
                    <a:pt x="535780" y="935355"/>
                  </a:cubicBezTo>
                  <a:close/>
                  <a:moveTo>
                    <a:pt x="534828" y="920115"/>
                  </a:moveTo>
                  <a:cubicBezTo>
                    <a:pt x="463390" y="920115"/>
                    <a:pt x="405287" y="978218"/>
                    <a:pt x="403382" y="1049655"/>
                  </a:cubicBezTo>
                  <a:cubicBezTo>
                    <a:pt x="401478" y="1119188"/>
                    <a:pt x="466247" y="1183958"/>
                    <a:pt x="535780" y="1183005"/>
                  </a:cubicBezTo>
                  <a:cubicBezTo>
                    <a:pt x="607217" y="1182053"/>
                    <a:pt x="665320" y="1123950"/>
                    <a:pt x="666273" y="1052513"/>
                  </a:cubicBezTo>
                  <a:cubicBezTo>
                    <a:pt x="666273" y="977265"/>
                    <a:pt x="610075" y="920115"/>
                    <a:pt x="534828" y="920115"/>
                  </a:cubicBezTo>
                  <a:close/>
                  <a:moveTo>
                    <a:pt x="792954" y="710565"/>
                  </a:moveTo>
                  <a:cubicBezTo>
                    <a:pt x="822482" y="709612"/>
                    <a:pt x="841532" y="727710"/>
                    <a:pt x="841532" y="757237"/>
                  </a:cubicBezTo>
                  <a:cubicBezTo>
                    <a:pt x="842484" y="786765"/>
                    <a:pt x="822482" y="802005"/>
                    <a:pt x="795812" y="805815"/>
                  </a:cubicBezTo>
                  <a:cubicBezTo>
                    <a:pt x="765332" y="801052"/>
                    <a:pt x="746282" y="785812"/>
                    <a:pt x="747234" y="755332"/>
                  </a:cubicBezTo>
                  <a:cubicBezTo>
                    <a:pt x="748187" y="728662"/>
                    <a:pt x="765332" y="710565"/>
                    <a:pt x="792954" y="710565"/>
                  </a:cubicBezTo>
                  <a:close/>
                  <a:moveTo>
                    <a:pt x="794860" y="693420"/>
                  </a:moveTo>
                  <a:cubicBezTo>
                    <a:pt x="756760" y="693420"/>
                    <a:pt x="725328" y="725805"/>
                    <a:pt x="725328" y="762952"/>
                  </a:cubicBezTo>
                  <a:cubicBezTo>
                    <a:pt x="725328" y="801052"/>
                    <a:pt x="757712" y="832485"/>
                    <a:pt x="794860" y="832485"/>
                  </a:cubicBezTo>
                  <a:cubicBezTo>
                    <a:pt x="832008" y="832485"/>
                    <a:pt x="864392" y="800100"/>
                    <a:pt x="864392" y="762952"/>
                  </a:cubicBezTo>
                  <a:cubicBezTo>
                    <a:pt x="864392" y="724852"/>
                    <a:pt x="832008" y="693420"/>
                    <a:pt x="794860" y="693420"/>
                  </a:cubicBezTo>
                  <a:close/>
                  <a:moveTo>
                    <a:pt x="231932" y="630555"/>
                  </a:moveTo>
                  <a:cubicBezTo>
                    <a:pt x="272889" y="631507"/>
                    <a:pt x="303369" y="663893"/>
                    <a:pt x="303369" y="704850"/>
                  </a:cubicBezTo>
                  <a:cubicBezTo>
                    <a:pt x="303369" y="745808"/>
                    <a:pt x="272889" y="778193"/>
                    <a:pt x="233837" y="779145"/>
                  </a:cubicBezTo>
                  <a:cubicBezTo>
                    <a:pt x="194784" y="780097"/>
                    <a:pt x="162399" y="748665"/>
                    <a:pt x="160494" y="707708"/>
                  </a:cubicBezTo>
                  <a:cubicBezTo>
                    <a:pt x="159542" y="664845"/>
                    <a:pt x="190974" y="630555"/>
                    <a:pt x="231932" y="630555"/>
                  </a:cubicBezTo>
                  <a:close/>
                  <a:moveTo>
                    <a:pt x="232885" y="616268"/>
                  </a:moveTo>
                  <a:cubicBezTo>
                    <a:pt x="182403" y="616268"/>
                    <a:pt x="137635" y="659130"/>
                    <a:pt x="136682" y="708660"/>
                  </a:cubicBezTo>
                  <a:cubicBezTo>
                    <a:pt x="135730" y="759143"/>
                    <a:pt x="182403" y="804863"/>
                    <a:pt x="233837" y="804863"/>
                  </a:cubicBezTo>
                  <a:cubicBezTo>
                    <a:pt x="283368" y="804863"/>
                    <a:pt x="328135" y="761048"/>
                    <a:pt x="330040" y="712470"/>
                  </a:cubicBezTo>
                  <a:cubicBezTo>
                    <a:pt x="330993" y="661988"/>
                    <a:pt x="285272" y="616268"/>
                    <a:pt x="232885" y="616268"/>
                  </a:cubicBezTo>
                  <a:close/>
                  <a:moveTo>
                    <a:pt x="1138712" y="510540"/>
                  </a:moveTo>
                  <a:cubicBezTo>
                    <a:pt x="1172050" y="510540"/>
                    <a:pt x="1190147" y="532447"/>
                    <a:pt x="1190147" y="565785"/>
                  </a:cubicBezTo>
                  <a:cubicBezTo>
                    <a:pt x="1189195" y="601028"/>
                    <a:pt x="1170145" y="618172"/>
                    <a:pt x="1135854" y="619125"/>
                  </a:cubicBezTo>
                  <a:cubicBezTo>
                    <a:pt x="1104422" y="617220"/>
                    <a:pt x="1081562" y="601028"/>
                    <a:pt x="1081562" y="567690"/>
                  </a:cubicBezTo>
                  <a:cubicBezTo>
                    <a:pt x="1081562" y="533400"/>
                    <a:pt x="1104422" y="510540"/>
                    <a:pt x="1138712" y="510540"/>
                  </a:cubicBezTo>
                  <a:close/>
                  <a:moveTo>
                    <a:pt x="1136808" y="492443"/>
                  </a:moveTo>
                  <a:cubicBezTo>
                    <a:pt x="1094898" y="492443"/>
                    <a:pt x="1060608" y="524828"/>
                    <a:pt x="1058703" y="565785"/>
                  </a:cubicBezTo>
                  <a:cubicBezTo>
                    <a:pt x="1056798" y="608648"/>
                    <a:pt x="1094898" y="650558"/>
                    <a:pt x="1136808" y="650558"/>
                  </a:cubicBezTo>
                  <a:cubicBezTo>
                    <a:pt x="1176813" y="651510"/>
                    <a:pt x="1213960" y="613410"/>
                    <a:pt x="1215865" y="570548"/>
                  </a:cubicBezTo>
                  <a:cubicBezTo>
                    <a:pt x="1216817" y="530543"/>
                    <a:pt x="1178717" y="492443"/>
                    <a:pt x="1136808" y="492443"/>
                  </a:cubicBezTo>
                  <a:close/>
                  <a:moveTo>
                    <a:pt x="279557" y="281940"/>
                  </a:moveTo>
                  <a:cubicBezTo>
                    <a:pt x="315752" y="284798"/>
                    <a:pt x="333850" y="308610"/>
                    <a:pt x="338612" y="340043"/>
                  </a:cubicBezTo>
                  <a:cubicBezTo>
                    <a:pt x="338612" y="376238"/>
                    <a:pt x="309085" y="406718"/>
                    <a:pt x="277652" y="403860"/>
                  </a:cubicBezTo>
                  <a:cubicBezTo>
                    <a:pt x="241457" y="401003"/>
                    <a:pt x="220502" y="378143"/>
                    <a:pt x="219550" y="340995"/>
                  </a:cubicBezTo>
                  <a:cubicBezTo>
                    <a:pt x="218597" y="306705"/>
                    <a:pt x="246220" y="279083"/>
                    <a:pt x="279557" y="281940"/>
                  </a:cubicBezTo>
                  <a:close/>
                  <a:moveTo>
                    <a:pt x="276700" y="263843"/>
                  </a:moveTo>
                  <a:cubicBezTo>
                    <a:pt x="230980" y="263843"/>
                    <a:pt x="192880" y="302895"/>
                    <a:pt x="193832" y="349568"/>
                  </a:cubicBezTo>
                  <a:cubicBezTo>
                    <a:pt x="193832" y="395288"/>
                    <a:pt x="232885" y="432435"/>
                    <a:pt x="279557" y="432435"/>
                  </a:cubicBezTo>
                  <a:cubicBezTo>
                    <a:pt x="321468" y="431483"/>
                    <a:pt x="359568" y="393383"/>
                    <a:pt x="360520" y="348615"/>
                  </a:cubicBezTo>
                  <a:cubicBezTo>
                    <a:pt x="360520" y="303847"/>
                    <a:pt x="322420" y="263843"/>
                    <a:pt x="276700" y="263843"/>
                  </a:cubicBezTo>
                  <a:close/>
                  <a:moveTo>
                    <a:pt x="628172" y="191453"/>
                  </a:moveTo>
                  <a:cubicBezTo>
                    <a:pt x="698657" y="192405"/>
                    <a:pt x="752950" y="248603"/>
                    <a:pt x="751997" y="320993"/>
                  </a:cubicBezTo>
                  <a:cubicBezTo>
                    <a:pt x="751045" y="392430"/>
                    <a:pt x="694847" y="446723"/>
                    <a:pt x="622457" y="445770"/>
                  </a:cubicBezTo>
                  <a:cubicBezTo>
                    <a:pt x="554830" y="444818"/>
                    <a:pt x="502442" y="386716"/>
                    <a:pt x="504347" y="315278"/>
                  </a:cubicBezTo>
                  <a:cubicBezTo>
                    <a:pt x="506252" y="244793"/>
                    <a:pt x="559592" y="191453"/>
                    <a:pt x="628172" y="191453"/>
                  </a:cubicBezTo>
                  <a:close/>
                  <a:moveTo>
                    <a:pt x="626267" y="177165"/>
                  </a:moveTo>
                  <a:cubicBezTo>
                    <a:pt x="544353" y="178118"/>
                    <a:pt x="476725" y="245745"/>
                    <a:pt x="478630" y="325755"/>
                  </a:cubicBezTo>
                  <a:cubicBezTo>
                    <a:pt x="480535" y="406718"/>
                    <a:pt x="549115" y="472440"/>
                    <a:pt x="630078" y="471488"/>
                  </a:cubicBezTo>
                  <a:cubicBezTo>
                    <a:pt x="711040" y="471488"/>
                    <a:pt x="777715" y="402908"/>
                    <a:pt x="777715" y="321945"/>
                  </a:cubicBezTo>
                  <a:cubicBezTo>
                    <a:pt x="777715" y="241935"/>
                    <a:pt x="709135" y="176213"/>
                    <a:pt x="626267" y="177165"/>
                  </a:cubicBezTo>
                  <a:close/>
                  <a:moveTo>
                    <a:pt x="639603" y="0"/>
                  </a:moveTo>
                  <a:cubicBezTo>
                    <a:pt x="993933" y="0"/>
                    <a:pt x="1277778" y="283845"/>
                    <a:pt x="1277778" y="638175"/>
                  </a:cubicBezTo>
                  <a:cubicBezTo>
                    <a:pt x="1277778" y="995363"/>
                    <a:pt x="994885" y="1272540"/>
                    <a:pt x="635792" y="1278255"/>
                  </a:cubicBezTo>
                  <a:cubicBezTo>
                    <a:pt x="295750" y="1283970"/>
                    <a:pt x="-13813" y="982980"/>
                    <a:pt x="475" y="639128"/>
                  </a:cubicBezTo>
                  <a:cubicBezTo>
                    <a:pt x="475" y="279083"/>
                    <a:pt x="279557" y="0"/>
                    <a:pt x="639603" y="0"/>
                  </a:cubicBezTo>
                  <a:close/>
                </a:path>
              </a:pathLst>
            </a:custGeom>
            <a:solidFill>
              <a:srgbClr val="FAAF40">
                <a:lumMod val="7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grpSp>
      <p:grpSp>
        <p:nvGrpSpPr>
          <p:cNvPr id="15" name="Group 13">
            <a:extLst>
              <a:ext uri="{FF2B5EF4-FFF2-40B4-BE49-F238E27FC236}">
                <a16:creationId xmlns:a16="http://schemas.microsoft.com/office/drawing/2014/main" id="{1904F5F4-2019-4B7E-81E8-E74898EA3564}"/>
              </a:ext>
            </a:extLst>
          </p:cNvPr>
          <p:cNvGrpSpPr/>
          <p:nvPr/>
        </p:nvGrpSpPr>
        <p:grpSpPr>
          <a:xfrm>
            <a:off x="6894953" y="4135325"/>
            <a:ext cx="2895603" cy="1632996"/>
            <a:chOff x="4791060" y="1957708"/>
            <a:chExt cx="2614664" cy="2544791"/>
          </a:xfrm>
        </p:grpSpPr>
        <p:sp>
          <p:nvSpPr>
            <p:cNvPr id="16" name="Freeform: Shape 14">
              <a:extLst>
                <a:ext uri="{FF2B5EF4-FFF2-40B4-BE49-F238E27FC236}">
                  <a16:creationId xmlns:a16="http://schemas.microsoft.com/office/drawing/2014/main" id="{574445EB-C81E-4A47-9C3A-8AE86B70E8BC}"/>
                </a:ext>
              </a:extLst>
            </p:cNvPr>
            <p:cNvSpPr/>
            <p:nvPr/>
          </p:nvSpPr>
          <p:spPr>
            <a:xfrm>
              <a:off x="4791060" y="1957708"/>
              <a:ext cx="2614664" cy="2544791"/>
            </a:xfrm>
            <a:custGeom>
              <a:avLst/>
              <a:gdLst>
                <a:gd name="connsiteX0" fmla="*/ 2526997 w 2614664"/>
                <a:gd name="connsiteY0" fmla="*/ 1556472 h 2544791"/>
                <a:gd name="connsiteX1" fmla="*/ 2354594 w 2614664"/>
                <a:gd name="connsiteY1" fmla="*/ 1579332 h 2544791"/>
                <a:gd name="connsiteX2" fmla="*/ 2294587 w 2614664"/>
                <a:gd name="connsiteY2" fmla="*/ 1542184 h 2544791"/>
                <a:gd name="connsiteX3" fmla="*/ 1981214 w 2614664"/>
                <a:gd name="connsiteY3" fmla="*/ 1332634 h 2544791"/>
                <a:gd name="connsiteX4" fmla="*/ 1971689 w 2614664"/>
                <a:gd name="connsiteY4" fmla="*/ 1289772 h 2544791"/>
                <a:gd name="connsiteX5" fmla="*/ 1954544 w 2614664"/>
                <a:gd name="connsiteY5" fmla="*/ 1022119 h 2544791"/>
                <a:gd name="connsiteX6" fmla="*/ 1953592 w 2614664"/>
                <a:gd name="connsiteY6" fmla="*/ 985924 h 2544791"/>
                <a:gd name="connsiteX7" fmla="*/ 2126947 w 2614664"/>
                <a:gd name="connsiteY7" fmla="*/ 931632 h 2544791"/>
                <a:gd name="connsiteX8" fmla="*/ 2157427 w 2614664"/>
                <a:gd name="connsiteY8" fmla="*/ 960207 h 2544791"/>
                <a:gd name="connsiteX9" fmla="*/ 2351737 w 2614664"/>
                <a:gd name="connsiteY9" fmla="*/ 997354 h 2544791"/>
                <a:gd name="connsiteX10" fmla="*/ 2426984 w 2614664"/>
                <a:gd name="connsiteY10" fmla="*/ 814474 h 2544791"/>
                <a:gd name="connsiteX11" fmla="*/ 2267917 w 2614664"/>
                <a:gd name="connsiteY11" fmla="*/ 703984 h 2544791"/>
                <a:gd name="connsiteX12" fmla="*/ 2124089 w 2614664"/>
                <a:gd name="connsiteY12" fmla="*/ 838287 h 2544791"/>
                <a:gd name="connsiteX13" fmla="*/ 2097419 w 2614664"/>
                <a:gd name="connsiteY13" fmla="*/ 884007 h 2544791"/>
                <a:gd name="connsiteX14" fmla="*/ 2097419 w 2614664"/>
                <a:gd name="connsiteY14" fmla="*/ 884007 h 2544791"/>
                <a:gd name="connsiteX15" fmla="*/ 2029792 w 2614664"/>
                <a:gd name="connsiteY15" fmla="*/ 902104 h 2544791"/>
                <a:gd name="connsiteX16" fmla="*/ 1917397 w 2614664"/>
                <a:gd name="connsiteY16" fmla="*/ 925917 h 2544791"/>
                <a:gd name="connsiteX17" fmla="*/ 1917397 w 2614664"/>
                <a:gd name="connsiteY17" fmla="*/ 925917 h 2544791"/>
                <a:gd name="connsiteX18" fmla="*/ 1706894 w 2614664"/>
                <a:gd name="connsiteY18" fmla="*/ 663027 h 2544791"/>
                <a:gd name="connsiteX19" fmla="*/ 1669747 w 2614664"/>
                <a:gd name="connsiteY19" fmla="*/ 627784 h 2544791"/>
                <a:gd name="connsiteX20" fmla="*/ 1879297 w 2614664"/>
                <a:gd name="connsiteY20" fmla="*/ 304887 h 2544791"/>
                <a:gd name="connsiteX21" fmla="*/ 1916444 w 2614664"/>
                <a:gd name="connsiteY21" fmla="*/ 309649 h 2544791"/>
                <a:gd name="connsiteX22" fmla="*/ 2093609 w 2614664"/>
                <a:gd name="connsiteY22" fmla="*/ 212494 h 2544791"/>
                <a:gd name="connsiteX23" fmla="*/ 2027887 w 2614664"/>
                <a:gd name="connsiteY23" fmla="*/ 21994 h 2544791"/>
                <a:gd name="connsiteX24" fmla="*/ 1832624 w 2614664"/>
                <a:gd name="connsiteY24" fmla="*/ 51522 h 2544791"/>
                <a:gd name="connsiteX25" fmla="*/ 1829767 w 2614664"/>
                <a:gd name="connsiteY25" fmla="*/ 255357 h 2544791"/>
                <a:gd name="connsiteX26" fmla="*/ 1810717 w 2614664"/>
                <a:gd name="connsiteY26" fmla="*/ 306792 h 2544791"/>
                <a:gd name="connsiteX27" fmla="*/ 1620217 w 2614664"/>
                <a:gd name="connsiteY27" fmla="*/ 606829 h 2544791"/>
                <a:gd name="connsiteX28" fmla="*/ 1307797 w 2614664"/>
                <a:gd name="connsiteY28" fmla="*/ 535392 h 2544791"/>
                <a:gd name="connsiteX29" fmla="*/ 1251599 w 2614664"/>
                <a:gd name="connsiteY29" fmla="*/ 520152 h 2544791"/>
                <a:gd name="connsiteX30" fmla="*/ 1283032 w 2614664"/>
                <a:gd name="connsiteY30" fmla="*/ 447762 h 2544791"/>
                <a:gd name="connsiteX31" fmla="*/ 1363042 w 2614664"/>
                <a:gd name="connsiteY31" fmla="*/ 322032 h 2544791"/>
                <a:gd name="connsiteX32" fmla="*/ 1238264 w 2614664"/>
                <a:gd name="connsiteY32" fmla="*/ 160107 h 2544791"/>
                <a:gd name="connsiteX33" fmla="*/ 1059194 w 2614664"/>
                <a:gd name="connsiteY33" fmla="*/ 265834 h 2544791"/>
                <a:gd name="connsiteX34" fmla="*/ 1149682 w 2614664"/>
                <a:gd name="connsiteY34" fmla="*/ 455382 h 2544791"/>
                <a:gd name="connsiteX35" fmla="*/ 1191592 w 2614664"/>
                <a:gd name="connsiteY35" fmla="*/ 523962 h 2544791"/>
                <a:gd name="connsiteX36" fmla="*/ 1144919 w 2614664"/>
                <a:gd name="connsiteY36" fmla="*/ 558252 h 2544791"/>
                <a:gd name="connsiteX37" fmla="*/ 901079 w 2614664"/>
                <a:gd name="connsiteY37" fmla="*/ 682077 h 2544791"/>
                <a:gd name="connsiteX38" fmla="*/ 901079 w 2614664"/>
                <a:gd name="connsiteY38" fmla="*/ 682077 h 2544791"/>
                <a:gd name="connsiteX39" fmla="*/ 685814 w 2614664"/>
                <a:gd name="connsiteY39" fmla="*/ 312507 h 2544791"/>
                <a:gd name="connsiteX40" fmla="*/ 677242 w 2614664"/>
                <a:gd name="connsiteY40" fmla="*/ 281074 h 2544791"/>
                <a:gd name="connsiteX41" fmla="*/ 674384 w 2614664"/>
                <a:gd name="connsiteY41" fmla="*/ 53427 h 2544791"/>
                <a:gd name="connsiteX42" fmla="*/ 450547 w 2614664"/>
                <a:gd name="connsiteY42" fmla="*/ 69619 h 2544791"/>
                <a:gd name="connsiteX43" fmla="*/ 472454 w 2614664"/>
                <a:gd name="connsiteY43" fmla="*/ 290599 h 2544791"/>
                <a:gd name="connsiteX44" fmla="*/ 621044 w 2614664"/>
                <a:gd name="connsiteY44" fmla="*/ 320127 h 2544791"/>
                <a:gd name="connsiteX45" fmla="*/ 832499 w 2614664"/>
                <a:gd name="connsiteY45" fmla="*/ 681124 h 2544791"/>
                <a:gd name="connsiteX46" fmla="*/ 848692 w 2614664"/>
                <a:gd name="connsiteY46" fmla="*/ 728749 h 2544791"/>
                <a:gd name="connsiteX47" fmla="*/ 848692 w 2614664"/>
                <a:gd name="connsiteY47" fmla="*/ 728749 h 2544791"/>
                <a:gd name="connsiteX48" fmla="*/ 688672 w 2614664"/>
                <a:gd name="connsiteY48" fmla="*/ 986877 h 2544791"/>
                <a:gd name="connsiteX49" fmla="*/ 524842 w 2614664"/>
                <a:gd name="connsiteY49" fmla="*/ 894484 h 2544791"/>
                <a:gd name="connsiteX50" fmla="*/ 518174 w 2614664"/>
                <a:gd name="connsiteY50" fmla="*/ 850669 h 2544791"/>
                <a:gd name="connsiteX51" fmla="*/ 500077 w 2614664"/>
                <a:gd name="connsiteY51" fmla="*/ 744942 h 2544791"/>
                <a:gd name="connsiteX52" fmla="*/ 281954 w 2614664"/>
                <a:gd name="connsiteY52" fmla="*/ 690649 h 2544791"/>
                <a:gd name="connsiteX53" fmla="*/ 239092 w 2614664"/>
                <a:gd name="connsiteY53" fmla="*/ 915439 h 2544791"/>
                <a:gd name="connsiteX54" fmla="*/ 468644 w 2614664"/>
                <a:gd name="connsiteY54" fmla="*/ 937347 h 2544791"/>
                <a:gd name="connsiteX55" fmla="*/ 667717 w 2614664"/>
                <a:gd name="connsiteY55" fmla="*/ 1055457 h 2544791"/>
                <a:gd name="connsiteX56" fmla="*/ 667717 w 2614664"/>
                <a:gd name="connsiteY56" fmla="*/ 1055457 h 2544791"/>
                <a:gd name="connsiteX57" fmla="*/ 667717 w 2614664"/>
                <a:gd name="connsiteY57" fmla="*/ 1055457 h 2544791"/>
                <a:gd name="connsiteX58" fmla="*/ 662002 w 2614664"/>
                <a:gd name="connsiteY58" fmla="*/ 1301202 h 2544791"/>
                <a:gd name="connsiteX59" fmla="*/ 621044 w 2614664"/>
                <a:gd name="connsiteY59" fmla="*/ 1322157 h 2544791"/>
                <a:gd name="connsiteX60" fmla="*/ 307672 w 2614664"/>
                <a:gd name="connsiteY60" fmla="*/ 1342159 h 2544791"/>
                <a:gd name="connsiteX61" fmla="*/ 307672 w 2614664"/>
                <a:gd name="connsiteY61" fmla="*/ 1342159 h 2544791"/>
                <a:gd name="connsiteX62" fmla="*/ 307672 w 2614664"/>
                <a:gd name="connsiteY62" fmla="*/ 1342159 h 2544791"/>
                <a:gd name="connsiteX63" fmla="*/ 298147 w 2614664"/>
                <a:gd name="connsiteY63" fmla="*/ 1320252 h 2544791"/>
                <a:gd name="connsiteX64" fmla="*/ 119077 w 2614664"/>
                <a:gd name="connsiteY64" fmla="*/ 1229764 h 2544791"/>
                <a:gd name="connsiteX65" fmla="*/ 14 w 2614664"/>
                <a:gd name="connsiteY65" fmla="*/ 1385974 h 2544791"/>
                <a:gd name="connsiteX66" fmla="*/ 122887 w 2614664"/>
                <a:gd name="connsiteY66" fmla="*/ 1534564 h 2544791"/>
                <a:gd name="connsiteX67" fmla="*/ 298147 w 2614664"/>
                <a:gd name="connsiteY67" fmla="*/ 1438362 h 2544791"/>
                <a:gd name="connsiteX68" fmla="*/ 354344 w 2614664"/>
                <a:gd name="connsiteY68" fmla="*/ 1400262 h 2544791"/>
                <a:gd name="connsiteX69" fmla="*/ 401969 w 2614664"/>
                <a:gd name="connsiteY69" fmla="*/ 1395499 h 2544791"/>
                <a:gd name="connsiteX70" fmla="*/ 627712 w 2614664"/>
                <a:gd name="connsiteY70" fmla="*/ 1382164 h 2544791"/>
                <a:gd name="connsiteX71" fmla="*/ 661049 w 2614664"/>
                <a:gd name="connsiteY71" fmla="*/ 1378354 h 2544791"/>
                <a:gd name="connsiteX72" fmla="*/ 690577 w 2614664"/>
                <a:gd name="connsiteY72" fmla="*/ 1417407 h 2544791"/>
                <a:gd name="connsiteX73" fmla="*/ 778207 w 2614664"/>
                <a:gd name="connsiteY73" fmla="*/ 1585999 h 2544791"/>
                <a:gd name="connsiteX74" fmla="*/ 778207 w 2614664"/>
                <a:gd name="connsiteY74" fmla="*/ 1720302 h 2544791"/>
                <a:gd name="connsiteX75" fmla="*/ 687719 w 2614664"/>
                <a:gd name="connsiteY75" fmla="*/ 1762212 h 2544791"/>
                <a:gd name="connsiteX76" fmla="*/ 528652 w 2614664"/>
                <a:gd name="connsiteY76" fmla="*/ 1857462 h 2544791"/>
                <a:gd name="connsiteX77" fmla="*/ 580087 w 2614664"/>
                <a:gd name="connsiteY77" fmla="*/ 2040342 h 2544791"/>
                <a:gd name="connsiteX78" fmla="*/ 766777 w 2614664"/>
                <a:gd name="connsiteY78" fmla="*/ 2040342 h 2544791"/>
                <a:gd name="connsiteX79" fmla="*/ 816307 w 2614664"/>
                <a:gd name="connsiteY79" fmla="*/ 1858414 h 2544791"/>
                <a:gd name="connsiteX80" fmla="*/ 830594 w 2614664"/>
                <a:gd name="connsiteY80" fmla="*/ 1746019 h 2544791"/>
                <a:gd name="connsiteX81" fmla="*/ 852502 w 2614664"/>
                <a:gd name="connsiteY81" fmla="*/ 1714587 h 2544791"/>
                <a:gd name="connsiteX82" fmla="*/ 896317 w 2614664"/>
                <a:gd name="connsiteY82" fmla="*/ 1709824 h 2544791"/>
                <a:gd name="connsiteX83" fmla="*/ 1135394 w 2614664"/>
                <a:gd name="connsiteY83" fmla="*/ 1834602 h 2544791"/>
                <a:gd name="connsiteX84" fmla="*/ 1163969 w 2614664"/>
                <a:gd name="connsiteY84" fmla="*/ 1861272 h 2544791"/>
                <a:gd name="connsiteX85" fmla="*/ 1160159 w 2614664"/>
                <a:gd name="connsiteY85" fmla="*/ 1885084 h 2544791"/>
                <a:gd name="connsiteX86" fmla="*/ 1119202 w 2614664"/>
                <a:gd name="connsiteY86" fmla="*/ 2216554 h 2544791"/>
                <a:gd name="connsiteX87" fmla="*/ 1081102 w 2614664"/>
                <a:gd name="connsiteY87" fmla="*/ 2238462 h 2544791"/>
                <a:gd name="connsiteX88" fmla="*/ 999187 w 2614664"/>
                <a:gd name="connsiteY88" fmla="*/ 2292754 h 2544791"/>
                <a:gd name="connsiteX89" fmla="*/ 1035382 w 2614664"/>
                <a:gd name="connsiteY89" fmla="*/ 2518497 h 2544791"/>
                <a:gd name="connsiteX90" fmla="*/ 1258267 w 2614664"/>
                <a:gd name="connsiteY90" fmla="*/ 2466109 h 2544791"/>
                <a:gd name="connsiteX91" fmla="*/ 1176352 w 2614664"/>
                <a:gd name="connsiteY91" fmla="*/ 2243224 h 2544791"/>
                <a:gd name="connsiteX92" fmla="*/ 1223024 w 2614664"/>
                <a:gd name="connsiteY92" fmla="*/ 1853652 h 2544791"/>
                <a:gd name="connsiteX93" fmla="*/ 1584974 w 2614664"/>
                <a:gd name="connsiteY93" fmla="*/ 1801264 h 2544791"/>
                <a:gd name="connsiteX94" fmla="*/ 1584974 w 2614664"/>
                <a:gd name="connsiteY94" fmla="*/ 1801264 h 2544791"/>
                <a:gd name="connsiteX95" fmla="*/ 1584974 w 2614664"/>
                <a:gd name="connsiteY95" fmla="*/ 1801264 h 2544791"/>
                <a:gd name="connsiteX96" fmla="*/ 1805954 w 2614664"/>
                <a:gd name="connsiteY96" fmla="*/ 2062249 h 2544791"/>
                <a:gd name="connsiteX97" fmla="*/ 1790714 w 2614664"/>
                <a:gd name="connsiteY97" fmla="*/ 2086062 h 2544791"/>
                <a:gd name="connsiteX98" fmla="*/ 1825004 w 2614664"/>
                <a:gd name="connsiteY98" fmla="*/ 2276562 h 2544791"/>
                <a:gd name="connsiteX99" fmla="*/ 2018362 w 2614664"/>
                <a:gd name="connsiteY99" fmla="*/ 2286087 h 2544791"/>
                <a:gd name="connsiteX100" fmla="*/ 2072654 w 2614664"/>
                <a:gd name="connsiteY100" fmla="*/ 2100349 h 2544791"/>
                <a:gd name="connsiteX101" fmla="*/ 1904062 w 2614664"/>
                <a:gd name="connsiteY101" fmla="*/ 2005099 h 2544791"/>
                <a:gd name="connsiteX102" fmla="*/ 1848817 w 2614664"/>
                <a:gd name="connsiteY102" fmla="*/ 2015577 h 2544791"/>
                <a:gd name="connsiteX103" fmla="*/ 1810717 w 2614664"/>
                <a:gd name="connsiteY103" fmla="*/ 1966999 h 2544791"/>
                <a:gd name="connsiteX104" fmla="*/ 1650697 w 2614664"/>
                <a:gd name="connsiteY104" fmla="*/ 1766974 h 2544791"/>
                <a:gd name="connsiteX105" fmla="*/ 1946924 w 2614664"/>
                <a:gd name="connsiteY105" fmla="*/ 1391689 h 2544791"/>
                <a:gd name="connsiteX106" fmla="*/ 1946924 w 2614664"/>
                <a:gd name="connsiteY106" fmla="*/ 1391689 h 2544791"/>
                <a:gd name="connsiteX107" fmla="*/ 1996454 w 2614664"/>
                <a:gd name="connsiteY107" fmla="*/ 1408834 h 2544791"/>
                <a:gd name="connsiteX108" fmla="*/ 2308874 w 2614664"/>
                <a:gd name="connsiteY108" fmla="*/ 1622194 h 2544791"/>
                <a:gd name="connsiteX109" fmla="*/ 2308874 w 2614664"/>
                <a:gd name="connsiteY109" fmla="*/ 1622194 h 2544791"/>
                <a:gd name="connsiteX110" fmla="*/ 2304112 w 2614664"/>
                <a:gd name="connsiteY110" fmla="*/ 1682202 h 2544791"/>
                <a:gd name="connsiteX111" fmla="*/ 2456512 w 2614664"/>
                <a:gd name="connsiteY111" fmla="*/ 1851747 h 2544791"/>
                <a:gd name="connsiteX112" fmla="*/ 2614627 w 2614664"/>
                <a:gd name="connsiteY112" fmla="*/ 1691727 h 2544791"/>
                <a:gd name="connsiteX113" fmla="*/ 2526997 w 2614664"/>
                <a:gd name="connsiteY113" fmla="*/ 1556472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614664" h="2544791">
                  <a:moveTo>
                    <a:pt x="2526997" y="1556472"/>
                  </a:moveTo>
                  <a:cubicBezTo>
                    <a:pt x="2465084" y="1526944"/>
                    <a:pt x="2406982" y="1536469"/>
                    <a:pt x="2354594" y="1579332"/>
                  </a:cubicBezTo>
                  <a:cubicBezTo>
                    <a:pt x="2334592" y="1566949"/>
                    <a:pt x="2314589" y="1554567"/>
                    <a:pt x="2294587" y="1542184"/>
                  </a:cubicBezTo>
                  <a:cubicBezTo>
                    <a:pt x="2189812" y="1472652"/>
                    <a:pt x="2091704" y="1394547"/>
                    <a:pt x="1981214" y="1332634"/>
                  </a:cubicBezTo>
                  <a:cubicBezTo>
                    <a:pt x="1965022" y="1321204"/>
                    <a:pt x="1969784" y="1305012"/>
                    <a:pt x="1971689" y="1289772"/>
                  </a:cubicBezTo>
                  <a:cubicBezTo>
                    <a:pt x="1982167" y="1199284"/>
                    <a:pt x="1978357" y="1109749"/>
                    <a:pt x="1954544" y="1022119"/>
                  </a:cubicBezTo>
                  <a:cubicBezTo>
                    <a:pt x="1951687" y="1010689"/>
                    <a:pt x="1943114" y="998307"/>
                    <a:pt x="1953592" y="985924"/>
                  </a:cubicBezTo>
                  <a:cubicBezTo>
                    <a:pt x="2012647" y="971637"/>
                    <a:pt x="2070749" y="955444"/>
                    <a:pt x="2126947" y="931632"/>
                  </a:cubicBezTo>
                  <a:cubicBezTo>
                    <a:pt x="2142187" y="935442"/>
                    <a:pt x="2147902" y="949729"/>
                    <a:pt x="2157427" y="960207"/>
                  </a:cubicBezTo>
                  <a:cubicBezTo>
                    <a:pt x="2208862" y="1018309"/>
                    <a:pt x="2285062" y="1032597"/>
                    <a:pt x="2351737" y="997354"/>
                  </a:cubicBezTo>
                  <a:cubicBezTo>
                    <a:pt x="2416507" y="962112"/>
                    <a:pt x="2447939" y="886864"/>
                    <a:pt x="2426984" y="814474"/>
                  </a:cubicBezTo>
                  <a:cubicBezTo>
                    <a:pt x="2406982" y="745894"/>
                    <a:pt x="2338402" y="698269"/>
                    <a:pt x="2267917" y="703984"/>
                  </a:cubicBezTo>
                  <a:cubicBezTo>
                    <a:pt x="2193622" y="708747"/>
                    <a:pt x="2136472" y="762087"/>
                    <a:pt x="2124089" y="838287"/>
                  </a:cubicBezTo>
                  <a:cubicBezTo>
                    <a:pt x="2121232" y="857337"/>
                    <a:pt x="2121232" y="877339"/>
                    <a:pt x="2097419" y="884007"/>
                  </a:cubicBezTo>
                  <a:lnTo>
                    <a:pt x="2097419" y="884007"/>
                  </a:lnTo>
                  <a:cubicBezTo>
                    <a:pt x="2074559" y="889722"/>
                    <a:pt x="2052652" y="897342"/>
                    <a:pt x="2029792" y="902104"/>
                  </a:cubicBezTo>
                  <a:cubicBezTo>
                    <a:pt x="1991692" y="909724"/>
                    <a:pt x="1958354" y="936394"/>
                    <a:pt x="1917397" y="925917"/>
                  </a:cubicBezTo>
                  <a:cubicBezTo>
                    <a:pt x="1917397" y="925917"/>
                    <a:pt x="1917397" y="925917"/>
                    <a:pt x="1917397" y="925917"/>
                  </a:cubicBezTo>
                  <a:cubicBezTo>
                    <a:pt x="1873582" y="817332"/>
                    <a:pt x="1799287" y="732559"/>
                    <a:pt x="1706894" y="663027"/>
                  </a:cubicBezTo>
                  <a:cubicBezTo>
                    <a:pt x="1693559" y="652549"/>
                    <a:pt x="1674509" y="647787"/>
                    <a:pt x="1669747" y="627784"/>
                  </a:cubicBezTo>
                  <a:cubicBezTo>
                    <a:pt x="1744994" y="523962"/>
                    <a:pt x="1814527" y="416329"/>
                    <a:pt x="1879297" y="304887"/>
                  </a:cubicBezTo>
                  <a:cubicBezTo>
                    <a:pt x="1891679" y="306792"/>
                    <a:pt x="1904062" y="307744"/>
                    <a:pt x="1916444" y="309649"/>
                  </a:cubicBezTo>
                  <a:cubicBezTo>
                    <a:pt x="1994549" y="322032"/>
                    <a:pt x="2065987" y="282979"/>
                    <a:pt x="2093609" y="212494"/>
                  </a:cubicBezTo>
                  <a:cubicBezTo>
                    <a:pt x="2121232" y="141057"/>
                    <a:pt x="2092657" y="61047"/>
                    <a:pt x="2027887" y="21994"/>
                  </a:cubicBezTo>
                  <a:cubicBezTo>
                    <a:pt x="1963117" y="-16106"/>
                    <a:pt x="1882154" y="-3723"/>
                    <a:pt x="1832624" y="51522"/>
                  </a:cubicBezTo>
                  <a:cubicBezTo>
                    <a:pt x="1780237" y="109624"/>
                    <a:pt x="1779284" y="189634"/>
                    <a:pt x="1829767" y="255357"/>
                  </a:cubicBezTo>
                  <a:cubicBezTo>
                    <a:pt x="1836434" y="277264"/>
                    <a:pt x="1820242" y="290599"/>
                    <a:pt x="1810717" y="306792"/>
                  </a:cubicBezTo>
                  <a:cubicBezTo>
                    <a:pt x="1747852" y="406804"/>
                    <a:pt x="1684034" y="506817"/>
                    <a:pt x="1620217" y="606829"/>
                  </a:cubicBezTo>
                  <a:cubicBezTo>
                    <a:pt x="1521157" y="562062"/>
                    <a:pt x="1417334" y="534439"/>
                    <a:pt x="1307797" y="535392"/>
                  </a:cubicBezTo>
                  <a:cubicBezTo>
                    <a:pt x="1288747" y="535392"/>
                    <a:pt x="1260172" y="553489"/>
                    <a:pt x="1251599" y="520152"/>
                  </a:cubicBezTo>
                  <a:cubicBezTo>
                    <a:pt x="1243979" y="490624"/>
                    <a:pt x="1244932" y="463954"/>
                    <a:pt x="1283032" y="447762"/>
                  </a:cubicBezTo>
                  <a:cubicBezTo>
                    <a:pt x="1334467" y="424902"/>
                    <a:pt x="1359232" y="378229"/>
                    <a:pt x="1363042" y="322032"/>
                  </a:cubicBezTo>
                  <a:cubicBezTo>
                    <a:pt x="1367804" y="243927"/>
                    <a:pt x="1313512" y="174394"/>
                    <a:pt x="1238264" y="160107"/>
                  </a:cubicBezTo>
                  <a:cubicBezTo>
                    <a:pt x="1158254" y="144867"/>
                    <a:pt x="1083007" y="189634"/>
                    <a:pt x="1059194" y="265834"/>
                  </a:cubicBezTo>
                  <a:cubicBezTo>
                    <a:pt x="1034429" y="343939"/>
                    <a:pt x="1070624" y="427759"/>
                    <a:pt x="1149682" y="455382"/>
                  </a:cubicBezTo>
                  <a:cubicBezTo>
                    <a:pt x="1189687" y="469669"/>
                    <a:pt x="1189687" y="493482"/>
                    <a:pt x="1191592" y="523962"/>
                  </a:cubicBezTo>
                  <a:cubicBezTo>
                    <a:pt x="1193497" y="559204"/>
                    <a:pt x="1163017" y="553489"/>
                    <a:pt x="1144919" y="558252"/>
                  </a:cubicBezTo>
                  <a:cubicBezTo>
                    <a:pt x="1055384" y="583017"/>
                    <a:pt x="973469" y="623022"/>
                    <a:pt x="901079" y="682077"/>
                  </a:cubicBezTo>
                  <a:lnTo>
                    <a:pt x="901079" y="682077"/>
                  </a:lnTo>
                  <a:cubicBezTo>
                    <a:pt x="829642" y="557299"/>
                    <a:pt x="757252" y="434427"/>
                    <a:pt x="685814" y="312507"/>
                  </a:cubicBezTo>
                  <a:cubicBezTo>
                    <a:pt x="680099" y="302982"/>
                    <a:pt x="675337" y="293457"/>
                    <a:pt x="677242" y="281074"/>
                  </a:cubicBezTo>
                  <a:cubicBezTo>
                    <a:pt x="742964" y="209637"/>
                    <a:pt x="742012" y="114387"/>
                    <a:pt x="674384" y="53427"/>
                  </a:cubicBezTo>
                  <a:cubicBezTo>
                    <a:pt x="609614" y="-5628"/>
                    <a:pt x="505792" y="1992"/>
                    <a:pt x="450547" y="69619"/>
                  </a:cubicBezTo>
                  <a:cubicBezTo>
                    <a:pt x="395302" y="136294"/>
                    <a:pt x="404827" y="235354"/>
                    <a:pt x="472454" y="290599"/>
                  </a:cubicBezTo>
                  <a:cubicBezTo>
                    <a:pt x="516269" y="326794"/>
                    <a:pt x="566752" y="330604"/>
                    <a:pt x="621044" y="320127"/>
                  </a:cubicBezTo>
                  <a:cubicBezTo>
                    <a:pt x="691529" y="440142"/>
                    <a:pt x="762014" y="561109"/>
                    <a:pt x="832499" y="681124"/>
                  </a:cubicBezTo>
                  <a:cubicBezTo>
                    <a:pt x="841072" y="695412"/>
                    <a:pt x="855359" y="708747"/>
                    <a:pt x="848692" y="728749"/>
                  </a:cubicBezTo>
                  <a:cubicBezTo>
                    <a:pt x="848692" y="728749"/>
                    <a:pt x="848692" y="728749"/>
                    <a:pt x="848692" y="728749"/>
                  </a:cubicBezTo>
                  <a:cubicBezTo>
                    <a:pt x="772492" y="800187"/>
                    <a:pt x="720104" y="886864"/>
                    <a:pt x="688672" y="986877"/>
                  </a:cubicBezTo>
                  <a:cubicBezTo>
                    <a:pt x="626759" y="969732"/>
                    <a:pt x="581992" y="920202"/>
                    <a:pt x="524842" y="894484"/>
                  </a:cubicBezTo>
                  <a:cubicBezTo>
                    <a:pt x="507697" y="882102"/>
                    <a:pt x="516269" y="865909"/>
                    <a:pt x="518174" y="850669"/>
                  </a:cubicBezTo>
                  <a:cubicBezTo>
                    <a:pt x="522937" y="813522"/>
                    <a:pt x="519127" y="778279"/>
                    <a:pt x="500077" y="744942"/>
                  </a:cubicBezTo>
                  <a:cubicBezTo>
                    <a:pt x="456262" y="668742"/>
                    <a:pt x="356249" y="643977"/>
                    <a:pt x="281954" y="690649"/>
                  </a:cubicBezTo>
                  <a:cubicBezTo>
                    <a:pt x="205754" y="738274"/>
                    <a:pt x="186704" y="843049"/>
                    <a:pt x="239092" y="915439"/>
                  </a:cubicBezTo>
                  <a:cubicBezTo>
                    <a:pt x="293384" y="989734"/>
                    <a:pt x="392444" y="999259"/>
                    <a:pt x="468644" y="937347"/>
                  </a:cubicBezTo>
                  <a:cubicBezTo>
                    <a:pt x="542939" y="964017"/>
                    <a:pt x="600089" y="1017357"/>
                    <a:pt x="667717" y="1055457"/>
                  </a:cubicBezTo>
                  <a:cubicBezTo>
                    <a:pt x="667717" y="1055457"/>
                    <a:pt x="667717" y="1055457"/>
                    <a:pt x="667717" y="1055457"/>
                  </a:cubicBezTo>
                  <a:cubicBezTo>
                    <a:pt x="667717" y="1055457"/>
                    <a:pt x="667717" y="1055457"/>
                    <a:pt x="667717" y="1055457"/>
                  </a:cubicBezTo>
                  <a:cubicBezTo>
                    <a:pt x="650572" y="1137372"/>
                    <a:pt x="646762" y="1218334"/>
                    <a:pt x="662002" y="1301202"/>
                  </a:cubicBezTo>
                  <a:cubicBezTo>
                    <a:pt x="658192" y="1326919"/>
                    <a:pt x="636284" y="1321204"/>
                    <a:pt x="621044" y="1322157"/>
                  </a:cubicBezTo>
                  <a:cubicBezTo>
                    <a:pt x="516269" y="1328824"/>
                    <a:pt x="412447" y="1335492"/>
                    <a:pt x="307672" y="1342159"/>
                  </a:cubicBezTo>
                  <a:cubicBezTo>
                    <a:pt x="307672" y="1342159"/>
                    <a:pt x="307672" y="1342159"/>
                    <a:pt x="307672" y="1342159"/>
                  </a:cubicBezTo>
                  <a:cubicBezTo>
                    <a:pt x="307672" y="1342159"/>
                    <a:pt x="307672" y="1342159"/>
                    <a:pt x="307672" y="1342159"/>
                  </a:cubicBezTo>
                  <a:cubicBezTo>
                    <a:pt x="304814" y="1334539"/>
                    <a:pt x="301957" y="1326919"/>
                    <a:pt x="298147" y="1320252"/>
                  </a:cubicBezTo>
                  <a:cubicBezTo>
                    <a:pt x="264809" y="1248814"/>
                    <a:pt x="192419" y="1211667"/>
                    <a:pt x="119077" y="1229764"/>
                  </a:cubicBezTo>
                  <a:cubicBezTo>
                    <a:pt x="45734" y="1247862"/>
                    <a:pt x="-938" y="1308822"/>
                    <a:pt x="14" y="1385974"/>
                  </a:cubicBezTo>
                  <a:cubicBezTo>
                    <a:pt x="967" y="1459317"/>
                    <a:pt x="50497" y="1519324"/>
                    <a:pt x="122887" y="1534564"/>
                  </a:cubicBezTo>
                  <a:cubicBezTo>
                    <a:pt x="196229" y="1549804"/>
                    <a:pt x="270524" y="1512657"/>
                    <a:pt x="298147" y="1438362"/>
                  </a:cubicBezTo>
                  <a:cubicBezTo>
                    <a:pt x="309577" y="1407882"/>
                    <a:pt x="327674" y="1401214"/>
                    <a:pt x="354344" y="1400262"/>
                  </a:cubicBezTo>
                  <a:cubicBezTo>
                    <a:pt x="370537" y="1400262"/>
                    <a:pt x="385777" y="1397404"/>
                    <a:pt x="401969" y="1395499"/>
                  </a:cubicBezTo>
                  <a:cubicBezTo>
                    <a:pt x="477217" y="1393594"/>
                    <a:pt x="552464" y="1390737"/>
                    <a:pt x="627712" y="1382164"/>
                  </a:cubicBezTo>
                  <a:cubicBezTo>
                    <a:pt x="639142" y="1383117"/>
                    <a:pt x="650572" y="1384069"/>
                    <a:pt x="661049" y="1378354"/>
                  </a:cubicBezTo>
                  <a:cubicBezTo>
                    <a:pt x="683909" y="1382164"/>
                    <a:pt x="684862" y="1401214"/>
                    <a:pt x="690577" y="1417407"/>
                  </a:cubicBezTo>
                  <a:cubicBezTo>
                    <a:pt x="712484" y="1477414"/>
                    <a:pt x="741059" y="1533612"/>
                    <a:pt x="778207" y="1585999"/>
                  </a:cubicBezTo>
                  <a:cubicBezTo>
                    <a:pt x="825832" y="1650769"/>
                    <a:pt x="823927" y="1649817"/>
                    <a:pt x="778207" y="1720302"/>
                  </a:cubicBezTo>
                  <a:cubicBezTo>
                    <a:pt x="755347" y="1755544"/>
                    <a:pt x="735344" y="1772689"/>
                    <a:pt x="687719" y="1762212"/>
                  </a:cubicBezTo>
                  <a:cubicBezTo>
                    <a:pt x="621044" y="1747924"/>
                    <a:pt x="554369" y="1793644"/>
                    <a:pt x="528652" y="1857462"/>
                  </a:cubicBezTo>
                  <a:cubicBezTo>
                    <a:pt x="502934" y="1923184"/>
                    <a:pt x="523889" y="1998432"/>
                    <a:pt x="580087" y="2040342"/>
                  </a:cubicBezTo>
                  <a:cubicBezTo>
                    <a:pt x="635332" y="2081299"/>
                    <a:pt x="711532" y="2081299"/>
                    <a:pt x="766777" y="2040342"/>
                  </a:cubicBezTo>
                  <a:cubicBezTo>
                    <a:pt x="823927" y="1998432"/>
                    <a:pt x="851549" y="1919374"/>
                    <a:pt x="816307" y="1858414"/>
                  </a:cubicBezTo>
                  <a:cubicBezTo>
                    <a:pt x="787732" y="1809837"/>
                    <a:pt x="802019" y="1780309"/>
                    <a:pt x="830594" y="1746019"/>
                  </a:cubicBezTo>
                  <a:cubicBezTo>
                    <a:pt x="839167" y="1736494"/>
                    <a:pt x="845834" y="1726017"/>
                    <a:pt x="852502" y="1714587"/>
                  </a:cubicBezTo>
                  <a:cubicBezTo>
                    <a:pt x="864884" y="1691727"/>
                    <a:pt x="877267" y="1693632"/>
                    <a:pt x="896317" y="1709824"/>
                  </a:cubicBezTo>
                  <a:cubicBezTo>
                    <a:pt x="966802" y="1767927"/>
                    <a:pt x="1046812" y="1809837"/>
                    <a:pt x="1135394" y="1834602"/>
                  </a:cubicBezTo>
                  <a:cubicBezTo>
                    <a:pt x="1149682" y="1838412"/>
                    <a:pt x="1163017" y="1842222"/>
                    <a:pt x="1163969" y="1861272"/>
                  </a:cubicBezTo>
                  <a:cubicBezTo>
                    <a:pt x="1161112" y="1868892"/>
                    <a:pt x="1158254" y="1878417"/>
                    <a:pt x="1160159" y="1885084"/>
                  </a:cubicBezTo>
                  <a:cubicBezTo>
                    <a:pt x="1142062" y="1994622"/>
                    <a:pt x="1129679" y="2105112"/>
                    <a:pt x="1119202" y="2216554"/>
                  </a:cubicBezTo>
                  <a:cubicBezTo>
                    <a:pt x="1114439" y="2237509"/>
                    <a:pt x="1095389" y="2234652"/>
                    <a:pt x="1081102" y="2238462"/>
                  </a:cubicBezTo>
                  <a:cubicBezTo>
                    <a:pt x="1048717" y="2248939"/>
                    <a:pt x="1021094" y="2266084"/>
                    <a:pt x="999187" y="2292754"/>
                  </a:cubicBezTo>
                  <a:cubicBezTo>
                    <a:pt x="943942" y="2365144"/>
                    <a:pt x="960134" y="2468014"/>
                    <a:pt x="1035382" y="2518497"/>
                  </a:cubicBezTo>
                  <a:cubicBezTo>
                    <a:pt x="1110629" y="2568979"/>
                    <a:pt x="1213499" y="2544214"/>
                    <a:pt x="1258267" y="2466109"/>
                  </a:cubicBezTo>
                  <a:cubicBezTo>
                    <a:pt x="1305892" y="2382289"/>
                    <a:pt x="1270649" y="2286087"/>
                    <a:pt x="1176352" y="2243224"/>
                  </a:cubicBezTo>
                  <a:cubicBezTo>
                    <a:pt x="1191592" y="2113684"/>
                    <a:pt x="1207784" y="1983192"/>
                    <a:pt x="1223024" y="1853652"/>
                  </a:cubicBezTo>
                  <a:cubicBezTo>
                    <a:pt x="1347802" y="1867939"/>
                    <a:pt x="1469722" y="1854604"/>
                    <a:pt x="1584974" y="1801264"/>
                  </a:cubicBezTo>
                  <a:cubicBezTo>
                    <a:pt x="1584974" y="1801264"/>
                    <a:pt x="1584974" y="1801264"/>
                    <a:pt x="1584974" y="1801264"/>
                  </a:cubicBezTo>
                  <a:cubicBezTo>
                    <a:pt x="1584974" y="1801264"/>
                    <a:pt x="1584974" y="1801264"/>
                    <a:pt x="1584974" y="1801264"/>
                  </a:cubicBezTo>
                  <a:cubicBezTo>
                    <a:pt x="1666889" y="1881274"/>
                    <a:pt x="1737374" y="1970809"/>
                    <a:pt x="1805954" y="2062249"/>
                  </a:cubicBezTo>
                  <a:cubicBezTo>
                    <a:pt x="1801192" y="2069869"/>
                    <a:pt x="1794524" y="2077489"/>
                    <a:pt x="1790714" y="2086062"/>
                  </a:cubicBezTo>
                  <a:cubicBezTo>
                    <a:pt x="1757377" y="2151784"/>
                    <a:pt x="1771664" y="2228937"/>
                    <a:pt x="1825004" y="2276562"/>
                  </a:cubicBezTo>
                  <a:cubicBezTo>
                    <a:pt x="1879297" y="2324187"/>
                    <a:pt x="1960259" y="2327997"/>
                    <a:pt x="2018362" y="2286087"/>
                  </a:cubicBezTo>
                  <a:cubicBezTo>
                    <a:pt x="2077417" y="2244177"/>
                    <a:pt x="2099324" y="2167024"/>
                    <a:pt x="2072654" y="2100349"/>
                  </a:cubicBezTo>
                  <a:cubicBezTo>
                    <a:pt x="2045984" y="2033674"/>
                    <a:pt x="1979309" y="1994622"/>
                    <a:pt x="1904062" y="2005099"/>
                  </a:cubicBezTo>
                  <a:cubicBezTo>
                    <a:pt x="1885012" y="2007957"/>
                    <a:pt x="1866914" y="2011767"/>
                    <a:pt x="1848817" y="2015577"/>
                  </a:cubicBezTo>
                  <a:cubicBezTo>
                    <a:pt x="1836434" y="1999384"/>
                    <a:pt x="1823099" y="1983192"/>
                    <a:pt x="1810717" y="1966999"/>
                  </a:cubicBezTo>
                  <a:cubicBezTo>
                    <a:pt x="1758329" y="1899372"/>
                    <a:pt x="1696417" y="1840317"/>
                    <a:pt x="1650697" y="1766974"/>
                  </a:cubicBezTo>
                  <a:cubicBezTo>
                    <a:pt x="1797382" y="1679344"/>
                    <a:pt x="1899299" y="1556472"/>
                    <a:pt x="1946924" y="1391689"/>
                  </a:cubicBezTo>
                  <a:cubicBezTo>
                    <a:pt x="1946924" y="1391689"/>
                    <a:pt x="1946924" y="1391689"/>
                    <a:pt x="1946924" y="1391689"/>
                  </a:cubicBezTo>
                  <a:cubicBezTo>
                    <a:pt x="1969784" y="1379307"/>
                    <a:pt x="1982167" y="1399309"/>
                    <a:pt x="1996454" y="1408834"/>
                  </a:cubicBezTo>
                  <a:cubicBezTo>
                    <a:pt x="2101229" y="1479319"/>
                    <a:pt x="2205052" y="1550757"/>
                    <a:pt x="2308874" y="1622194"/>
                  </a:cubicBezTo>
                  <a:lnTo>
                    <a:pt x="2308874" y="1622194"/>
                  </a:lnTo>
                  <a:cubicBezTo>
                    <a:pt x="2319352" y="1643149"/>
                    <a:pt x="2305064" y="1662199"/>
                    <a:pt x="2304112" y="1682202"/>
                  </a:cubicBezTo>
                  <a:cubicBezTo>
                    <a:pt x="2297444" y="1773642"/>
                    <a:pt x="2366024" y="1850794"/>
                    <a:pt x="2456512" y="1851747"/>
                  </a:cubicBezTo>
                  <a:cubicBezTo>
                    <a:pt x="2545095" y="1852699"/>
                    <a:pt x="2616532" y="1781262"/>
                    <a:pt x="2614627" y="1691727"/>
                  </a:cubicBezTo>
                  <a:cubicBezTo>
                    <a:pt x="2612722" y="1629814"/>
                    <a:pt x="2583195" y="1583142"/>
                    <a:pt x="2526997" y="1556472"/>
                  </a:cubicBezTo>
                  <a:close/>
                </a:path>
              </a:pathLst>
            </a:custGeom>
            <a:solidFill>
              <a:srgbClr val="FAAF40"/>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17" name="Freeform: Shape 15">
              <a:extLst>
                <a:ext uri="{FF2B5EF4-FFF2-40B4-BE49-F238E27FC236}">
                  <a16:creationId xmlns:a16="http://schemas.microsoft.com/office/drawing/2014/main" id="{3B93C34E-1073-43B4-9C31-915A7CE2F17C}"/>
                </a:ext>
              </a:extLst>
            </p:cNvPr>
            <p:cNvSpPr/>
            <p:nvPr/>
          </p:nvSpPr>
          <p:spPr>
            <a:xfrm>
              <a:off x="5468780" y="2511197"/>
              <a:ext cx="1277778" cy="1278335"/>
            </a:xfrm>
            <a:custGeom>
              <a:avLst/>
              <a:gdLst>
                <a:gd name="connsiteX0" fmla="*/ 535780 w 1277778"/>
                <a:gd name="connsiteY0" fmla="*/ 935355 h 1278335"/>
                <a:gd name="connsiteX1" fmla="*/ 645317 w 1277778"/>
                <a:gd name="connsiteY1" fmla="*/ 1044892 h 1278335"/>
                <a:gd name="connsiteX2" fmla="*/ 534827 w 1277778"/>
                <a:gd name="connsiteY2" fmla="*/ 1152525 h 1278335"/>
                <a:gd name="connsiteX3" fmla="*/ 428147 w 1277778"/>
                <a:gd name="connsiteY3" fmla="*/ 1043940 h 1278335"/>
                <a:gd name="connsiteX4" fmla="*/ 535780 w 1277778"/>
                <a:gd name="connsiteY4" fmla="*/ 935355 h 1278335"/>
                <a:gd name="connsiteX5" fmla="*/ 534828 w 1277778"/>
                <a:gd name="connsiteY5" fmla="*/ 920115 h 1278335"/>
                <a:gd name="connsiteX6" fmla="*/ 403382 w 1277778"/>
                <a:gd name="connsiteY6" fmla="*/ 1049655 h 1278335"/>
                <a:gd name="connsiteX7" fmla="*/ 535780 w 1277778"/>
                <a:gd name="connsiteY7" fmla="*/ 1183005 h 1278335"/>
                <a:gd name="connsiteX8" fmla="*/ 666273 w 1277778"/>
                <a:gd name="connsiteY8" fmla="*/ 1052513 h 1278335"/>
                <a:gd name="connsiteX9" fmla="*/ 534828 w 1277778"/>
                <a:gd name="connsiteY9" fmla="*/ 920115 h 1278335"/>
                <a:gd name="connsiteX10" fmla="*/ 792954 w 1277778"/>
                <a:gd name="connsiteY10" fmla="*/ 710565 h 1278335"/>
                <a:gd name="connsiteX11" fmla="*/ 841532 w 1277778"/>
                <a:gd name="connsiteY11" fmla="*/ 757237 h 1278335"/>
                <a:gd name="connsiteX12" fmla="*/ 795812 w 1277778"/>
                <a:gd name="connsiteY12" fmla="*/ 805815 h 1278335"/>
                <a:gd name="connsiteX13" fmla="*/ 747234 w 1277778"/>
                <a:gd name="connsiteY13" fmla="*/ 755332 h 1278335"/>
                <a:gd name="connsiteX14" fmla="*/ 792954 w 1277778"/>
                <a:gd name="connsiteY14" fmla="*/ 710565 h 1278335"/>
                <a:gd name="connsiteX15" fmla="*/ 794860 w 1277778"/>
                <a:gd name="connsiteY15" fmla="*/ 693420 h 1278335"/>
                <a:gd name="connsiteX16" fmla="*/ 725328 w 1277778"/>
                <a:gd name="connsiteY16" fmla="*/ 762952 h 1278335"/>
                <a:gd name="connsiteX17" fmla="*/ 794860 w 1277778"/>
                <a:gd name="connsiteY17" fmla="*/ 832485 h 1278335"/>
                <a:gd name="connsiteX18" fmla="*/ 864392 w 1277778"/>
                <a:gd name="connsiteY18" fmla="*/ 762952 h 1278335"/>
                <a:gd name="connsiteX19" fmla="*/ 794860 w 1277778"/>
                <a:gd name="connsiteY19" fmla="*/ 693420 h 1278335"/>
                <a:gd name="connsiteX20" fmla="*/ 231932 w 1277778"/>
                <a:gd name="connsiteY20" fmla="*/ 630555 h 1278335"/>
                <a:gd name="connsiteX21" fmla="*/ 303369 w 1277778"/>
                <a:gd name="connsiteY21" fmla="*/ 704850 h 1278335"/>
                <a:gd name="connsiteX22" fmla="*/ 233837 w 1277778"/>
                <a:gd name="connsiteY22" fmla="*/ 779145 h 1278335"/>
                <a:gd name="connsiteX23" fmla="*/ 160494 w 1277778"/>
                <a:gd name="connsiteY23" fmla="*/ 707708 h 1278335"/>
                <a:gd name="connsiteX24" fmla="*/ 231932 w 1277778"/>
                <a:gd name="connsiteY24" fmla="*/ 630555 h 1278335"/>
                <a:gd name="connsiteX25" fmla="*/ 232885 w 1277778"/>
                <a:gd name="connsiteY25" fmla="*/ 616268 h 1278335"/>
                <a:gd name="connsiteX26" fmla="*/ 136682 w 1277778"/>
                <a:gd name="connsiteY26" fmla="*/ 708660 h 1278335"/>
                <a:gd name="connsiteX27" fmla="*/ 233837 w 1277778"/>
                <a:gd name="connsiteY27" fmla="*/ 804863 h 1278335"/>
                <a:gd name="connsiteX28" fmla="*/ 330040 w 1277778"/>
                <a:gd name="connsiteY28" fmla="*/ 712470 h 1278335"/>
                <a:gd name="connsiteX29" fmla="*/ 232885 w 1277778"/>
                <a:gd name="connsiteY29" fmla="*/ 616268 h 1278335"/>
                <a:gd name="connsiteX30" fmla="*/ 1138712 w 1277778"/>
                <a:gd name="connsiteY30" fmla="*/ 510540 h 1278335"/>
                <a:gd name="connsiteX31" fmla="*/ 1190147 w 1277778"/>
                <a:gd name="connsiteY31" fmla="*/ 565785 h 1278335"/>
                <a:gd name="connsiteX32" fmla="*/ 1135854 w 1277778"/>
                <a:gd name="connsiteY32" fmla="*/ 619125 h 1278335"/>
                <a:gd name="connsiteX33" fmla="*/ 1081562 w 1277778"/>
                <a:gd name="connsiteY33" fmla="*/ 567690 h 1278335"/>
                <a:gd name="connsiteX34" fmla="*/ 1138712 w 1277778"/>
                <a:gd name="connsiteY34" fmla="*/ 510540 h 1278335"/>
                <a:gd name="connsiteX35" fmla="*/ 1136808 w 1277778"/>
                <a:gd name="connsiteY35" fmla="*/ 492443 h 1278335"/>
                <a:gd name="connsiteX36" fmla="*/ 1058703 w 1277778"/>
                <a:gd name="connsiteY36" fmla="*/ 565785 h 1278335"/>
                <a:gd name="connsiteX37" fmla="*/ 1136808 w 1277778"/>
                <a:gd name="connsiteY37" fmla="*/ 650558 h 1278335"/>
                <a:gd name="connsiteX38" fmla="*/ 1215865 w 1277778"/>
                <a:gd name="connsiteY38" fmla="*/ 570548 h 1278335"/>
                <a:gd name="connsiteX39" fmla="*/ 1136808 w 1277778"/>
                <a:gd name="connsiteY39" fmla="*/ 492443 h 1278335"/>
                <a:gd name="connsiteX40" fmla="*/ 279557 w 1277778"/>
                <a:gd name="connsiteY40" fmla="*/ 281940 h 1278335"/>
                <a:gd name="connsiteX41" fmla="*/ 338612 w 1277778"/>
                <a:gd name="connsiteY41" fmla="*/ 340043 h 1278335"/>
                <a:gd name="connsiteX42" fmla="*/ 277652 w 1277778"/>
                <a:gd name="connsiteY42" fmla="*/ 403860 h 1278335"/>
                <a:gd name="connsiteX43" fmla="*/ 219550 w 1277778"/>
                <a:gd name="connsiteY43" fmla="*/ 340995 h 1278335"/>
                <a:gd name="connsiteX44" fmla="*/ 279557 w 1277778"/>
                <a:gd name="connsiteY44" fmla="*/ 281940 h 1278335"/>
                <a:gd name="connsiteX45" fmla="*/ 276700 w 1277778"/>
                <a:gd name="connsiteY45" fmla="*/ 263843 h 1278335"/>
                <a:gd name="connsiteX46" fmla="*/ 193832 w 1277778"/>
                <a:gd name="connsiteY46" fmla="*/ 349568 h 1278335"/>
                <a:gd name="connsiteX47" fmla="*/ 279557 w 1277778"/>
                <a:gd name="connsiteY47" fmla="*/ 432435 h 1278335"/>
                <a:gd name="connsiteX48" fmla="*/ 360520 w 1277778"/>
                <a:gd name="connsiteY48" fmla="*/ 348615 h 1278335"/>
                <a:gd name="connsiteX49" fmla="*/ 276700 w 1277778"/>
                <a:gd name="connsiteY49" fmla="*/ 263843 h 1278335"/>
                <a:gd name="connsiteX50" fmla="*/ 628172 w 1277778"/>
                <a:gd name="connsiteY50" fmla="*/ 191453 h 1278335"/>
                <a:gd name="connsiteX51" fmla="*/ 751997 w 1277778"/>
                <a:gd name="connsiteY51" fmla="*/ 320993 h 1278335"/>
                <a:gd name="connsiteX52" fmla="*/ 622457 w 1277778"/>
                <a:gd name="connsiteY52" fmla="*/ 445770 h 1278335"/>
                <a:gd name="connsiteX53" fmla="*/ 504347 w 1277778"/>
                <a:gd name="connsiteY53" fmla="*/ 315278 h 1278335"/>
                <a:gd name="connsiteX54" fmla="*/ 628172 w 1277778"/>
                <a:gd name="connsiteY54" fmla="*/ 191453 h 1278335"/>
                <a:gd name="connsiteX55" fmla="*/ 626267 w 1277778"/>
                <a:gd name="connsiteY55" fmla="*/ 177165 h 1278335"/>
                <a:gd name="connsiteX56" fmla="*/ 478630 w 1277778"/>
                <a:gd name="connsiteY56" fmla="*/ 325755 h 1278335"/>
                <a:gd name="connsiteX57" fmla="*/ 630078 w 1277778"/>
                <a:gd name="connsiteY57" fmla="*/ 471488 h 1278335"/>
                <a:gd name="connsiteX58" fmla="*/ 777715 w 1277778"/>
                <a:gd name="connsiteY58" fmla="*/ 321945 h 1278335"/>
                <a:gd name="connsiteX59" fmla="*/ 626267 w 1277778"/>
                <a:gd name="connsiteY59" fmla="*/ 177165 h 1278335"/>
                <a:gd name="connsiteX60" fmla="*/ 639603 w 1277778"/>
                <a:gd name="connsiteY60" fmla="*/ 0 h 1278335"/>
                <a:gd name="connsiteX61" fmla="*/ 1277778 w 1277778"/>
                <a:gd name="connsiteY61" fmla="*/ 638175 h 1278335"/>
                <a:gd name="connsiteX62" fmla="*/ 635792 w 1277778"/>
                <a:gd name="connsiteY62" fmla="*/ 1278255 h 1278335"/>
                <a:gd name="connsiteX63" fmla="*/ 475 w 1277778"/>
                <a:gd name="connsiteY63" fmla="*/ 639128 h 1278335"/>
                <a:gd name="connsiteX64" fmla="*/ 639603 w 1277778"/>
                <a:gd name="connsiteY64" fmla="*/ 0 h 127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277778" h="1278335">
                  <a:moveTo>
                    <a:pt x="535780" y="935355"/>
                  </a:moveTo>
                  <a:cubicBezTo>
                    <a:pt x="592929" y="936307"/>
                    <a:pt x="646270" y="988695"/>
                    <a:pt x="645317" y="1044892"/>
                  </a:cubicBezTo>
                  <a:cubicBezTo>
                    <a:pt x="643412" y="1106805"/>
                    <a:pt x="596740" y="1151572"/>
                    <a:pt x="534827" y="1152525"/>
                  </a:cubicBezTo>
                  <a:cubicBezTo>
                    <a:pt x="473867" y="1153477"/>
                    <a:pt x="428147" y="1107757"/>
                    <a:pt x="428147" y="1043940"/>
                  </a:cubicBezTo>
                  <a:cubicBezTo>
                    <a:pt x="428147" y="982980"/>
                    <a:pt x="475772" y="934402"/>
                    <a:pt x="535780" y="935355"/>
                  </a:cubicBezTo>
                  <a:close/>
                  <a:moveTo>
                    <a:pt x="534828" y="920115"/>
                  </a:moveTo>
                  <a:cubicBezTo>
                    <a:pt x="463390" y="920115"/>
                    <a:pt x="405287" y="978218"/>
                    <a:pt x="403382" y="1049655"/>
                  </a:cubicBezTo>
                  <a:cubicBezTo>
                    <a:pt x="401478" y="1119188"/>
                    <a:pt x="466247" y="1183958"/>
                    <a:pt x="535780" y="1183005"/>
                  </a:cubicBezTo>
                  <a:cubicBezTo>
                    <a:pt x="607217" y="1182053"/>
                    <a:pt x="665320" y="1123950"/>
                    <a:pt x="666273" y="1052513"/>
                  </a:cubicBezTo>
                  <a:cubicBezTo>
                    <a:pt x="666273" y="977265"/>
                    <a:pt x="610075" y="920115"/>
                    <a:pt x="534828" y="920115"/>
                  </a:cubicBezTo>
                  <a:close/>
                  <a:moveTo>
                    <a:pt x="792954" y="710565"/>
                  </a:moveTo>
                  <a:cubicBezTo>
                    <a:pt x="822482" y="709612"/>
                    <a:pt x="841532" y="727710"/>
                    <a:pt x="841532" y="757237"/>
                  </a:cubicBezTo>
                  <a:cubicBezTo>
                    <a:pt x="842484" y="786765"/>
                    <a:pt x="822482" y="802005"/>
                    <a:pt x="795812" y="805815"/>
                  </a:cubicBezTo>
                  <a:cubicBezTo>
                    <a:pt x="765332" y="801052"/>
                    <a:pt x="746282" y="785812"/>
                    <a:pt x="747234" y="755332"/>
                  </a:cubicBezTo>
                  <a:cubicBezTo>
                    <a:pt x="748187" y="728662"/>
                    <a:pt x="765332" y="710565"/>
                    <a:pt x="792954" y="710565"/>
                  </a:cubicBezTo>
                  <a:close/>
                  <a:moveTo>
                    <a:pt x="794860" y="693420"/>
                  </a:moveTo>
                  <a:cubicBezTo>
                    <a:pt x="756760" y="693420"/>
                    <a:pt x="725328" y="725805"/>
                    <a:pt x="725328" y="762952"/>
                  </a:cubicBezTo>
                  <a:cubicBezTo>
                    <a:pt x="725328" y="801052"/>
                    <a:pt x="757712" y="832485"/>
                    <a:pt x="794860" y="832485"/>
                  </a:cubicBezTo>
                  <a:cubicBezTo>
                    <a:pt x="832008" y="832485"/>
                    <a:pt x="864392" y="800100"/>
                    <a:pt x="864392" y="762952"/>
                  </a:cubicBezTo>
                  <a:cubicBezTo>
                    <a:pt x="864392" y="724852"/>
                    <a:pt x="832008" y="693420"/>
                    <a:pt x="794860" y="693420"/>
                  </a:cubicBezTo>
                  <a:close/>
                  <a:moveTo>
                    <a:pt x="231932" y="630555"/>
                  </a:moveTo>
                  <a:cubicBezTo>
                    <a:pt x="272889" y="631507"/>
                    <a:pt x="303369" y="663893"/>
                    <a:pt x="303369" y="704850"/>
                  </a:cubicBezTo>
                  <a:cubicBezTo>
                    <a:pt x="303369" y="745808"/>
                    <a:pt x="272889" y="778193"/>
                    <a:pt x="233837" y="779145"/>
                  </a:cubicBezTo>
                  <a:cubicBezTo>
                    <a:pt x="194784" y="780097"/>
                    <a:pt x="162399" y="748665"/>
                    <a:pt x="160494" y="707708"/>
                  </a:cubicBezTo>
                  <a:cubicBezTo>
                    <a:pt x="159542" y="664845"/>
                    <a:pt x="190974" y="630555"/>
                    <a:pt x="231932" y="630555"/>
                  </a:cubicBezTo>
                  <a:close/>
                  <a:moveTo>
                    <a:pt x="232885" y="616268"/>
                  </a:moveTo>
                  <a:cubicBezTo>
                    <a:pt x="182403" y="616268"/>
                    <a:pt x="137635" y="659130"/>
                    <a:pt x="136682" y="708660"/>
                  </a:cubicBezTo>
                  <a:cubicBezTo>
                    <a:pt x="135730" y="759143"/>
                    <a:pt x="182403" y="804863"/>
                    <a:pt x="233837" y="804863"/>
                  </a:cubicBezTo>
                  <a:cubicBezTo>
                    <a:pt x="283368" y="804863"/>
                    <a:pt x="328135" y="761048"/>
                    <a:pt x="330040" y="712470"/>
                  </a:cubicBezTo>
                  <a:cubicBezTo>
                    <a:pt x="330993" y="661988"/>
                    <a:pt x="285272" y="616268"/>
                    <a:pt x="232885" y="616268"/>
                  </a:cubicBezTo>
                  <a:close/>
                  <a:moveTo>
                    <a:pt x="1138712" y="510540"/>
                  </a:moveTo>
                  <a:cubicBezTo>
                    <a:pt x="1172050" y="510540"/>
                    <a:pt x="1190147" y="532447"/>
                    <a:pt x="1190147" y="565785"/>
                  </a:cubicBezTo>
                  <a:cubicBezTo>
                    <a:pt x="1189195" y="601028"/>
                    <a:pt x="1170145" y="618172"/>
                    <a:pt x="1135854" y="619125"/>
                  </a:cubicBezTo>
                  <a:cubicBezTo>
                    <a:pt x="1104422" y="617220"/>
                    <a:pt x="1081562" y="601028"/>
                    <a:pt x="1081562" y="567690"/>
                  </a:cubicBezTo>
                  <a:cubicBezTo>
                    <a:pt x="1081562" y="533400"/>
                    <a:pt x="1104422" y="510540"/>
                    <a:pt x="1138712" y="510540"/>
                  </a:cubicBezTo>
                  <a:close/>
                  <a:moveTo>
                    <a:pt x="1136808" y="492443"/>
                  </a:moveTo>
                  <a:cubicBezTo>
                    <a:pt x="1094898" y="492443"/>
                    <a:pt x="1060608" y="524828"/>
                    <a:pt x="1058703" y="565785"/>
                  </a:cubicBezTo>
                  <a:cubicBezTo>
                    <a:pt x="1056798" y="608648"/>
                    <a:pt x="1094898" y="650558"/>
                    <a:pt x="1136808" y="650558"/>
                  </a:cubicBezTo>
                  <a:cubicBezTo>
                    <a:pt x="1176813" y="651510"/>
                    <a:pt x="1213960" y="613410"/>
                    <a:pt x="1215865" y="570548"/>
                  </a:cubicBezTo>
                  <a:cubicBezTo>
                    <a:pt x="1216817" y="530543"/>
                    <a:pt x="1178717" y="492443"/>
                    <a:pt x="1136808" y="492443"/>
                  </a:cubicBezTo>
                  <a:close/>
                  <a:moveTo>
                    <a:pt x="279557" y="281940"/>
                  </a:moveTo>
                  <a:cubicBezTo>
                    <a:pt x="315752" y="284798"/>
                    <a:pt x="333850" y="308610"/>
                    <a:pt x="338612" y="340043"/>
                  </a:cubicBezTo>
                  <a:cubicBezTo>
                    <a:pt x="338612" y="376238"/>
                    <a:pt x="309085" y="406718"/>
                    <a:pt x="277652" y="403860"/>
                  </a:cubicBezTo>
                  <a:cubicBezTo>
                    <a:pt x="241457" y="401003"/>
                    <a:pt x="220502" y="378143"/>
                    <a:pt x="219550" y="340995"/>
                  </a:cubicBezTo>
                  <a:cubicBezTo>
                    <a:pt x="218597" y="306705"/>
                    <a:pt x="246220" y="279083"/>
                    <a:pt x="279557" y="281940"/>
                  </a:cubicBezTo>
                  <a:close/>
                  <a:moveTo>
                    <a:pt x="276700" y="263843"/>
                  </a:moveTo>
                  <a:cubicBezTo>
                    <a:pt x="230980" y="263843"/>
                    <a:pt x="192880" y="302895"/>
                    <a:pt x="193832" y="349568"/>
                  </a:cubicBezTo>
                  <a:cubicBezTo>
                    <a:pt x="193832" y="395288"/>
                    <a:pt x="232885" y="432435"/>
                    <a:pt x="279557" y="432435"/>
                  </a:cubicBezTo>
                  <a:cubicBezTo>
                    <a:pt x="321468" y="431483"/>
                    <a:pt x="359568" y="393383"/>
                    <a:pt x="360520" y="348615"/>
                  </a:cubicBezTo>
                  <a:cubicBezTo>
                    <a:pt x="360520" y="303847"/>
                    <a:pt x="322420" y="263843"/>
                    <a:pt x="276700" y="263843"/>
                  </a:cubicBezTo>
                  <a:close/>
                  <a:moveTo>
                    <a:pt x="628172" y="191453"/>
                  </a:moveTo>
                  <a:cubicBezTo>
                    <a:pt x="698657" y="192405"/>
                    <a:pt x="752950" y="248603"/>
                    <a:pt x="751997" y="320993"/>
                  </a:cubicBezTo>
                  <a:cubicBezTo>
                    <a:pt x="751045" y="392430"/>
                    <a:pt x="694847" y="446723"/>
                    <a:pt x="622457" y="445770"/>
                  </a:cubicBezTo>
                  <a:cubicBezTo>
                    <a:pt x="554830" y="444818"/>
                    <a:pt x="502442" y="386716"/>
                    <a:pt x="504347" y="315278"/>
                  </a:cubicBezTo>
                  <a:cubicBezTo>
                    <a:pt x="506252" y="244793"/>
                    <a:pt x="559592" y="191453"/>
                    <a:pt x="628172" y="191453"/>
                  </a:cubicBezTo>
                  <a:close/>
                  <a:moveTo>
                    <a:pt x="626267" y="177165"/>
                  </a:moveTo>
                  <a:cubicBezTo>
                    <a:pt x="544353" y="178118"/>
                    <a:pt x="476725" y="245745"/>
                    <a:pt x="478630" y="325755"/>
                  </a:cubicBezTo>
                  <a:cubicBezTo>
                    <a:pt x="480535" y="406718"/>
                    <a:pt x="549115" y="472440"/>
                    <a:pt x="630078" y="471488"/>
                  </a:cubicBezTo>
                  <a:cubicBezTo>
                    <a:pt x="711040" y="471488"/>
                    <a:pt x="777715" y="402908"/>
                    <a:pt x="777715" y="321945"/>
                  </a:cubicBezTo>
                  <a:cubicBezTo>
                    <a:pt x="777715" y="241935"/>
                    <a:pt x="709135" y="176213"/>
                    <a:pt x="626267" y="177165"/>
                  </a:cubicBezTo>
                  <a:close/>
                  <a:moveTo>
                    <a:pt x="639603" y="0"/>
                  </a:moveTo>
                  <a:cubicBezTo>
                    <a:pt x="993933" y="0"/>
                    <a:pt x="1277778" y="283845"/>
                    <a:pt x="1277778" y="638175"/>
                  </a:cubicBezTo>
                  <a:cubicBezTo>
                    <a:pt x="1277778" y="995363"/>
                    <a:pt x="994885" y="1272540"/>
                    <a:pt x="635792" y="1278255"/>
                  </a:cubicBezTo>
                  <a:cubicBezTo>
                    <a:pt x="295750" y="1283970"/>
                    <a:pt x="-13813" y="982980"/>
                    <a:pt x="475" y="639128"/>
                  </a:cubicBezTo>
                  <a:cubicBezTo>
                    <a:pt x="475" y="279083"/>
                    <a:pt x="279557" y="0"/>
                    <a:pt x="639603" y="0"/>
                  </a:cubicBezTo>
                  <a:close/>
                </a:path>
              </a:pathLst>
            </a:custGeom>
            <a:solidFill>
              <a:srgbClr val="FAAF40">
                <a:lumMod val="7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grpSp>
      <p:sp>
        <p:nvSpPr>
          <p:cNvPr id="18" name="Text Placeholder 1">
            <a:extLst>
              <a:ext uri="{FF2B5EF4-FFF2-40B4-BE49-F238E27FC236}">
                <a16:creationId xmlns:a16="http://schemas.microsoft.com/office/drawing/2014/main" id="{D735F7F3-C1B5-4B60-A00A-4EB618DDFB5A}"/>
              </a:ext>
            </a:extLst>
          </p:cNvPr>
          <p:cNvSpPr txBox="1">
            <a:spLocks/>
          </p:cNvSpPr>
          <p:nvPr/>
        </p:nvSpPr>
        <p:spPr>
          <a:xfrm>
            <a:off x="92090" y="97513"/>
            <a:ext cx="9135038" cy="986629"/>
          </a:xfrm>
          <a:prstGeom prst="rect">
            <a:avLst/>
          </a:prstGeom>
          <a:solidFill>
            <a:schemeClr val="tx2">
              <a:lumMod val="60000"/>
              <a:lumOff val="40000"/>
            </a:schemeClr>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5400" b="0" kern="1200" baseline="0">
                <a:solidFill>
                  <a:schemeClr val="bg1"/>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Arial"/>
                <a:ea typeface="Arial Unicode MS"/>
                <a:cs typeface="Arial" pitchFamily="34" charset="0"/>
              </a:rPr>
              <a:t>LEVIERS D’UNE CHAÎNE LOGISTIQUE RÉSILIENTE</a:t>
            </a:r>
            <a:endParaRPr kumimoji="0" lang="en-US" sz="3200" b="0" i="0" u="none" strike="noStrike" kern="1200" cap="none" spc="0" normalizeH="0" baseline="0" noProof="0" dirty="0">
              <a:ln>
                <a:noFill/>
              </a:ln>
              <a:solidFill>
                <a:sysClr val="window" lastClr="FFFFFF"/>
              </a:solidFill>
              <a:effectLst/>
              <a:uLnTx/>
              <a:uFillTx/>
              <a:latin typeface="Arial"/>
              <a:ea typeface="Arial Unicode MS"/>
              <a:cs typeface="Arial" pitchFamily="34" charset="0"/>
            </a:endParaRPr>
          </a:p>
        </p:txBody>
      </p:sp>
      <p:sp>
        <p:nvSpPr>
          <p:cNvPr id="19" name="Rectangle 18">
            <a:extLst>
              <a:ext uri="{FF2B5EF4-FFF2-40B4-BE49-F238E27FC236}">
                <a16:creationId xmlns:a16="http://schemas.microsoft.com/office/drawing/2014/main" id="{646E3123-8D05-477B-A705-3CA42A7AD936}"/>
              </a:ext>
            </a:extLst>
          </p:cNvPr>
          <p:cNvSpPr/>
          <p:nvPr/>
        </p:nvSpPr>
        <p:spPr>
          <a:xfrm>
            <a:off x="4369307" y="2144488"/>
            <a:ext cx="1542667" cy="92333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chemeClr val="accent5"/>
                </a:solidFill>
                <a:effectLst/>
                <a:uLnTx/>
                <a:uFillTx/>
                <a:ea typeface="Arial Unicode MS"/>
              </a:rPr>
              <a:t>SUPPLY CHAIN RESILIENCE </a:t>
            </a:r>
          </a:p>
        </p:txBody>
      </p:sp>
      <p:sp>
        <p:nvSpPr>
          <p:cNvPr id="20" name="ZoneTexte 19">
            <a:extLst>
              <a:ext uri="{FF2B5EF4-FFF2-40B4-BE49-F238E27FC236}">
                <a16:creationId xmlns:a16="http://schemas.microsoft.com/office/drawing/2014/main" id="{136640D5-42E7-04D5-6822-5AADDE3448EB}"/>
              </a:ext>
            </a:extLst>
          </p:cNvPr>
          <p:cNvSpPr txBox="1"/>
          <p:nvPr/>
        </p:nvSpPr>
        <p:spPr>
          <a:xfrm>
            <a:off x="1730422" y="4746765"/>
            <a:ext cx="155736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C00000"/>
                </a:solidFill>
                <a:effectLst/>
                <a:uLnTx/>
                <a:uFillTx/>
                <a:ea typeface="Arial Unicode MS"/>
              </a:rPr>
              <a:t>ANTICIPATION</a:t>
            </a:r>
          </a:p>
        </p:txBody>
      </p:sp>
      <p:sp>
        <p:nvSpPr>
          <p:cNvPr id="21" name="ZoneTexte 20">
            <a:extLst>
              <a:ext uri="{FF2B5EF4-FFF2-40B4-BE49-F238E27FC236}">
                <a16:creationId xmlns:a16="http://schemas.microsoft.com/office/drawing/2014/main" id="{0C9F6324-7F9A-C230-096F-B76C0B349062}"/>
              </a:ext>
            </a:extLst>
          </p:cNvPr>
          <p:cNvSpPr txBox="1"/>
          <p:nvPr/>
        </p:nvSpPr>
        <p:spPr>
          <a:xfrm>
            <a:off x="4596266" y="4715987"/>
            <a:ext cx="1506763"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b="1" i="0" u="none" strike="noStrike" kern="0" cap="none" spc="0" normalizeH="0" baseline="0" noProof="0" dirty="0">
                <a:ln>
                  <a:noFill/>
                </a:ln>
                <a:solidFill>
                  <a:srgbClr val="C00000"/>
                </a:solidFill>
                <a:effectLst/>
                <a:uLnTx/>
                <a:uFillTx/>
                <a:ea typeface="Arial Unicode MS"/>
              </a:rPr>
              <a:t>RESISTANCE</a:t>
            </a:r>
          </a:p>
        </p:txBody>
      </p:sp>
      <p:sp>
        <p:nvSpPr>
          <p:cNvPr id="22" name="ZoneTexte 21">
            <a:extLst>
              <a:ext uri="{FF2B5EF4-FFF2-40B4-BE49-F238E27FC236}">
                <a16:creationId xmlns:a16="http://schemas.microsoft.com/office/drawing/2014/main" id="{967EF0B5-BC2B-1EBD-6588-8C74D84F4BAE}"/>
              </a:ext>
            </a:extLst>
          </p:cNvPr>
          <p:cNvSpPr txBox="1"/>
          <p:nvPr/>
        </p:nvSpPr>
        <p:spPr>
          <a:xfrm>
            <a:off x="7603130" y="4608265"/>
            <a:ext cx="1457434"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C00000"/>
                </a:solidFill>
                <a:effectLst/>
                <a:uLnTx/>
                <a:uFillTx/>
                <a:ea typeface="Arial Unicode MS"/>
              </a:rPr>
              <a:t>RECOVER &amp; RESPONSE</a:t>
            </a:r>
          </a:p>
        </p:txBody>
      </p:sp>
      <p:sp>
        <p:nvSpPr>
          <p:cNvPr id="23" name="Arrow: Left 19">
            <a:extLst>
              <a:ext uri="{FF2B5EF4-FFF2-40B4-BE49-F238E27FC236}">
                <a16:creationId xmlns:a16="http://schemas.microsoft.com/office/drawing/2014/main" id="{75B10F02-806D-45C1-8CF3-496BE9575E37}"/>
              </a:ext>
            </a:extLst>
          </p:cNvPr>
          <p:cNvSpPr/>
          <p:nvPr/>
        </p:nvSpPr>
        <p:spPr>
          <a:xfrm rot="18462792">
            <a:off x="2912959" y="3434387"/>
            <a:ext cx="607358" cy="486850"/>
          </a:xfrm>
          <a:prstGeom prst="leftArrow">
            <a:avLst>
              <a:gd name="adj1" fmla="val 38974"/>
              <a:gd name="adj2" fmla="val 50000"/>
            </a:avLst>
          </a:prstGeom>
          <a:solidFill>
            <a:srgbClr val="E6294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24" name="Arrow: Left 20">
            <a:extLst>
              <a:ext uri="{FF2B5EF4-FFF2-40B4-BE49-F238E27FC236}">
                <a16:creationId xmlns:a16="http://schemas.microsoft.com/office/drawing/2014/main" id="{D45024CE-1F42-4A77-9B2D-93B4CB6F892C}"/>
              </a:ext>
            </a:extLst>
          </p:cNvPr>
          <p:cNvSpPr/>
          <p:nvPr/>
        </p:nvSpPr>
        <p:spPr>
          <a:xfrm rot="5237818" flipH="1">
            <a:off x="5094436" y="3539309"/>
            <a:ext cx="607356" cy="486848"/>
          </a:xfrm>
          <a:prstGeom prst="leftArrow">
            <a:avLst>
              <a:gd name="adj1" fmla="val 38974"/>
              <a:gd name="adj2" fmla="val 50000"/>
            </a:avLst>
          </a:prstGeom>
          <a:solidFill>
            <a:srgbClr val="E6294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25" name="Arrow: Left 20">
            <a:extLst>
              <a:ext uri="{FF2B5EF4-FFF2-40B4-BE49-F238E27FC236}">
                <a16:creationId xmlns:a16="http://schemas.microsoft.com/office/drawing/2014/main" id="{8BF60CE7-3F7E-993B-E338-7528A8787D6D}"/>
              </a:ext>
            </a:extLst>
          </p:cNvPr>
          <p:cNvSpPr/>
          <p:nvPr/>
        </p:nvSpPr>
        <p:spPr>
          <a:xfrm rot="3137208" flipH="1">
            <a:off x="7275909" y="3454597"/>
            <a:ext cx="607356" cy="486848"/>
          </a:xfrm>
          <a:prstGeom prst="leftArrow">
            <a:avLst>
              <a:gd name="adj1" fmla="val 38974"/>
              <a:gd name="adj2" fmla="val 50000"/>
            </a:avLst>
          </a:prstGeom>
          <a:solidFill>
            <a:srgbClr val="E6294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26" name="직사각형 16">
            <a:extLst>
              <a:ext uri="{FF2B5EF4-FFF2-40B4-BE49-F238E27FC236}">
                <a16:creationId xmlns:a16="http://schemas.microsoft.com/office/drawing/2014/main" id="{DEC81C91-FDB9-3C31-12C8-4B01A8CB5674}"/>
              </a:ext>
            </a:extLst>
          </p:cNvPr>
          <p:cNvSpPr/>
          <p:nvPr/>
        </p:nvSpPr>
        <p:spPr>
          <a:xfrm>
            <a:off x="5832161" y="5979954"/>
            <a:ext cx="3404975" cy="680056"/>
          </a:xfrm>
          <a:prstGeom prst="rect">
            <a:avLst/>
          </a:prstGeom>
          <a:solidFill>
            <a:srgbClr val="486113"/>
          </a:solidFill>
        </p:spPr>
        <p:txBody>
          <a:bodyPr lIns="0" anchor="ct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fr-FR" sz="2000" b="1" i="0" u="none" strike="noStrike" kern="0" cap="none" spc="0" normalizeH="0" baseline="0" noProof="0" dirty="0">
                <a:ln>
                  <a:noFill/>
                </a:ln>
                <a:solidFill>
                  <a:prstClr val="white"/>
                </a:solidFill>
                <a:effectLst/>
                <a:uLnTx/>
                <a:uFillTx/>
                <a:ea typeface="Calibri" panose="020F0502020204030204" pitchFamily="34" charset="0"/>
                <a:cs typeface="Arial" panose="020B0604020202020204" pitchFamily="34" charset="0"/>
              </a:rPr>
              <a:t>Source : Kamalahmadi &amp; Parast  (2016)</a:t>
            </a:r>
            <a:endParaRPr kumimoji="0" lang="en-US" altLang="ko-KR" sz="2000" b="1" i="0" u="none" strike="noStrike" kern="0" cap="none" spc="0" normalizeH="0" baseline="0" noProof="0" dirty="0">
              <a:ln>
                <a:noFill/>
              </a:ln>
              <a:solidFill>
                <a:prstClr val="white"/>
              </a:solidFill>
              <a:effectLst/>
              <a:uLnTx/>
              <a:uFillTx/>
              <a:ea typeface="Arial Unicode MS"/>
            </a:endParaRPr>
          </a:p>
        </p:txBody>
      </p:sp>
    </p:spTree>
    <p:extLst>
      <p:ext uri="{BB962C8B-B14F-4D97-AF65-F5344CB8AC3E}">
        <p14:creationId xmlns:p14="http://schemas.microsoft.com/office/powerpoint/2010/main" val="3080393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8654" y="265708"/>
            <a:ext cx="6096000" cy="978729"/>
          </a:xfrm>
          <a:prstGeom prst="rect">
            <a:avLst/>
          </a:prstGeom>
          <a:solidFill>
            <a:schemeClr val="tx2">
              <a:lumMod val="60000"/>
              <a:lumOff val="40000"/>
            </a:schemeClr>
          </a:solidFill>
        </p:spPr>
        <p:txBody>
          <a:bodyPr>
            <a:spAutoFit/>
          </a:bodyPr>
          <a:lstStyle/>
          <a:p>
            <a:pPr lvl="0" defTabSz="914400">
              <a:lnSpc>
                <a:spcPct val="90000"/>
              </a:lnSpc>
              <a:spcBef>
                <a:spcPts val="1000"/>
              </a:spcBef>
            </a:pPr>
            <a:r>
              <a:rPr lang="en-US" sz="3200" b="1" dirty="0">
                <a:solidFill>
                  <a:prstClr val="white"/>
                </a:solidFill>
                <a:latin typeface="+mj-lt"/>
                <a:ea typeface="Arial Unicode MS"/>
                <a:cs typeface="Arial" pitchFamily="34" charset="0"/>
              </a:rPr>
              <a:t>LEVIERS D’UNE CHAÎNE LOGISTIQUE RÉSILIENTE</a:t>
            </a:r>
          </a:p>
        </p:txBody>
      </p:sp>
      <p:grpSp>
        <p:nvGrpSpPr>
          <p:cNvPr id="7" name="Group 23">
            <a:extLst>
              <a:ext uri="{FF2B5EF4-FFF2-40B4-BE49-F238E27FC236}">
                <a16:creationId xmlns:a16="http://schemas.microsoft.com/office/drawing/2014/main" id="{467A26EF-AA6C-4725-9313-4290CDCA590B}"/>
              </a:ext>
            </a:extLst>
          </p:cNvPr>
          <p:cNvGrpSpPr/>
          <p:nvPr/>
        </p:nvGrpSpPr>
        <p:grpSpPr>
          <a:xfrm>
            <a:off x="318654" y="2304396"/>
            <a:ext cx="3893128" cy="3375968"/>
            <a:chOff x="1390" y="2553982"/>
            <a:chExt cx="4614026" cy="4353871"/>
          </a:xfrm>
        </p:grpSpPr>
        <p:grpSp>
          <p:nvGrpSpPr>
            <p:cNvPr id="8" name="Group 22">
              <a:extLst>
                <a:ext uri="{FF2B5EF4-FFF2-40B4-BE49-F238E27FC236}">
                  <a16:creationId xmlns:a16="http://schemas.microsoft.com/office/drawing/2014/main" id="{7451C3E4-FB00-4B10-AF13-3589DEAE1B76}"/>
                </a:ext>
              </a:extLst>
            </p:cNvPr>
            <p:cNvGrpSpPr/>
            <p:nvPr/>
          </p:nvGrpSpPr>
          <p:grpSpPr>
            <a:xfrm>
              <a:off x="1061085" y="3072389"/>
              <a:ext cx="1906331" cy="1177271"/>
              <a:chOff x="1061085" y="3072389"/>
              <a:chExt cx="1906331" cy="1177271"/>
            </a:xfrm>
          </p:grpSpPr>
          <p:sp>
            <p:nvSpPr>
              <p:cNvPr id="58" name="Freeform: Shape 109">
                <a:extLst>
                  <a:ext uri="{FF2B5EF4-FFF2-40B4-BE49-F238E27FC236}">
                    <a16:creationId xmlns:a16="http://schemas.microsoft.com/office/drawing/2014/main" id="{9FD23B23-E54B-4E8E-B266-33E01F0F39DA}"/>
                  </a:ext>
                </a:extLst>
              </p:cNvPr>
              <p:cNvSpPr/>
              <p:nvPr/>
            </p:nvSpPr>
            <p:spPr>
              <a:xfrm flipH="1">
                <a:off x="1061085" y="3072389"/>
                <a:ext cx="1906331" cy="1086973"/>
              </a:xfrm>
              <a:custGeom>
                <a:avLst/>
                <a:gdLst>
                  <a:gd name="connsiteX0" fmla="*/ 2278222 w 2285173"/>
                  <a:gd name="connsiteY0" fmla="*/ 1068670 h 1302985"/>
                  <a:gd name="connsiteX1" fmla="*/ 2158207 w 2285173"/>
                  <a:gd name="connsiteY1" fmla="*/ 569560 h 1302985"/>
                  <a:gd name="connsiteX2" fmla="*/ 1833404 w 2285173"/>
                  <a:gd name="connsiteY2" fmla="*/ 112360 h 1302985"/>
                  <a:gd name="connsiteX3" fmla="*/ 1060927 w 2285173"/>
                  <a:gd name="connsiteY3" fmla="*/ 2823 h 1302985"/>
                  <a:gd name="connsiteX4" fmla="*/ 675164 w 2285173"/>
                  <a:gd name="connsiteY4" fmla="*/ 112360 h 1302985"/>
                  <a:gd name="connsiteX5" fmla="*/ 50324 w 2285173"/>
                  <a:gd name="connsiteY5" fmla="*/ 461928 h 1302985"/>
                  <a:gd name="connsiteX6" fmla="*/ 115094 w 2285173"/>
                  <a:gd name="connsiteY6" fmla="*/ 676240 h 1302985"/>
                  <a:gd name="connsiteX7" fmla="*/ 467519 w 2285173"/>
                  <a:gd name="connsiteY7" fmla="*/ 652428 h 1302985"/>
                  <a:gd name="connsiteX8" fmla="*/ 891382 w 2285173"/>
                  <a:gd name="connsiteY8" fmla="*/ 439068 h 1302985"/>
                  <a:gd name="connsiteX9" fmla="*/ 1288574 w 2285173"/>
                  <a:gd name="connsiteY9" fmla="*/ 469548 h 1302985"/>
                  <a:gd name="connsiteX10" fmla="*/ 1577182 w 2285173"/>
                  <a:gd name="connsiteY10" fmla="*/ 585753 h 1302985"/>
                  <a:gd name="connsiteX11" fmla="*/ 1934370 w 2285173"/>
                  <a:gd name="connsiteY11" fmla="*/ 969610 h 1302985"/>
                  <a:gd name="connsiteX12" fmla="*/ 2270602 w 2285173"/>
                  <a:gd name="connsiteY12" fmla="*/ 1302985 h 1302985"/>
                  <a:gd name="connsiteX13" fmla="*/ 2278222 w 2285173"/>
                  <a:gd name="connsiteY13" fmla="*/ 1068670 h 1302985"/>
                  <a:gd name="connsiteX14" fmla="*/ 2278222 w 2285173"/>
                  <a:gd name="connsiteY14" fmla="*/ 1068670 h 130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85173" h="1302985">
                    <a:moveTo>
                      <a:pt x="2278222" y="1068670"/>
                    </a:moveTo>
                    <a:cubicBezTo>
                      <a:pt x="2268697" y="896268"/>
                      <a:pt x="2214405" y="734343"/>
                      <a:pt x="2158207" y="569560"/>
                    </a:cubicBezTo>
                    <a:cubicBezTo>
                      <a:pt x="2062957" y="291430"/>
                      <a:pt x="1881029" y="143793"/>
                      <a:pt x="1833404" y="112360"/>
                    </a:cubicBezTo>
                    <a:cubicBezTo>
                      <a:pt x="1755299" y="61878"/>
                      <a:pt x="1151415" y="13300"/>
                      <a:pt x="1060927" y="2823"/>
                    </a:cubicBezTo>
                    <a:cubicBezTo>
                      <a:pt x="878999" y="-16227"/>
                      <a:pt x="787559" y="65688"/>
                      <a:pt x="675164" y="112360"/>
                    </a:cubicBezTo>
                    <a:cubicBezTo>
                      <a:pt x="675164" y="112360"/>
                      <a:pt x="143669" y="404778"/>
                      <a:pt x="50324" y="461928"/>
                    </a:cubicBezTo>
                    <a:cubicBezTo>
                      <a:pt x="-60166" y="529555"/>
                      <a:pt x="34132" y="650523"/>
                      <a:pt x="115094" y="676240"/>
                    </a:cubicBezTo>
                    <a:cubicBezTo>
                      <a:pt x="214154" y="707673"/>
                      <a:pt x="285592" y="713388"/>
                      <a:pt x="467519" y="652428"/>
                    </a:cubicBezTo>
                    <a:lnTo>
                      <a:pt x="891382" y="439068"/>
                    </a:lnTo>
                    <a:cubicBezTo>
                      <a:pt x="896144" y="449545"/>
                      <a:pt x="1192372" y="471453"/>
                      <a:pt x="1288574" y="469548"/>
                    </a:cubicBezTo>
                    <a:cubicBezTo>
                      <a:pt x="1455262" y="465738"/>
                      <a:pt x="1494315" y="473358"/>
                      <a:pt x="1577182" y="585753"/>
                    </a:cubicBezTo>
                    <a:cubicBezTo>
                      <a:pt x="1586707" y="597183"/>
                      <a:pt x="1807687" y="830545"/>
                      <a:pt x="1934370" y="969610"/>
                    </a:cubicBezTo>
                    <a:cubicBezTo>
                      <a:pt x="2048670" y="1078195"/>
                      <a:pt x="2146777" y="1202973"/>
                      <a:pt x="2270602" y="1302985"/>
                    </a:cubicBezTo>
                    <a:cubicBezTo>
                      <a:pt x="2294415" y="1223928"/>
                      <a:pt x="2282984" y="1144870"/>
                      <a:pt x="2278222" y="1068670"/>
                    </a:cubicBezTo>
                    <a:lnTo>
                      <a:pt x="2278222" y="1068670"/>
                    </a:lnTo>
                    <a:close/>
                  </a:path>
                </a:pathLst>
              </a:custGeom>
              <a:solidFill>
                <a:srgbClr val="FDC383"/>
              </a:solidFill>
              <a:ln w="245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59" name="Freeform: Shape 111">
                <a:extLst>
                  <a:ext uri="{FF2B5EF4-FFF2-40B4-BE49-F238E27FC236}">
                    <a16:creationId xmlns:a16="http://schemas.microsoft.com/office/drawing/2014/main" id="{DAC1DDF1-737D-4669-BF5A-12479DC86549}"/>
                  </a:ext>
                </a:extLst>
              </p:cNvPr>
              <p:cNvSpPr/>
              <p:nvPr/>
            </p:nvSpPr>
            <p:spPr>
              <a:xfrm flipH="1">
                <a:off x="1317181" y="3623012"/>
                <a:ext cx="601189" cy="626648"/>
              </a:xfrm>
              <a:custGeom>
                <a:avLst/>
                <a:gdLst>
                  <a:gd name="connsiteX0" fmla="*/ 400623 w 720662"/>
                  <a:gd name="connsiteY0" fmla="*/ 0 h 751181"/>
                  <a:gd name="connsiteX1" fmla="*/ 720663 w 720662"/>
                  <a:gd name="connsiteY1" fmla="*/ 336232 h 751181"/>
                  <a:gd name="connsiteX2" fmla="*/ 553023 w 720662"/>
                  <a:gd name="connsiteY2" fmla="*/ 446722 h 751181"/>
                  <a:gd name="connsiteX3" fmla="*/ 54865 w 720662"/>
                  <a:gd name="connsiteY3" fmla="*/ 748665 h 751181"/>
                  <a:gd name="connsiteX4" fmla="*/ 3430 w 720662"/>
                  <a:gd name="connsiteY4" fmla="*/ 628650 h 751181"/>
                  <a:gd name="connsiteX5" fmla="*/ 198693 w 720662"/>
                  <a:gd name="connsiteY5" fmla="*/ 158115 h 751181"/>
                  <a:gd name="connsiteX6" fmla="*/ 400623 w 720662"/>
                  <a:gd name="connsiteY6" fmla="*/ 0 h 751181"/>
                  <a:gd name="connsiteX7" fmla="*/ 400623 w 720662"/>
                  <a:gd name="connsiteY7" fmla="*/ 0 h 75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662" h="751181">
                    <a:moveTo>
                      <a:pt x="400623" y="0"/>
                    </a:moveTo>
                    <a:cubicBezTo>
                      <a:pt x="507303" y="112395"/>
                      <a:pt x="613030" y="223838"/>
                      <a:pt x="720663" y="336232"/>
                    </a:cubicBezTo>
                    <a:cubicBezTo>
                      <a:pt x="641605" y="354330"/>
                      <a:pt x="582550" y="376238"/>
                      <a:pt x="553023" y="446722"/>
                    </a:cubicBezTo>
                    <a:cubicBezTo>
                      <a:pt x="479680" y="623888"/>
                      <a:pt x="249175" y="772477"/>
                      <a:pt x="54865" y="748665"/>
                    </a:cubicBezTo>
                    <a:cubicBezTo>
                      <a:pt x="-21335" y="739140"/>
                      <a:pt x="4383" y="688657"/>
                      <a:pt x="3430" y="628650"/>
                    </a:cubicBezTo>
                    <a:cubicBezTo>
                      <a:pt x="42483" y="461010"/>
                      <a:pt x="141543" y="319088"/>
                      <a:pt x="198693" y="158115"/>
                    </a:cubicBezTo>
                    <a:cubicBezTo>
                      <a:pt x="227268" y="74295"/>
                      <a:pt x="329185" y="48577"/>
                      <a:pt x="400623" y="0"/>
                    </a:cubicBezTo>
                    <a:lnTo>
                      <a:pt x="400623" y="0"/>
                    </a:lnTo>
                    <a:close/>
                  </a:path>
                </a:pathLst>
              </a:custGeom>
              <a:solidFill>
                <a:srgbClr val="E08D55"/>
              </a:solidFill>
              <a:ln w="380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60" name="Freeform: Shape 112">
                <a:extLst>
                  <a:ext uri="{FF2B5EF4-FFF2-40B4-BE49-F238E27FC236}">
                    <a16:creationId xmlns:a16="http://schemas.microsoft.com/office/drawing/2014/main" id="{775FC933-E09D-42C3-85DF-497F4CDDF9A5}"/>
                  </a:ext>
                </a:extLst>
              </p:cNvPr>
              <p:cNvSpPr/>
              <p:nvPr/>
            </p:nvSpPr>
            <p:spPr>
              <a:xfrm flipH="1">
                <a:off x="1585753" y="3443717"/>
                <a:ext cx="793256" cy="639263"/>
              </a:xfrm>
              <a:custGeom>
                <a:avLst/>
                <a:gdLst>
                  <a:gd name="connsiteX0" fmla="*/ 396545 w 950899"/>
                  <a:gd name="connsiteY0" fmla="*/ 17758 h 766303"/>
                  <a:gd name="connsiteX1" fmla="*/ 950900 w 950899"/>
                  <a:gd name="connsiteY1" fmla="*/ 209210 h 766303"/>
                  <a:gd name="connsiteX2" fmla="*/ 576567 w 950899"/>
                  <a:gd name="connsiteY2" fmla="*/ 392090 h 766303"/>
                  <a:gd name="connsiteX3" fmla="*/ 54597 w 950899"/>
                  <a:gd name="connsiteY3" fmla="*/ 764518 h 766303"/>
                  <a:gd name="connsiteX4" fmla="*/ 3162 w 950899"/>
                  <a:gd name="connsiteY4" fmla="*/ 644503 h 766303"/>
                  <a:gd name="connsiteX5" fmla="*/ 208902 w 950899"/>
                  <a:gd name="connsiteY5" fmla="*/ 127295 h 766303"/>
                  <a:gd name="connsiteX6" fmla="*/ 396545 w 950899"/>
                  <a:gd name="connsiteY6" fmla="*/ 17758 h 766303"/>
                  <a:gd name="connsiteX7" fmla="*/ 396545 w 950899"/>
                  <a:gd name="connsiteY7" fmla="*/ 17758 h 76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0899" h="766303">
                    <a:moveTo>
                      <a:pt x="396545" y="17758"/>
                    </a:moveTo>
                    <a:cubicBezTo>
                      <a:pt x="890892" y="-51775"/>
                      <a:pt x="845172" y="97768"/>
                      <a:pt x="950900" y="209210"/>
                    </a:cubicBezTo>
                    <a:cubicBezTo>
                      <a:pt x="872795" y="227308"/>
                      <a:pt x="605142" y="320653"/>
                      <a:pt x="576567" y="392090"/>
                    </a:cubicBezTo>
                    <a:cubicBezTo>
                      <a:pt x="504177" y="569255"/>
                      <a:pt x="247002" y="788330"/>
                      <a:pt x="54597" y="764518"/>
                    </a:cubicBezTo>
                    <a:cubicBezTo>
                      <a:pt x="-20650" y="755945"/>
                      <a:pt x="4115" y="704510"/>
                      <a:pt x="3162" y="644503"/>
                    </a:cubicBezTo>
                    <a:cubicBezTo>
                      <a:pt x="42215" y="477815"/>
                      <a:pt x="153657" y="288268"/>
                      <a:pt x="208902" y="127295"/>
                    </a:cubicBezTo>
                    <a:cubicBezTo>
                      <a:pt x="238430" y="46333"/>
                      <a:pt x="318440" y="51095"/>
                      <a:pt x="396545" y="17758"/>
                    </a:cubicBezTo>
                    <a:lnTo>
                      <a:pt x="396545" y="17758"/>
                    </a:lnTo>
                    <a:close/>
                  </a:path>
                </a:pathLst>
              </a:custGeom>
              <a:solidFill>
                <a:srgbClr val="FEAD6D"/>
              </a:solidFill>
              <a:ln w="380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grpSp>
        <p:grpSp>
          <p:nvGrpSpPr>
            <p:cNvPr id="9" name="Group 113">
              <a:extLst>
                <a:ext uri="{FF2B5EF4-FFF2-40B4-BE49-F238E27FC236}">
                  <a16:creationId xmlns:a16="http://schemas.microsoft.com/office/drawing/2014/main" id="{6305DC51-ABBC-4BF3-AAA4-5DACE3B58F39}"/>
                </a:ext>
              </a:extLst>
            </p:cNvPr>
            <p:cNvGrpSpPr/>
            <p:nvPr/>
          </p:nvGrpSpPr>
          <p:grpSpPr>
            <a:xfrm rot="2772288">
              <a:off x="2119743" y="1928222"/>
              <a:ext cx="1063768" cy="3927578"/>
              <a:chOff x="1724730" y="800100"/>
              <a:chExt cx="1616347" cy="5967777"/>
            </a:xfrm>
          </p:grpSpPr>
          <p:grpSp>
            <p:nvGrpSpPr>
              <p:cNvPr id="11" name="Group 114">
                <a:extLst>
                  <a:ext uri="{FF2B5EF4-FFF2-40B4-BE49-F238E27FC236}">
                    <a16:creationId xmlns:a16="http://schemas.microsoft.com/office/drawing/2014/main" id="{F3B6D923-CDD4-4270-B979-4E4799C390E1}"/>
                  </a:ext>
                </a:extLst>
              </p:cNvPr>
              <p:cNvGrpSpPr/>
              <p:nvPr/>
            </p:nvGrpSpPr>
            <p:grpSpPr>
              <a:xfrm>
                <a:off x="1724730" y="800100"/>
                <a:ext cx="1616347" cy="5967777"/>
                <a:chOff x="1724730" y="800100"/>
                <a:chExt cx="1616347" cy="5967777"/>
              </a:xfrm>
            </p:grpSpPr>
            <p:sp>
              <p:nvSpPr>
                <p:cNvPr id="36" name="Rectangle: Rounded Corners 139">
                  <a:extLst>
                    <a:ext uri="{FF2B5EF4-FFF2-40B4-BE49-F238E27FC236}">
                      <a16:creationId xmlns:a16="http://schemas.microsoft.com/office/drawing/2014/main" id="{403DC8E8-00B7-4191-A0F1-9315AC92F923}"/>
                    </a:ext>
                  </a:extLst>
                </p:cNvPr>
                <p:cNvSpPr/>
                <p:nvPr/>
              </p:nvSpPr>
              <p:spPr>
                <a:xfrm>
                  <a:off x="1724730" y="800100"/>
                  <a:ext cx="1616347" cy="474784"/>
                </a:xfrm>
                <a:prstGeom prst="roundRect">
                  <a:avLst/>
                </a:prstGeom>
                <a:solidFill>
                  <a:srgbClr val="F076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37" name="Freeform: Shape 140">
                  <a:extLst>
                    <a:ext uri="{FF2B5EF4-FFF2-40B4-BE49-F238E27FC236}">
                      <a16:creationId xmlns:a16="http://schemas.microsoft.com/office/drawing/2014/main" id="{5CADB5AA-6739-4181-8286-4F09F419403A}"/>
                    </a:ext>
                  </a:extLst>
                </p:cNvPr>
                <p:cNvSpPr/>
                <p:nvPr/>
              </p:nvSpPr>
              <p:spPr>
                <a:xfrm>
                  <a:off x="1817689" y="1274886"/>
                  <a:ext cx="1442024" cy="5492991"/>
                </a:xfrm>
                <a:custGeom>
                  <a:avLst/>
                  <a:gdLst>
                    <a:gd name="connsiteX0" fmla="*/ 0 w 1442024"/>
                    <a:gd name="connsiteY0" fmla="*/ 0 h 5492991"/>
                    <a:gd name="connsiteX1" fmla="*/ 1442024 w 1442024"/>
                    <a:gd name="connsiteY1" fmla="*/ 0 h 5492991"/>
                    <a:gd name="connsiteX2" fmla="*/ 1442024 w 1442024"/>
                    <a:gd name="connsiteY2" fmla="*/ 4771979 h 5492991"/>
                    <a:gd name="connsiteX3" fmla="*/ 721012 w 1442024"/>
                    <a:gd name="connsiteY3" fmla="*/ 5492991 h 5492991"/>
                    <a:gd name="connsiteX4" fmla="*/ 0 w 1442024"/>
                    <a:gd name="connsiteY4" fmla="*/ 4771979 h 5492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2024" h="5492991">
                      <a:moveTo>
                        <a:pt x="0" y="0"/>
                      </a:moveTo>
                      <a:lnTo>
                        <a:pt x="1442024" y="0"/>
                      </a:lnTo>
                      <a:lnTo>
                        <a:pt x="1442024" y="4771979"/>
                      </a:lnTo>
                      <a:cubicBezTo>
                        <a:pt x="1442024" y="5170183"/>
                        <a:pt x="1119215" y="5492991"/>
                        <a:pt x="721012" y="5492991"/>
                      </a:cubicBezTo>
                      <a:cubicBezTo>
                        <a:pt x="322809" y="5492991"/>
                        <a:pt x="0" y="5170183"/>
                        <a:pt x="0" y="4771979"/>
                      </a:cubicBezTo>
                      <a:close/>
                    </a:path>
                  </a:pathLst>
                </a:custGeom>
                <a:solidFill>
                  <a:srgbClr val="2A78BD">
                    <a:lumMod val="40000"/>
                    <a:lumOff val="6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38" name="Freeform: Shape 141">
                  <a:extLst>
                    <a:ext uri="{FF2B5EF4-FFF2-40B4-BE49-F238E27FC236}">
                      <a16:creationId xmlns:a16="http://schemas.microsoft.com/office/drawing/2014/main" id="{CCD4A587-8EC2-4979-B537-E6E09A46E675}"/>
                    </a:ext>
                  </a:extLst>
                </p:cNvPr>
                <p:cNvSpPr/>
                <p:nvPr/>
              </p:nvSpPr>
              <p:spPr>
                <a:xfrm>
                  <a:off x="1902599" y="1274885"/>
                  <a:ext cx="1264155" cy="5367748"/>
                </a:xfrm>
                <a:custGeom>
                  <a:avLst/>
                  <a:gdLst>
                    <a:gd name="connsiteX0" fmla="*/ 0 w 1264155"/>
                    <a:gd name="connsiteY0" fmla="*/ 0 h 5367748"/>
                    <a:gd name="connsiteX1" fmla="*/ 136213 w 1264155"/>
                    <a:gd name="connsiteY1" fmla="*/ 0 h 5367748"/>
                    <a:gd name="connsiteX2" fmla="*/ 136213 w 1264155"/>
                    <a:gd name="connsiteY2" fmla="*/ 4762572 h 5367748"/>
                    <a:gd name="connsiteX3" fmla="*/ 622471 w 1264155"/>
                    <a:gd name="connsiteY3" fmla="*/ 5248829 h 5367748"/>
                    <a:gd name="connsiteX4" fmla="*/ 1108728 w 1264155"/>
                    <a:gd name="connsiteY4" fmla="*/ 4762572 h 5367748"/>
                    <a:gd name="connsiteX5" fmla="*/ 1108728 w 1264155"/>
                    <a:gd name="connsiteY5" fmla="*/ 0 h 5367748"/>
                    <a:gd name="connsiteX6" fmla="*/ 1264155 w 1264155"/>
                    <a:gd name="connsiteY6" fmla="*/ 0 h 5367748"/>
                    <a:gd name="connsiteX7" fmla="*/ 1264155 w 1264155"/>
                    <a:gd name="connsiteY7" fmla="*/ 4735671 h 5367748"/>
                    <a:gd name="connsiteX8" fmla="*/ 632077 w 1264155"/>
                    <a:gd name="connsiteY8" fmla="*/ 5367748 h 5367748"/>
                    <a:gd name="connsiteX9" fmla="*/ 0 w 1264155"/>
                    <a:gd name="connsiteY9" fmla="*/ 4735671 h 536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155" h="5367748">
                      <a:moveTo>
                        <a:pt x="0" y="0"/>
                      </a:moveTo>
                      <a:lnTo>
                        <a:pt x="136213" y="0"/>
                      </a:lnTo>
                      <a:lnTo>
                        <a:pt x="136213" y="4762572"/>
                      </a:lnTo>
                      <a:cubicBezTo>
                        <a:pt x="136213" y="5031125"/>
                        <a:pt x="353917" y="5248829"/>
                        <a:pt x="622471" y="5248829"/>
                      </a:cubicBezTo>
                      <a:cubicBezTo>
                        <a:pt x="891024" y="5248829"/>
                        <a:pt x="1108728" y="5031125"/>
                        <a:pt x="1108728" y="4762572"/>
                      </a:cubicBezTo>
                      <a:lnTo>
                        <a:pt x="1108728" y="0"/>
                      </a:lnTo>
                      <a:lnTo>
                        <a:pt x="1264155" y="0"/>
                      </a:lnTo>
                      <a:lnTo>
                        <a:pt x="1264155" y="4735671"/>
                      </a:lnTo>
                      <a:cubicBezTo>
                        <a:pt x="1264155" y="5084756"/>
                        <a:pt x="981163" y="5367748"/>
                        <a:pt x="632077" y="5367748"/>
                      </a:cubicBezTo>
                      <a:cubicBezTo>
                        <a:pt x="282992" y="5367748"/>
                        <a:pt x="0" y="5084756"/>
                        <a:pt x="0" y="4735671"/>
                      </a:cubicBezTo>
                      <a:close/>
                    </a:path>
                  </a:pathLst>
                </a:custGeom>
                <a:solidFill>
                  <a:srgbClr val="2A78BD">
                    <a:lumMod val="60000"/>
                    <a:lumOff val="4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39" name="Rectangle: Top Corners Rounded 142">
                  <a:extLst>
                    <a:ext uri="{FF2B5EF4-FFF2-40B4-BE49-F238E27FC236}">
                      <a16:creationId xmlns:a16="http://schemas.microsoft.com/office/drawing/2014/main" id="{BF9CBB9E-D88F-42FC-BD95-C495DC68B6B8}"/>
                    </a:ext>
                  </a:extLst>
                </p:cNvPr>
                <p:cNvSpPr/>
                <p:nvPr/>
              </p:nvSpPr>
              <p:spPr>
                <a:xfrm>
                  <a:off x="2121570" y="2180294"/>
                  <a:ext cx="806326" cy="4249928"/>
                </a:xfrm>
                <a:prstGeom prst="round2SameRect">
                  <a:avLst>
                    <a:gd name="adj1" fmla="val 0"/>
                    <a:gd name="adj2" fmla="val 50000"/>
                  </a:avLst>
                </a:prstGeom>
                <a:solidFill>
                  <a:srgbClr val="E6294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40" name="Rectangle: Rounded Corners 143">
                  <a:extLst>
                    <a:ext uri="{FF2B5EF4-FFF2-40B4-BE49-F238E27FC236}">
                      <a16:creationId xmlns:a16="http://schemas.microsoft.com/office/drawing/2014/main" id="{4710938A-562A-4E34-AEC0-E6C359F27927}"/>
                    </a:ext>
                  </a:extLst>
                </p:cNvPr>
                <p:cNvSpPr/>
                <p:nvPr/>
              </p:nvSpPr>
              <p:spPr>
                <a:xfrm>
                  <a:off x="2271336" y="2319815"/>
                  <a:ext cx="60313" cy="2610768"/>
                </a:xfrm>
                <a:prstGeom prst="roundRect">
                  <a:avLst>
                    <a:gd name="adj" fmla="val 50000"/>
                  </a:avLst>
                </a:prstGeom>
                <a:solidFill>
                  <a:sysClr val="window" lastClr="FFFFFF">
                    <a:alpha val="4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41" name="Freeform: Shape 144">
                  <a:extLst>
                    <a:ext uri="{FF2B5EF4-FFF2-40B4-BE49-F238E27FC236}">
                      <a16:creationId xmlns:a16="http://schemas.microsoft.com/office/drawing/2014/main" id="{0BE7B2B1-E338-4D1D-9F6C-2C2F190D5C21}"/>
                    </a:ext>
                  </a:extLst>
                </p:cNvPr>
                <p:cNvSpPr/>
                <p:nvPr/>
              </p:nvSpPr>
              <p:spPr>
                <a:xfrm>
                  <a:off x="2116015" y="2180292"/>
                  <a:ext cx="809058" cy="4238007"/>
                </a:xfrm>
                <a:custGeom>
                  <a:avLst/>
                  <a:gdLst>
                    <a:gd name="connsiteX0" fmla="*/ 563880 w 561975"/>
                    <a:gd name="connsiteY0" fmla="*/ 0 h 2914650"/>
                    <a:gd name="connsiteX1" fmla="*/ 515302 w 561975"/>
                    <a:gd name="connsiteY1" fmla="*/ 18098 h 2914650"/>
                    <a:gd name="connsiteX2" fmla="*/ 129540 w 561975"/>
                    <a:gd name="connsiteY2" fmla="*/ 18098 h 2914650"/>
                    <a:gd name="connsiteX3" fmla="*/ 77152 w 561975"/>
                    <a:gd name="connsiteY3" fmla="*/ 68580 h 2914650"/>
                    <a:gd name="connsiteX4" fmla="*/ 78105 w 561975"/>
                    <a:gd name="connsiteY4" fmla="*/ 2727960 h 2914650"/>
                    <a:gd name="connsiteX5" fmla="*/ 160020 w 561975"/>
                    <a:gd name="connsiteY5" fmla="*/ 2880360 h 2914650"/>
                    <a:gd name="connsiteX6" fmla="*/ 201930 w 561975"/>
                    <a:gd name="connsiteY6" fmla="*/ 2922270 h 2914650"/>
                    <a:gd name="connsiteX7" fmla="*/ 10477 w 561975"/>
                    <a:gd name="connsiteY7" fmla="*/ 2685098 h 2914650"/>
                    <a:gd name="connsiteX8" fmla="*/ 10477 w 561975"/>
                    <a:gd name="connsiteY8" fmla="*/ 79058 h 2914650"/>
                    <a:gd name="connsiteX9" fmla="*/ 0 w 561975"/>
                    <a:gd name="connsiteY9" fmla="*/ 953 h 2914650"/>
                    <a:gd name="connsiteX10" fmla="*/ 563880 w 561975"/>
                    <a:gd name="connsiteY10" fmla="*/ 0 h 2914650"/>
                    <a:gd name="connsiteX0" fmla="*/ 563880 w 563881"/>
                    <a:gd name="connsiteY0" fmla="*/ 0 h 2922269"/>
                    <a:gd name="connsiteX1" fmla="*/ 515302 w 563881"/>
                    <a:gd name="connsiteY1" fmla="*/ 18098 h 2922269"/>
                    <a:gd name="connsiteX2" fmla="*/ 129540 w 563881"/>
                    <a:gd name="connsiteY2" fmla="*/ 18098 h 2922269"/>
                    <a:gd name="connsiteX3" fmla="*/ 77152 w 563881"/>
                    <a:gd name="connsiteY3" fmla="*/ 68580 h 2922269"/>
                    <a:gd name="connsiteX4" fmla="*/ 78105 w 563881"/>
                    <a:gd name="connsiteY4" fmla="*/ 2727960 h 2922269"/>
                    <a:gd name="connsiteX5" fmla="*/ 160020 w 563881"/>
                    <a:gd name="connsiteY5" fmla="*/ 2880360 h 2922269"/>
                    <a:gd name="connsiteX6" fmla="*/ 201930 w 563881"/>
                    <a:gd name="connsiteY6" fmla="*/ 2922270 h 2922269"/>
                    <a:gd name="connsiteX7" fmla="*/ 10477 w 563881"/>
                    <a:gd name="connsiteY7" fmla="*/ 2685098 h 2922269"/>
                    <a:gd name="connsiteX8" fmla="*/ 0 w 563881"/>
                    <a:gd name="connsiteY8" fmla="*/ 953 h 2922269"/>
                    <a:gd name="connsiteX9" fmla="*/ 563880 w 563881"/>
                    <a:gd name="connsiteY9" fmla="*/ 0 h 2922269"/>
                    <a:gd name="connsiteX0" fmla="*/ 570944 w 570943"/>
                    <a:gd name="connsiteY0" fmla="*/ 0 h 2992706"/>
                    <a:gd name="connsiteX1" fmla="*/ 522366 w 570943"/>
                    <a:gd name="connsiteY1" fmla="*/ 18098 h 2992706"/>
                    <a:gd name="connsiteX2" fmla="*/ 136604 w 570943"/>
                    <a:gd name="connsiteY2" fmla="*/ 18098 h 2992706"/>
                    <a:gd name="connsiteX3" fmla="*/ 84216 w 570943"/>
                    <a:gd name="connsiteY3" fmla="*/ 68580 h 2992706"/>
                    <a:gd name="connsiteX4" fmla="*/ 85169 w 570943"/>
                    <a:gd name="connsiteY4" fmla="*/ 2727960 h 2992706"/>
                    <a:gd name="connsiteX5" fmla="*/ 167084 w 570943"/>
                    <a:gd name="connsiteY5" fmla="*/ 2880360 h 2992706"/>
                    <a:gd name="connsiteX6" fmla="*/ 213429 w 570943"/>
                    <a:gd name="connsiteY6" fmla="*/ 2953324 h 2992706"/>
                    <a:gd name="connsiteX7" fmla="*/ 17541 w 570943"/>
                    <a:gd name="connsiteY7" fmla="*/ 2685098 h 2992706"/>
                    <a:gd name="connsiteX8" fmla="*/ 7064 w 570943"/>
                    <a:gd name="connsiteY8" fmla="*/ 953 h 2992706"/>
                    <a:gd name="connsiteX9" fmla="*/ 570944 w 570943"/>
                    <a:gd name="connsiteY9" fmla="*/ 0 h 2992706"/>
                    <a:gd name="connsiteX0" fmla="*/ 570944 w 570945"/>
                    <a:gd name="connsiteY0" fmla="*/ 0 h 2986009"/>
                    <a:gd name="connsiteX1" fmla="*/ 522366 w 570945"/>
                    <a:gd name="connsiteY1" fmla="*/ 18098 h 2986009"/>
                    <a:gd name="connsiteX2" fmla="*/ 136604 w 570945"/>
                    <a:gd name="connsiteY2" fmla="*/ 18098 h 2986009"/>
                    <a:gd name="connsiteX3" fmla="*/ 84216 w 570945"/>
                    <a:gd name="connsiteY3" fmla="*/ 68580 h 2986009"/>
                    <a:gd name="connsiteX4" fmla="*/ 85169 w 570945"/>
                    <a:gd name="connsiteY4" fmla="*/ 2727960 h 2986009"/>
                    <a:gd name="connsiteX5" fmla="*/ 167084 w 570945"/>
                    <a:gd name="connsiteY5" fmla="*/ 2880360 h 2986009"/>
                    <a:gd name="connsiteX6" fmla="*/ 213429 w 570945"/>
                    <a:gd name="connsiteY6" fmla="*/ 2953324 h 2986009"/>
                    <a:gd name="connsiteX7" fmla="*/ 17541 w 570945"/>
                    <a:gd name="connsiteY7" fmla="*/ 2685098 h 2986009"/>
                    <a:gd name="connsiteX8" fmla="*/ 7064 w 570945"/>
                    <a:gd name="connsiteY8" fmla="*/ 953 h 2986009"/>
                    <a:gd name="connsiteX9" fmla="*/ 570944 w 570945"/>
                    <a:gd name="connsiteY9" fmla="*/ 0 h 2986009"/>
                    <a:gd name="connsiteX0" fmla="*/ 563880 w 563880"/>
                    <a:gd name="connsiteY0" fmla="*/ 0 h 2953325"/>
                    <a:gd name="connsiteX1" fmla="*/ 515302 w 563880"/>
                    <a:gd name="connsiteY1" fmla="*/ 18098 h 2953325"/>
                    <a:gd name="connsiteX2" fmla="*/ 129540 w 563880"/>
                    <a:gd name="connsiteY2" fmla="*/ 18098 h 2953325"/>
                    <a:gd name="connsiteX3" fmla="*/ 77152 w 563880"/>
                    <a:gd name="connsiteY3" fmla="*/ 68580 h 2953325"/>
                    <a:gd name="connsiteX4" fmla="*/ 78105 w 563880"/>
                    <a:gd name="connsiteY4" fmla="*/ 2727960 h 2953325"/>
                    <a:gd name="connsiteX5" fmla="*/ 160020 w 563880"/>
                    <a:gd name="connsiteY5" fmla="*/ 2880360 h 2953325"/>
                    <a:gd name="connsiteX6" fmla="*/ 206365 w 563880"/>
                    <a:gd name="connsiteY6" fmla="*/ 2953324 h 2953325"/>
                    <a:gd name="connsiteX7" fmla="*/ 10477 w 563880"/>
                    <a:gd name="connsiteY7" fmla="*/ 2685098 h 2953325"/>
                    <a:gd name="connsiteX8" fmla="*/ 0 w 563880"/>
                    <a:gd name="connsiteY8" fmla="*/ 953 h 2953325"/>
                    <a:gd name="connsiteX9" fmla="*/ 563880 w 563880"/>
                    <a:gd name="connsiteY9" fmla="*/ 0 h 2953325"/>
                    <a:gd name="connsiteX0" fmla="*/ 563880 w 563880"/>
                    <a:gd name="connsiteY0" fmla="*/ 0 h 3023716"/>
                    <a:gd name="connsiteX1" fmla="*/ 515302 w 563880"/>
                    <a:gd name="connsiteY1" fmla="*/ 18098 h 3023716"/>
                    <a:gd name="connsiteX2" fmla="*/ 129540 w 563880"/>
                    <a:gd name="connsiteY2" fmla="*/ 18098 h 3023716"/>
                    <a:gd name="connsiteX3" fmla="*/ 77152 w 563880"/>
                    <a:gd name="connsiteY3" fmla="*/ 68580 h 3023716"/>
                    <a:gd name="connsiteX4" fmla="*/ 78105 w 563880"/>
                    <a:gd name="connsiteY4" fmla="*/ 2727960 h 3023716"/>
                    <a:gd name="connsiteX5" fmla="*/ 206365 w 563880"/>
                    <a:gd name="connsiteY5" fmla="*/ 2953324 h 3023716"/>
                    <a:gd name="connsiteX6" fmla="*/ 10477 w 563880"/>
                    <a:gd name="connsiteY6" fmla="*/ 2685098 h 3023716"/>
                    <a:gd name="connsiteX7" fmla="*/ 0 w 563880"/>
                    <a:gd name="connsiteY7" fmla="*/ 953 h 3023716"/>
                    <a:gd name="connsiteX8" fmla="*/ 563880 w 563880"/>
                    <a:gd name="connsiteY8" fmla="*/ 0 h 3023716"/>
                    <a:gd name="connsiteX0" fmla="*/ 563880 w 563880"/>
                    <a:gd name="connsiteY0" fmla="*/ 0 h 2953707"/>
                    <a:gd name="connsiteX1" fmla="*/ 515302 w 563880"/>
                    <a:gd name="connsiteY1" fmla="*/ 18098 h 2953707"/>
                    <a:gd name="connsiteX2" fmla="*/ 129540 w 563880"/>
                    <a:gd name="connsiteY2" fmla="*/ 18098 h 2953707"/>
                    <a:gd name="connsiteX3" fmla="*/ 77152 w 563880"/>
                    <a:gd name="connsiteY3" fmla="*/ 68580 h 2953707"/>
                    <a:gd name="connsiteX4" fmla="*/ 78105 w 563880"/>
                    <a:gd name="connsiteY4" fmla="*/ 2727960 h 2953707"/>
                    <a:gd name="connsiteX5" fmla="*/ 206365 w 563880"/>
                    <a:gd name="connsiteY5" fmla="*/ 2953324 h 2953707"/>
                    <a:gd name="connsiteX6" fmla="*/ 10477 w 563880"/>
                    <a:gd name="connsiteY6" fmla="*/ 2685098 h 2953707"/>
                    <a:gd name="connsiteX7" fmla="*/ 0 w 563880"/>
                    <a:gd name="connsiteY7" fmla="*/ 953 h 2953707"/>
                    <a:gd name="connsiteX8" fmla="*/ 563880 w 563880"/>
                    <a:gd name="connsiteY8" fmla="*/ 0 h 295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880" h="2953707">
                      <a:moveTo>
                        <a:pt x="563880" y="0"/>
                      </a:moveTo>
                      <a:cubicBezTo>
                        <a:pt x="555307" y="25718"/>
                        <a:pt x="532448" y="18098"/>
                        <a:pt x="515302" y="18098"/>
                      </a:cubicBezTo>
                      <a:lnTo>
                        <a:pt x="129540" y="18098"/>
                      </a:lnTo>
                      <a:cubicBezTo>
                        <a:pt x="91440" y="17145"/>
                        <a:pt x="77152" y="27623"/>
                        <a:pt x="77152" y="68580"/>
                      </a:cubicBezTo>
                      <a:cubicBezTo>
                        <a:pt x="78105" y="955358"/>
                        <a:pt x="65004" y="2246865"/>
                        <a:pt x="78105" y="2727960"/>
                      </a:cubicBezTo>
                      <a:cubicBezTo>
                        <a:pt x="81896" y="2867178"/>
                        <a:pt x="217636" y="2960468"/>
                        <a:pt x="206365" y="2953324"/>
                      </a:cubicBezTo>
                      <a:cubicBezTo>
                        <a:pt x="75247" y="2906053"/>
                        <a:pt x="13818" y="2853333"/>
                        <a:pt x="10477" y="2685098"/>
                      </a:cubicBezTo>
                      <a:cubicBezTo>
                        <a:pt x="683" y="2191933"/>
                        <a:pt x="3492" y="895668"/>
                        <a:pt x="0" y="953"/>
                      </a:cubicBezTo>
                      <a:lnTo>
                        <a:pt x="563880" y="0"/>
                      </a:lnTo>
                      <a:close/>
                    </a:path>
                  </a:pathLst>
                </a:custGeom>
                <a:solidFill>
                  <a:sysClr val="window" lastClr="FFFFFF">
                    <a:alpha val="40000"/>
                  </a:sys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Arial Unicode MS"/>
                  </a:endParaRPr>
                </a:p>
              </p:txBody>
            </p:sp>
            <p:grpSp>
              <p:nvGrpSpPr>
                <p:cNvPr id="42" name="Group 145">
                  <a:extLst>
                    <a:ext uri="{FF2B5EF4-FFF2-40B4-BE49-F238E27FC236}">
                      <a16:creationId xmlns:a16="http://schemas.microsoft.com/office/drawing/2014/main" id="{8789B278-7E01-449C-93BE-57D36ABD5C3B}"/>
                    </a:ext>
                  </a:extLst>
                </p:cNvPr>
                <p:cNvGrpSpPr/>
                <p:nvPr/>
              </p:nvGrpSpPr>
              <p:grpSpPr>
                <a:xfrm>
                  <a:off x="1773058" y="851892"/>
                  <a:ext cx="1523317" cy="365760"/>
                  <a:chOff x="1773058" y="851892"/>
                  <a:chExt cx="1523317" cy="365760"/>
                </a:xfrm>
              </p:grpSpPr>
              <p:sp>
                <p:nvSpPr>
                  <p:cNvPr id="43" name="Rectangle 42">
                    <a:extLst>
                      <a:ext uri="{FF2B5EF4-FFF2-40B4-BE49-F238E27FC236}">
                        <a16:creationId xmlns:a16="http://schemas.microsoft.com/office/drawing/2014/main" id="{8623CA33-F15A-4074-9417-E1D5843DE044}"/>
                      </a:ext>
                    </a:extLst>
                  </p:cNvPr>
                  <p:cNvSpPr/>
                  <p:nvPr/>
                </p:nvSpPr>
                <p:spPr>
                  <a:xfrm>
                    <a:off x="1773058" y="851892"/>
                    <a:ext cx="45719" cy="365760"/>
                  </a:xfrm>
                  <a:prstGeom prst="rect">
                    <a:avLst/>
                  </a:prstGeom>
                  <a:solidFill>
                    <a:srgbClr val="FAAF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44" name="Rectangle 43">
                    <a:extLst>
                      <a:ext uri="{FF2B5EF4-FFF2-40B4-BE49-F238E27FC236}">
                        <a16:creationId xmlns:a16="http://schemas.microsoft.com/office/drawing/2014/main" id="{140A9A66-100A-4F42-ABDD-128EB68A32EF}"/>
                      </a:ext>
                    </a:extLst>
                  </p:cNvPr>
                  <p:cNvSpPr/>
                  <p:nvPr/>
                </p:nvSpPr>
                <p:spPr>
                  <a:xfrm>
                    <a:off x="1878601" y="851892"/>
                    <a:ext cx="45719" cy="365760"/>
                  </a:xfrm>
                  <a:prstGeom prst="rect">
                    <a:avLst/>
                  </a:prstGeom>
                  <a:solidFill>
                    <a:srgbClr val="FAAF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45" name="Rectangle 44">
                    <a:extLst>
                      <a:ext uri="{FF2B5EF4-FFF2-40B4-BE49-F238E27FC236}">
                        <a16:creationId xmlns:a16="http://schemas.microsoft.com/office/drawing/2014/main" id="{51011858-4E29-4AEB-9E39-B8F946D6C3B0}"/>
                      </a:ext>
                    </a:extLst>
                  </p:cNvPr>
                  <p:cNvSpPr/>
                  <p:nvPr/>
                </p:nvSpPr>
                <p:spPr>
                  <a:xfrm>
                    <a:off x="1984144" y="851892"/>
                    <a:ext cx="45719" cy="365760"/>
                  </a:xfrm>
                  <a:prstGeom prst="rect">
                    <a:avLst/>
                  </a:prstGeom>
                  <a:solidFill>
                    <a:srgbClr val="FAAF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46" name="Rectangle 45">
                    <a:extLst>
                      <a:ext uri="{FF2B5EF4-FFF2-40B4-BE49-F238E27FC236}">
                        <a16:creationId xmlns:a16="http://schemas.microsoft.com/office/drawing/2014/main" id="{A03468E3-B379-4BBF-A38A-C5D787050016}"/>
                      </a:ext>
                    </a:extLst>
                  </p:cNvPr>
                  <p:cNvSpPr/>
                  <p:nvPr/>
                </p:nvSpPr>
                <p:spPr>
                  <a:xfrm>
                    <a:off x="2089687" y="851892"/>
                    <a:ext cx="45719" cy="365760"/>
                  </a:xfrm>
                  <a:prstGeom prst="rect">
                    <a:avLst/>
                  </a:prstGeom>
                  <a:solidFill>
                    <a:srgbClr val="FAAF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47" name="Rectangle 46">
                    <a:extLst>
                      <a:ext uri="{FF2B5EF4-FFF2-40B4-BE49-F238E27FC236}">
                        <a16:creationId xmlns:a16="http://schemas.microsoft.com/office/drawing/2014/main" id="{34415507-77F6-487A-8FC5-112B636A8947}"/>
                      </a:ext>
                    </a:extLst>
                  </p:cNvPr>
                  <p:cNvSpPr/>
                  <p:nvPr/>
                </p:nvSpPr>
                <p:spPr>
                  <a:xfrm>
                    <a:off x="2195230" y="851892"/>
                    <a:ext cx="45719" cy="365760"/>
                  </a:xfrm>
                  <a:prstGeom prst="rect">
                    <a:avLst/>
                  </a:prstGeom>
                  <a:solidFill>
                    <a:srgbClr val="FAAF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48" name="Rectangle 47">
                    <a:extLst>
                      <a:ext uri="{FF2B5EF4-FFF2-40B4-BE49-F238E27FC236}">
                        <a16:creationId xmlns:a16="http://schemas.microsoft.com/office/drawing/2014/main" id="{F4ED74DB-38F4-4757-B1AB-E442942E9385}"/>
                      </a:ext>
                    </a:extLst>
                  </p:cNvPr>
                  <p:cNvSpPr/>
                  <p:nvPr/>
                </p:nvSpPr>
                <p:spPr>
                  <a:xfrm>
                    <a:off x="2300773" y="851892"/>
                    <a:ext cx="45719" cy="365760"/>
                  </a:xfrm>
                  <a:prstGeom prst="rect">
                    <a:avLst/>
                  </a:prstGeom>
                  <a:solidFill>
                    <a:srgbClr val="FAAF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49" name="Rectangle 48">
                    <a:extLst>
                      <a:ext uri="{FF2B5EF4-FFF2-40B4-BE49-F238E27FC236}">
                        <a16:creationId xmlns:a16="http://schemas.microsoft.com/office/drawing/2014/main" id="{40BFDFFB-A678-4636-82BD-2404CA43AC1E}"/>
                      </a:ext>
                    </a:extLst>
                  </p:cNvPr>
                  <p:cNvSpPr/>
                  <p:nvPr/>
                </p:nvSpPr>
                <p:spPr>
                  <a:xfrm>
                    <a:off x="2406316" y="851892"/>
                    <a:ext cx="45719" cy="365760"/>
                  </a:xfrm>
                  <a:prstGeom prst="rect">
                    <a:avLst/>
                  </a:prstGeom>
                  <a:solidFill>
                    <a:srgbClr val="FAAF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50" name="Rectangle 49">
                    <a:extLst>
                      <a:ext uri="{FF2B5EF4-FFF2-40B4-BE49-F238E27FC236}">
                        <a16:creationId xmlns:a16="http://schemas.microsoft.com/office/drawing/2014/main" id="{1EBD6587-28E1-4C37-B4D1-7E18696D9A3A}"/>
                      </a:ext>
                    </a:extLst>
                  </p:cNvPr>
                  <p:cNvSpPr/>
                  <p:nvPr/>
                </p:nvSpPr>
                <p:spPr>
                  <a:xfrm>
                    <a:off x="2511859" y="851892"/>
                    <a:ext cx="45719" cy="365760"/>
                  </a:xfrm>
                  <a:prstGeom prst="rect">
                    <a:avLst/>
                  </a:prstGeom>
                  <a:solidFill>
                    <a:srgbClr val="FAAF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51" name="Rectangle 50">
                    <a:extLst>
                      <a:ext uri="{FF2B5EF4-FFF2-40B4-BE49-F238E27FC236}">
                        <a16:creationId xmlns:a16="http://schemas.microsoft.com/office/drawing/2014/main" id="{F156A94C-942E-483C-8E17-8DA525E55F3C}"/>
                      </a:ext>
                    </a:extLst>
                  </p:cNvPr>
                  <p:cNvSpPr/>
                  <p:nvPr/>
                </p:nvSpPr>
                <p:spPr>
                  <a:xfrm>
                    <a:off x="2617402" y="851892"/>
                    <a:ext cx="45719" cy="365760"/>
                  </a:xfrm>
                  <a:prstGeom prst="rect">
                    <a:avLst/>
                  </a:prstGeom>
                  <a:solidFill>
                    <a:srgbClr val="FAAF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52" name="Rectangle 51">
                    <a:extLst>
                      <a:ext uri="{FF2B5EF4-FFF2-40B4-BE49-F238E27FC236}">
                        <a16:creationId xmlns:a16="http://schemas.microsoft.com/office/drawing/2014/main" id="{3455F132-BB6F-46FD-B352-7E268471DB39}"/>
                      </a:ext>
                    </a:extLst>
                  </p:cNvPr>
                  <p:cNvSpPr/>
                  <p:nvPr/>
                </p:nvSpPr>
                <p:spPr>
                  <a:xfrm>
                    <a:off x="2722945" y="851892"/>
                    <a:ext cx="45719" cy="365760"/>
                  </a:xfrm>
                  <a:prstGeom prst="rect">
                    <a:avLst/>
                  </a:prstGeom>
                  <a:solidFill>
                    <a:srgbClr val="FAAF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53" name="Rectangle 52">
                    <a:extLst>
                      <a:ext uri="{FF2B5EF4-FFF2-40B4-BE49-F238E27FC236}">
                        <a16:creationId xmlns:a16="http://schemas.microsoft.com/office/drawing/2014/main" id="{72155A45-4288-464C-8EF5-ACCCC477141A}"/>
                      </a:ext>
                    </a:extLst>
                  </p:cNvPr>
                  <p:cNvSpPr/>
                  <p:nvPr/>
                </p:nvSpPr>
                <p:spPr>
                  <a:xfrm>
                    <a:off x="2828488" y="851892"/>
                    <a:ext cx="45719" cy="365760"/>
                  </a:xfrm>
                  <a:prstGeom prst="rect">
                    <a:avLst/>
                  </a:prstGeom>
                  <a:solidFill>
                    <a:srgbClr val="FAAF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54" name="Rectangle 53">
                    <a:extLst>
                      <a:ext uri="{FF2B5EF4-FFF2-40B4-BE49-F238E27FC236}">
                        <a16:creationId xmlns:a16="http://schemas.microsoft.com/office/drawing/2014/main" id="{2EFC1F6C-7059-4056-940A-8B64E5292C19}"/>
                      </a:ext>
                    </a:extLst>
                  </p:cNvPr>
                  <p:cNvSpPr/>
                  <p:nvPr/>
                </p:nvSpPr>
                <p:spPr>
                  <a:xfrm>
                    <a:off x="2934031" y="851892"/>
                    <a:ext cx="45719" cy="365760"/>
                  </a:xfrm>
                  <a:prstGeom prst="rect">
                    <a:avLst/>
                  </a:prstGeom>
                  <a:solidFill>
                    <a:srgbClr val="FAAF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55" name="Rectangle 54">
                    <a:extLst>
                      <a:ext uri="{FF2B5EF4-FFF2-40B4-BE49-F238E27FC236}">
                        <a16:creationId xmlns:a16="http://schemas.microsoft.com/office/drawing/2014/main" id="{FF41DCD7-33A1-4B39-BBD6-D6BA69AD23DF}"/>
                      </a:ext>
                    </a:extLst>
                  </p:cNvPr>
                  <p:cNvSpPr/>
                  <p:nvPr/>
                </p:nvSpPr>
                <p:spPr>
                  <a:xfrm>
                    <a:off x="3039574" y="851892"/>
                    <a:ext cx="45719" cy="365760"/>
                  </a:xfrm>
                  <a:prstGeom prst="rect">
                    <a:avLst/>
                  </a:prstGeom>
                  <a:solidFill>
                    <a:srgbClr val="FAAF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56" name="Rectangle 55">
                    <a:extLst>
                      <a:ext uri="{FF2B5EF4-FFF2-40B4-BE49-F238E27FC236}">
                        <a16:creationId xmlns:a16="http://schemas.microsoft.com/office/drawing/2014/main" id="{259CAF5C-FD4A-4BE0-B3F6-BCC69D146554}"/>
                      </a:ext>
                    </a:extLst>
                  </p:cNvPr>
                  <p:cNvSpPr/>
                  <p:nvPr/>
                </p:nvSpPr>
                <p:spPr>
                  <a:xfrm>
                    <a:off x="3145117" y="851892"/>
                    <a:ext cx="45719" cy="365760"/>
                  </a:xfrm>
                  <a:prstGeom prst="rect">
                    <a:avLst/>
                  </a:prstGeom>
                  <a:solidFill>
                    <a:srgbClr val="FAAF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57" name="Rectangle 56">
                    <a:extLst>
                      <a:ext uri="{FF2B5EF4-FFF2-40B4-BE49-F238E27FC236}">
                        <a16:creationId xmlns:a16="http://schemas.microsoft.com/office/drawing/2014/main" id="{70E6BAEF-BD2E-4873-AB8C-B974777AA10B}"/>
                      </a:ext>
                    </a:extLst>
                  </p:cNvPr>
                  <p:cNvSpPr/>
                  <p:nvPr/>
                </p:nvSpPr>
                <p:spPr>
                  <a:xfrm>
                    <a:off x="3250656" y="851892"/>
                    <a:ext cx="45719" cy="365760"/>
                  </a:xfrm>
                  <a:prstGeom prst="rect">
                    <a:avLst/>
                  </a:prstGeom>
                  <a:solidFill>
                    <a:srgbClr val="FAAF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grpSp>
          </p:grpSp>
          <p:grpSp>
            <p:nvGrpSpPr>
              <p:cNvPr id="12" name="Group 115">
                <a:extLst>
                  <a:ext uri="{FF2B5EF4-FFF2-40B4-BE49-F238E27FC236}">
                    <a16:creationId xmlns:a16="http://schemas.microsoft.com/office/drawing/2014/main" id="{C8124AA3-048D-4E0A-B060-B69E56D2C7C4}"/>
                  </a:ext>
                </a:extLst>
              </p:cNvPr>
              <p:cNvGrpSpPr/>
              <p:nvPr/>
            </p:nvGrpSpPr>
            <p:grpSpPr>
              <a:xfrm rot="5400000">
                <a:off x="855870" y="4145232"/>
                <a:ext cx="3403416" cy="308126"/>
                <a:chOff x="4740459" y="5876217"/>
                <a:chExt cx="4989119" cy="451686"/>
              </a:xfrm>
              <a:solidFill>
                <a:sysClr val="window" lastClr="FFFFFF"/>
              </a:solidFill>
            </p:grpSpPr>
            <p:grpSp>
              <p:nvGrpSpPr>
                <p:cNvPr id="13" name="Group 116">
                  <a:extLst>
                    <a:ext uri="{FF2B5EF4-FFF2-40B4-BE49-F238E27FC236}">
                      <a16:creationId xmlns:a16="http://schemas.microsoft.com/office/drawing/2014/main" id="{9B60B05C-F805-4EEA-9C2F-7CEE9025D471}"/>
                    </a:ext>
                  </a:extLst>
                </p:cNvPr>
                <p:cNvGrpSpPr/>
                <p:nvPr/>
              </p:nvGrpSpPr>
              <p:grpSpPr>
                <a:xfrm>
                  <a:off x="4740459" y="5934630"/>
                  <a:ext cx="2779686" cy="341586"/>
                  <a:chOff x="4740459" y="5955396"/>
                  <a:chExt cx="2779686" cy="341586"/>
                </a:xfrm>
                <a:grpFill/>
              </p:grpSpPr>
              <p:sp>
                <p:nvSpPr>
                  <p:cNvPr id="19" name="Freeform: Shape 122">
                    <a:extLst>
                      <a:ext uri="{FF2B5EF4-FFF2-40B4-BE49-F238E27FC236}">
                        <a16:creationId xmlns:a16="http://schemas.microsoft.com/office/drawing/2014/main" id="{8AFC722B-DCBC-43D1-8208-FF349C9387AC}"/>
                      </a:ext>
                    </a:extLst>
                  </p:cNvPr>
                  <p:cNvSpPr/>
                  <p:nvPr/>
                </p:nvSpPr>
                <p:spPr>
                  <a:xfrm>
                    <a:off x="5769702" y="5964812"/>
                    <a:ext cx="177194" cy="323605"/>
                  </a:xfrm>
                  <a:custGeom>
                    <a:avLst/>
                    <a:gdLst>
                      <a:gd name="connsiteX0" fmla="*/ 163989 w 177194"/>
                      <a:gd name="connsiteY0" fmla="*/ 25560 h 323605"/>
                      <a:gd name="connsiteX1" fmla="*/ 148927 w 177194"/>
                      <a:gd name="connsiteY1" fmla="*/ 47925 h 323605"/>
                      <a:gd name="connsiteX2" fmla="*/ 149383 w 177194"/>
                      <a:gd name="connsiteY2" fmla="*/ 275225 h 323605"/>
                      <a:gd name="connsiteX3" fmla="*/ 164445 w 177194"/>
                      <a:gd name="connsiteY3" fmla="*/ 297590 h 323605"/>
                      <a:gd name="connsiteX4" fmla="*/ 176769 w 177194"/>
                      <a:gd name="connsiteY4" fmla="*/ 312652 h 323605"/>
                      <a:gd name="connsiteX5" fmla="*/ 159425 w 177194"/>
                      <a:gd name="connsiteY5" fmla="*/ 323150 h 323605"/>
                      <a:gd name="connsiteX6" fmla="*/ 79094 w 177194"/>
                      <a:gd name="connsiteY6" fmla="*/ 323606 h 323605"/>
                      <a:gd name="connsiteX7" fmla="*/ 18846 w 177194"/>
                      <a:gd name="connsiteY7" fmla="*/ 323606 h 323605"/>
                      <a:gd name="connsiteX8" fmla="*/ 1502 w 177194"/>
                      <a:gd name="connsiteY8" fmla="*/ 313108 h 323605"/>
                      <a:gd name="connsiteX9" fmla="*/ 13369 w 177194"/>
                      <a:gd name="connsiteY9" fmla="*/ 298046 h 323605"/>
                      <a:gd name="connsiteX10" fmla="*/ 27974 w 177194"/>
                      <a:gd name="connsiteY10" fmla="*/ 275681 h 323605"/>
                      <a:gd name="connsiteX11" fmla="*/ 27518 w 177194"/>
                      <a:gd name="connsiteY11" fmla="*/ 48381 h 323605"/>
                      <a:gd name="connsiteX12" fmla="*/ 12456 w 177194"/>
                      <a:gd name="connsiteY12" fmla="*/ 26016 h 323605"/>
                      <a:gd name="connsiteX13" fmla="*/ 589 w 177194"/>
                      <a:gd name="connsiteY13" fmla="*/ 10954 h 323605"/>
                      <a:gd name="connsiteX14" fmla="*/ 20215 w 177194"/>
                      <a:gd name="connsiteY14" fmla="*/ 456 h 323605"/>
                      <a:gd name="connsiteX15" fmla="*/ 134778 w 177194"/>
                      <a:gd name="connsiteY15" fmla="*/ 0 h 323605"/>
                      <a:gd name="connsiteX16" fmla="*/ 160794 w 177194"/>
                      <a:gd name="connsiteY16" fmla="*/ 456 h 323605"/>
                      <a:gd name="connsiteX17" fmla="*/ 176769 w 177194"/>
                      <a:gd name="connsiteY17" fmla="*/ 12780 h 323605"/>
                      <a:gd name="connsiteX18" fmla="*/ 163989 w 177194"/>
                      <a:gd name="connsiteY18" fmla="*/ 25560 h 32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194" h="323605">
                        <a:moveTo>
                          <a:pt x="163989" y="25560"/>
                        </a:moveTo>
                        <a:cubicBezTo>
                          <a:pt x="150753" y="27386"/>
                          <a:pt x="148927" y="36514"/>
                          <a:pt x="148927" y="47925"/>
                        </a:cubicBezTo>
                        <a:cubicBezTo>
                          <a:pt x="149383" y="123691"/>
                          <a:pt x="149383" y="199458"/>
                          <a:pt x="149383" y="275225"/>
                        </a:cubicBezTo>
                        <a:cubicBezTo>
                          <a:pt x="149383" y="286635"/>
                          <a:pt x="151666" y="294851"/>
                          <a:pt x="164445" y="297590"/>
                        </a:cubicBezTo>
                        <a:cubicBezTo>
                          <a:pt x="171748" y="299415"/>
                          <a:pt x="179051" y="303067"/>
                          <a:pt x="176769" y="312652"/>
                        </a:cubicBezTo>
                        <a:cubicBezTo>
                          <a:pt x="174487" y="321324"/>
                          <a:pt x="166728" y="323150"/>
                          <a:pt x="159425" y="323150"/>
                        </a:cubicBezTo>
                        <a:cubicBezTo>
                          <a:pt x="132496" y="323606"/>
                          <a:pt x="105567" y="323606"/>
                          <a:pt x="79094" y="323606"/>
                        </a:cubicBezTo>
                        <a:cubicBezTo>
                          <a:pt x="59011" y="323606"/>
                          <a:pt x="38928" y="323606"/>
                          <a:pt x="18846" y="323606"/>
                        </a:cubicBezTo>
                        <a:cubicBezTo>
                          <a:pt x="11087" y="323606"/>
                          <a:pt x="3784" y="321780"/>
                          <a:pt x="1502" y="313108"/>
                        </a:cubicBezTo>
                        <a:cubicBezTo>
                          <a:pt x="-781" y="303523"/>
                          <a:pt x="6066" y="299415"/>
                          <a:pt x="13369" y="298046"/>
                        </a:cubicBezTo>
                        <a:cubicBezTo>
                          <a:pt x="26149" y="295308"/>
                          <a:pt x="27974" y="287092"/>
                          <a:pt x="27974" y="275681"/>
                        </a:cubicBezTo>
                        <a:cubicBezTo>
                          <a:pt x="27518" y="199915"/>
                          <a:pt x="27518" y="124148"/>
                          <a:pt x="27518" y="48381"/>
                        </a:cubicBezTo>
                        <a:cubicBezTo>
                          <a:pt x="27518" y="36970"/>
                          <a:pt x="24779" y="29211"/>
                          <a:pt x="12456" y="26016"/>
                        </a:cubicBezTo>
                        <a:cubicBezTo>
                          <a:pt x="5153" y="24191"/>
                          <a:pt x="-2150" y="20539"/>
                          <a:pt x="589" y="10954"/>
                        </a:cubicBezTo>
                        <a:cubicBezTo>
                          <a:pt x="3327" y="1369"/>
                          <a:pt x="12456" y="456"/>
                          <a:pt x="20215" y="456"/>
                        </a:cubicBezTo>
                        <a:cubicBezTo>
                          <a:pt x="58555" y="0"/>
                          <a:pt x="96894" y="0"/>
                          <a:pt x="134778" y="0"/>
                        </a:cubicBezTo>
                        <a:cubicBezTo>
                          <a:pt x="143450" y="0"/>
                          <a:pt x="152122" y="0"/>
                          <a:pt x="160794" y="456"/>
                        </a:cubicBezTo>
                        <a:cubicBezTo>
                          <a:pt x="168553" y="913"/>
                          <a:pt x="175856" y="3651"/>
                          <a:pt x="176769" y="12780"/>
                        </a:cubicBezTo>
                        <a:cubicBezTo>
                          <a:pt x="177225" y="20539"/>
                          <a:pt x="171292" y="23734"/>
                          <a:pt x="163989" y="25560"/>
                        </a:cubicBezTo>
                        <a:close/>
                      </a:path>
                    </a:pathLst>
                  </a:custGeom>
                  <a:grpFill/>
                  <a:ln w="45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20" name="Freeform: Shape 123">
                    <a:extLst>
                      <a:ext uri="{FF2B5EF4-FFF2-40B4-BE49-F238E27FC236}">
                        <a16:creationId xmlns:a16="http://schemas.microsoft.com/office/drawing/2014/main" id="{41111F41-CE01-4BEB-875C-5BB0EC824967}"/>
                      </a:ext>
                    </a:extLst>
                  </p:cNvPr>
                  <p:cNvSpPr/>
                  <p:nvPr/>
                </p:nvSpPr>
                <p:spPr>
                  <a:xfrm>
                    <a:off x="5982245" y="5963443"/>
                    <a:ext cx="150447" cy="324518"/>
                  </a:xfrm>
                  <a:custGeom>
                    <a:avLst/>
                    <a:gdLst>
                      <a:gd name="connsiteX0" fmla="*/ 13520 w 150447"/>
                      <a:gd name="connsiteY0" fmla="*/ 298502 h 324518"/>
                      <a:gd name="connsiteX1" fmla="*/ 28126 w 150447"/>
                      <a:gd name="connsiteY1" fmla="*/ 278420 h 324518"/>
                      <a:gd name="connsiteX2" fmla="*/ 27669 w 150447"/>
                      <a:gd name="connsiteY2" fmla="*/ 47012 h 324518"/>
                      <a:gd name="connsiteX3" fmla="*/ 13064 w 150447"/>
                      <a:gd name="connsiteY3" fmla="*/ 26473 h 324518"/>
                      <a:gd name="connsiteX4" fmla="*/ 284 w 150447"/>
                      <a:gd name="connsiteY4" fmla="*/ 11411 h 324518"/>
                      <a:gd name="connsiteX5" fmla="*/ 15346 w 150447"/>
                      <a:gd name="connsiteY5" fmla="*/ 913 h 324518"/>
                      <a:gd name="connsiteX6" fmla="*/ 142232 w 150447"/>
                      <a:gd name="connsiteY6" fmla="*/ 0 h 324518"/>
                      <a:gd name="connsiteX7" fmla="*/ 149991 w 150447"/>
                      <a:gd name="connsiteY7" fmla="*/ 10954 h 324518"/>
                      <a:gd name="connsiteX8" fmla="*/ 150448 w 150447"/>
                      <a:gd name="connsiteY8" fmla="*/ 312652 h 324518"/>
                      <a:gd name="connsiteX9" fmla="*/ 139037 w 150447"/>
                      <a:gd name="connsiteY9" fmla="*/ 324519 h 324518"/>
                      <a:gd name="connsiteX10" fmla="*/ 18541 w 150447"/>
                      <a:gd name="connsiteY10" fmla="*/ 324519 h 324518"/>
                      <a:gd name="connsiteX11" fmla="*/ 1653 w 150447"/>
                      <a:gd name="connsiteY11" fmla="*/ 313565 h 324518"/>
                      <a:gd name="connsiteX12" fmla="*/ 13520 w 150447"/>
                      <a:gd name="connsiteY12" fmla="*/ 298502 h 324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447" h="324518">
                        <a:moveTo>
                          <a:pt x="13520" y="298502"/>
                        </a:moveTo>
                        <a:cubicBezTo>
                          <a:pt x="25387" y="297133"/>
                          <a:pt x="28126" y="288918"/>
                          <a:pt x="28126" y="278420"/>
                        </a:cubicBezTo>
                        <a:cubicBezTo>
                          <a:pt x="27669" y="201284"/>
                          <a:pt x="27669" y="124148"/>
                          <a:pt x="27669" y="47012"/>
                        </a:cubicBezTo>
                        <a:cubicBezTo>
                          <a:pt x="27669" y="36058"/>
                          <a:pt x="24474" y="29211"/>
                          <a:pt x="13064" y="26473"/>
                        </a:cubicBezTo>
                        <a:cubicBezTo>
                          <a:pt x="5761" y="24647"/>
                          <a:pt x="-1542" y="21452"/>
                          <a:pt x="284" y="11411"/>
                        </a:cubicBezTo>
                        <a:cubicBezTo>
                          <a:pt x="1653" y="3195"/>
                          <a:pt x="8499" y="913"/>
                          <a:pt x="15346" y="913"/>
                        </a:cubicBezTo>
                        <a:cubicBezTo>
                          <a:pt x="57337" y="456"/>
                          <a:pt x="99785" y="456"/>
                          <a:pt x="142232" y="0"/>
                        </a:cubicBezTo>
                        <a:cubicBezTo>
                          <a:pt x="150448" y="0"/>
                          <a:pt x="149991" y="5021"/>
                          <a:pt x="149991" y="10954"/>
                        </a:cubicBezTo>
                        <a:cubicBezTo>
                          <a:pt x="149991" y="111368"/>
                          <a:pt x="150448" y="212238"/>
                          <a:pt x="150448" y="312652"/>
                        </a:cubicBezTo>
                        <a:cubicBezTo>
                          <a:pt x="150448" y="320867"/>
                          <a:pt x="148166" y="324519"/>
                          <a:pt x="139037" y="324519"/>
                        </a:cubicBezTo>
                        <a:cubicBezTo>
                          <a:pt x="98872" y="324062"/>
                          <a:pt x="58706" y="324519"/>
                          <a:pt x="18541" y="324519"/>
                        </a:cubicBezTo>
                        <a:cubicBezTo>
                          <a:pt x="11238" y="324519"/>
                          <a:pt x="3022" y="323150"/>
                          <a:pt x="1653" y="313565"/>
                        </a:cubicBezTo>
                        <a:cubicBezTo>
                          <a:pt x="-1085" y="304436"/>
                          <a:pt x="5761" y="300785"/>
                          <a:pt x="13520" y="298502"/>
                        </a:cubicBezTo>
                        <a:close/>
                      </a:path>
                    </a:pathLst>
                  </a:custGeom>
                  <a:grpFill/>
                  <a:ln w="45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21" name="Freeform: Shape 124">
                    <a:extLst>
                      <a:ext uri="{FF2B5EF4-FFF2-40B4-BE49-F238E27FC236}">
                        <a16:creationId xmlns:a16="http://schemas.microsoft.com/office/drawing/2014/main" id="{BB9FA181-9A13-4D47-91DD-671CCE469D6B}"/>
                      </a:ext>
                    </a:extLst>
                  </p:cNvPr>
                  <p:cNvSpPr/>
                  <p:nvPr/>
                </p:nvSpPr>
                <p:spPr>
                  <a:xfrm>
                    <a:off x="5418343" y="5965065"/>
                    <a:ext cx="214043" cy="324633"/>
                  </a:xfrm>
                  <a:custGeom>
                    <a:avLst/>
                    <a:gdLst>
                      <a:gd name="connsiteX0" fmla="*/ 23321 w 214043"/>
                      <a:gd name="connsiteY0" fmla="*/ 37630 h 324633"/>
                      <a:gd name="connsiteX1" fmla="*/ 7802 w 214043"/>
                      <a:gd name="connsiteY1" fmla="*/ 25763 h 324633"/>
                      <a:gd name="connsiteX2" fmla="*/ 43 w 214043"/>
                      <a:gd name="connsiteY2" fmla="*/ 12983 h 324633"/>
                      <a:gd name="connsiteX3" fmla="*/ 10997 w 214043"/>
                      <a:gd name="connsiteY3" fmla="*/ 2485 h 324633"/>
                      <a:gd name="connsiteX4" fmla="*/ 24690 w 214043"/>
                      <a:gd name="connsiteY4" fmla="*/ 203 h 324633"/>
                      <a:gd name="connsiteX5" fmla="*/ 153402 w 214043"/>
                      <a:gd name="connsiteY5" fmla="*/ 203 h 324633"/>
                      <a:gd name="connsiteX6" fmla="*/ 175311 w 214043"/>
                      <a:gd name="connsiteY6" fmla="*/ 10244 h 324633"/>
                      <a:gd name="connsiteX7" fmla="*/ 162987 w 214043"/>
                      <a:gd name="connsiteY7" fmla="*/ 28501 h 324633"/>
                      <a:gd name="connsiteX8" fmla="*/ 159336 w 214043"/>
                      <a:gd name="connsiteY8" fmla="*/ 60451 h 324633"/>
                      <a:gd name="connsiteX9" fmla="*/ 204065 w 214043"/>
                      <a:gd name="connsiteY9" fmla="*/ 194184 h 324633"/>
                      <a:gd name="connsiteX10" fmla="*/ 205435 w 214043"/>
                      <a:gd name="connsiteY10" fmla="*/ 286838 h 324633"/>
                      <a:gd name="connsiteX11" fmla="*/ 154315 w 214043"/>
                      <a:gd name="connsiteY11" fmla="*/ 324265 h 324633"/>
                      <a:gd name="connsiteX12" fmla="*/ 136058 w 214043"/>
                      <a:gd name="connsiteY12" fmla="*/ 324265 h 324633"/>
                      <a:gd name="connsiteX13" fmla="*/ 115975 w 214043"/>
                      <a:gd name="connsiteY13" fmla="*/ 310572 h 324633"/>
                      <a:gd name="connsiteX14" fmla="*/ 24690 w 214043"/>
                      <a:gd name="connsiteY14" fmla="*/ 44020 h 324633"/>
                      <a:gd name="connsiteX15" fmla="*/ 23321 w 214043"/>
                      <a:gd name="connsiteY15" fmla="*/ 37630 h 32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4043" h="324633">
                        <a:moveTo>
                          <a:pt x="23321" y="37630"/>
                        </a:moveTo>
                        <a:cubicBezTo>
                          <a:pt x="20582" y="30327"/>
                          <a:pt x="13736" y="28958"/>
                          <a:pt x="7802" y="25763"/>
                        </a:cubicBezTo>
                        <a:cubicBezTo>
                          <a:pt x="2782" y="23024"/>
                          <a:pt x="-413" y="18916"/>
                          <a:pt x="43" y="12983"/>
                        </a:cubicBezTo>
                        <a:cubicBezTo>
                          <a:pt x="500" y="6593"/>
                          <a:pt x="5520" y="3854"/>
                          <a:pt x="10997" y="2485"/>
                        </a:cubicBezTo>
                        <a:cubicBezTo>
                          <a:pt x="15562" y="1116"/>
                          <a:pt x="20126" y="659"/>
                          <a:pt x="24690" y="203"/>
                        </a:cubicBezTo>
                        <a:cubicBezTo>
                          <a:pt x="67594" y="203"/>
                          <a:pt x="110498" y="-254"/>
                          <a:pt x="153402" y="203"/>
                        </a:cubicBezTo>
                        <a:cubicBezTo>
                          <a:pt x="162074" y="203"/>
                          <a:pt x="172572" y="-254"/>
                          <a:pt x="175311" y="10244"/>
                        </a:cubicBezTo>
                        <a:cubicBezTo>
                          <a:pt x="178049" y="19373"/>
                          <a:pt x="170746" y="23937"/>
                          <a:pt x="162987" y="28501"/>
                        </a:cubicBezTo>
                        <a:cubicBezTo>
                          <a:pt x="147469" y="37173"/>
                          <a:pt x="155684" y="49953"/>
                          <a:pt x="159336" y="60451"/>
                        </a:cubicBezTo>
                        <a:cubicBezTo>
                          <a:pt x="173485" y="105181"/>
                          <a:pt x="187634" y="149911"/>
                          <a:pt x="204065" y="194184"/>
                        </a:cubicBezTo>
                        <a:cubicBezTo>
                          <a:pt x="215933" y="225677"/>
                          <a:pt x="218215" y="254888"/>
                          <a:pt x="205435" y="286838"/>
                        </a:cubicBezTo>
                        <a:cubicBezTo>
                          <a:pt x="190829" y="323352"/>
                          <a:pt x="193111" y="324265"/>
                          <a:pt x="154315" y="324265"/>
                        </a:cubicBezTo>
                        <a:cubicBezTo>
                          <a:pt x="148382" y="324265"/>
                          <a:pt x="141992" y="323352"/>
                          <a:pt x="136058" y="324265"/>
                        </a:cubicBezTo>
                        <a:cubicBezTo>
                          <a:pt x="124647" y="326091"/>
                          <a:pt x="119627" y="321070"/>
                          <a:pt x="115975" y="310572"/>
                        </a:cubicBezTo>
                        <a:cubicBezTo>
                          <a:pt x="85851" y="221569"/>
                          <a:pt x="55271" y="133023"/>
                          <a:pt x="24690" y="44020"/>
                        </a:cubicBezTo>
                        <a:cubicBezTo>
                          <a:pt x="24234" y="41738"/>
                          <a:pt x="23777" y="39912"/>
                          <a:pt x="23321" y="37630"/>
                        </a:cubicBezTo>
                        <a:close/>
                      </a:path>
                    </a:pathLst>
                  </a:custGeom>
                  <a:grpFill/>
                  <a:ln w="45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22" name="Freeform: Shape 125">
                    <a:extLst>
                      <a:ext uri="{FF2B5EF4-FFF2-40B4-BE49-F238E27FC236}">
                        <a16:creationId xmlns:a16="http://schemas.microsoft.com/office/drawing/2014/main" id="{93C72E2D-B72B-4C43-A9C8-ACDD1F6F7006}"/>
                      </a:ext>
                    </a:extLst>
                  </p:cNvPr>
                  <p:cNvSpPr/>
                  <p:nvPr/>
                </p:nvSpPr>
                <p:spPr>
                  <a:xfrm>
                    <a:off x="6650701" y="5963138"/>
                    <a:ext cx="172645" cy="322997"/>
                  </a:xfrm>
                  <a:custGeom>
                    <a:avLst/>
                    <a:gdLst>
                      <a:gd name="connsiteX0" fmla="*/ 13727 w 172645"/>
                      <a:gd name="connsiteY0" fmla="*/ 298807 h 322997"/>
                      <a:gd name="connsiteX1" fmla="*/ 34266 w 172645"/>
                      <a:gd name="connsiteY1" fmla="*/ 267313 h 322997"/>
                      <a:gd name="connsiteX2" fmla="*/ 33810 w 172645"/>
                      <a:gd name="connsiteY2" fmla="*/ 62378 h 322997"/>
                      <a:gd name="connsiteX3" fmla="*/ 10989 w 172645"/>
                      <a:gd name="connsiteY3" fmla="*/ 30428 h 322997"/>
                      <a:gd name="connsiteX4" fmla="*/ 35 w 172645"/>
                      <a:gd name="connsiteY4" fmla="*/ 20843 h 322997"/>
                      <a:gd name="connsiteX5" fmla="*/ 10076 w 172645"/>
                      <a:gd name="connsiteY5" fmla="*/ 7607 h 322997"/>
                      <a:gd name="connsiteX6" fmla="*/ 27877 w 172645"/>
                      <a:gd name="connsiteY6" fmla="*/ 4869 h 322997"/>
                      <a:gd name="connsiteX7" fmla="*/ 120074 w 172645"/>
                      <a:gd name="connsiteY7" fmla="*/ 304 h 322997"/>
                      <a:gd name="connsiteX8" fmla="*/ 139244 w 172645"/>
                      <a:gd name="connsiteY8" fmla="*/ 19474 h 322997"/>
                      <a:gd name="connsiteX9" fmla="*/ 139244 w 172645"/>
                      <a:gd name="connsiteY9" fmla="*/ 270508 h 322997"/>
                      <a:gd name="connsiteX10" fmla="*/ 159783 w 172645"/>
                      <a:gd name="connsiteY10" fmla="*/ 298350 h 322997"/>
                      <a:gd name="connsiteX11" fmla="*/ 172563 w 172645"/>
                      <a:gd name="connsiteY11" fmla="*/ 310674 h 322997"/>
                      <a:gd name="connsiteX12" fmla="*/ 156588 w 172645"/>
                      <a:gd name="connsiteY12" fmla="*/ 322541 h 322997"/>
                      <a:gd name="connsiteX13" fmla="*/ 17835 w 172645"/>
                      <a:gd name="connsiteY13" fmla="*/ 322997 h 322997"/>
                      <a:gd name="connsiteX14" fmla="*/ 1404 w 172645"/>
                      <a:gd name="connsiteY14" fmla="*/ 311587 h 322997"/>
                      <a:gd name="connsiteX15" fmla="*/ 13727 w 172645"/>
                      <a:gd name="connsiteY15" fmla="*/ 298807 h 32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2645" h="322997">
                        <a:moveTo>
                          <a:pt x="13727" y="298807"/>
                        </a:moveTo>
                        <a:cubicBezTo>
                          <a:pt x="33354" y="298807"/>
                          <a:pt x="34723" y="284658"/>
                          <a:pt x="34266" y="267313"/>
                        </a:cubicBezTo>
                        <a:cubicBezTo>
                          <a:pt x="33354" y="198850"/>
                          <a:pt x="33354" y="130842"/>
                          <a:pt x="33810" y="62378"/>
                        </a:cubicBezTo>
                        <a:cubicBezTo>
                          <a:pt x="33810" y="45947"/>
                          <a:pt x="33810" y="30885"/>
                          <a:pt x="10989" y="30428"/>
                        </a:cubicBezTo>
                        <a:cubicBezTo>
                          <a:pt x="5512" y="30428"/>
                          <a:pt x="491" y="27233"/>
                          <a:pt x="35" y="20843"/>
                        </a:cubicBezTo>
                        <a:cubicBezTo>
                          <a:pt x="-422" y="13997"/>
                          <a:pt x="3686" y="9433"/>
                          <a:pt x="10076" y="7607"/>
                        </a:cubicBezTo>
                        <a:cubicBezTo>
                          <a:pt x="16009" y="6238"/>
                          <a:pt x="21943" y="5325"/>
                          <a:pt x="27877" y="4869"/>
                        </a:cubicBezTo>
                        <a:cubicBezTo>
                          <a:pt x="58457" y="3499"/>
                          <a:pt x="89494" y="3043"/>
                          <a:pt x="120074" y="304"/>
                        </a:cubicBezTo>
                        <a:cubicBezTo>
                          <a:pt x="137419" y="-1521"/>
                          <a:pt x="139244" y="4869"/>
                          <a:pt x="139244" y="19474"/>
                        </a:cubicBezTo>
                        <a:cubicBezTo>
                          <a:pt x="138788" y="103000"/>
                          <a:pt x="139701" y="186982"/>
                          <a:pt x="139244" y="270508"/>
                        </a:cubicBezTo>
                        <a:cubicBezTo>
                          <a:pt x="139244" y="286483"/>
                          <a:pt x="142896" y="296525"/>
                          <a:pt x="159783" y="298350"/>
                        </a:cubicBezTo>
                        <a:cubicBezTo>
                          <a:pt x="166630" y="299263"/>
                          <a:pt x="173476" y="301545"/>
                          <a:pt x="172563" y="310674"/>
                        </a:cubicBezTo>
                        <a:cubicBezTo>
                          <a:pt x="171651" y="319802"/>
                          <a:pt x="164804" y="322541"/>
                          <a:pt x="156588" y="322541"/>
                        </a:cubicBezTo>
                        <a:cubicBezTo>
                          <a:pt x="110490" y="322997"/>
                          <a:pt x="64391" y="322997"/>
                          <a:pt x="17835" y="322997"/>
                        </a:cubicBezTo>
                        <a:cubicBezTo>
                          <a:pt x="10989" y="322997"/>
                          <a:pt x="2317" y="321628"/>
                          <a:pt x="1404" y="311587"/>
                        </a:cubicBezTo>
                        <a:cubicBezTo>
                          <a:pt x="947" y="305197"/>
                          <a:pt x="4599" y="300633"/>
                          <a:pt x="13727" y="298807"/>
                        </a:cubicBezTo>
                        <a:close/>
                      </a:path>
                    </a:pathLst>
                  </a:custGeom>
                  <a:grpFill/>
                  <a:ln w="45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23" name="Freeform: Shape 126">
                    <a:extLst>
                      <a:ext uri="{FF2B5EF4-FFF2-40B4-BE49-F238E27FC236}">
                        <a16:creationId xmlns:a16="http://schemas.microsoft.com/office/drawing/2014/main" id="{31FC2F12-95D6-42E2-8332-22F386847E9E}"/>
                      </a:ext>
                    </a:extLst>
                  </p:cNvPr>
                  <p:cNvSpPr/>
                  <p:nvPr/>
                </p:nvSpPr>
                <p:spPr>
                  <a:xfrm>
                    <a:off x="4740459" y="5959441"/>
                    <a:ext cx="162383" cy="336856"/>
                  </a:xfrm>
                  <a:custGeom>
                    <a:avLst/>
                    <a:gdLst>
                      <a:gd name="connsiteX0" fmla="*/ 87313 w 162383"/>
                      <a:gd name="connsiteY0" fmla="*/ 18607 h 336856"/>
                      <a:gd name="connsiteX1" fmla="*/ 146649 w 162383"/>
                      <a:gd name="connsiteY1" fmla="*/ 1263 h 336856"/>
                      <a:gd name="connsiteX2" fmla="*/ 160798 w 162383"/>
                      <a:gd name="connsiteY2" fmla="*/ 6284 h 336856"/>
                      <a:gd name="connsiteX3" fmla="*/ 154864 w 162383"/>
                      <a:gd name="connsiteY3" fmla="*/ 26823 h 336856"/>
                      <a:gd name="connsiteX4" fmla="*/ 129304 w 162383"/>
                      <a:gd name="connsiteY4" fmla="*/ 72009 h 336856"/>
                      <a:gd name="connsiteX5" fmla="*/ 129761 w 162383"/>
                      <a:gd name="connsiteY5" fmla="*/ 265077 h 336856"/>
                      <a:gd name="connsiteX6" fmla="*/ 154864 w 162383"/>
                      <a:gd name="connsiteY6" fmla="*/ 308894 h 336856"/>
                      <a:gd name="connsiteX7" fmla="*/ 161254 w 162383"/>
                      <a:gd name="connsiteY7" fmla="*/ 329433 h 336856"/>
                      <a:gd name="connsiteX8" fmla="*/ 145736 w 162383"/>
                      <a:gd name="connsiteY8" fmla="*/ 335367 h 336856"/>
                      <a:gd name="connsiteX9" fmla="*/ 1505 w 162383"/>
                      <a:gd name="connsiteY9" fmla="*/ 198896 h 336856"/>
                      <a:gd name="connsiteX10" fmla="*/ 87313 w 162383"/>
                      <a:gd name="connsiteY10" fmla="*/ 18607 h 33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383" h="336856">
                        <a:moveTo>
                          <a:pt x="87313" y="18607"/>
                        </a:moveTo>
                        <a:cubicBezTo>
                          <a:pt x="106027" y="8566"/>
                          <a:pt x="125653" y="3089"/>
                          <a:pt x="146649" y="1263"/>
                        </a:cubicBezTo>
                        <a:cubicBezTo>
                          <a:pt x="152126" y="807"/>
                          <a:pt x="159885" y="-3301"/>
                          <a:pt x="160798" y="6284"/>
                        </a:cubicBezTo>
                        <a:cubicBezTo>
                          <a:pt x="161254" y="13130"/>
                          <a:pt x="165818" y="23172"/>
                          <a:pt x="154864" y="26823"/>
                        </a:cubicBezTo>
                        <a:cubicBezTo>
                          <a:pt x="132956" y="34582"/>
                          <a:pt x="129304" y="51926"/>
                          <a:pt x="129304" y="72009"/>
                        </a:cubicBezTo>
                        <a:cubicBezTo>
                          <a:pt x="129761" y="136365"/>
                          <a:pt x="129761" y="200721"/>
                          <a:pt x="129761" y="265077"/>
                        </a:cubicBezTo>
                        <a:cubicBezTo>
                          <a:pt x="129761" y="284704"/>
                          <a:pt x="134781" y="301135"/>
                          <a:pt x="154864" y="308894"/>
                        </a:cubicBezTo>
                        <a:cubicBezTo>
                          <a:pt x="165818" y="313002"/>
                          <a:pt x="161711" y="322131"/>
                          <a:pt x="161254" y="329433"/>
                        </a:cubicBezTo>
                        <a:cubicBezTo>
                          <a:pt x="160798" y="340844"/>
                          <a:pt x="151213" y="335823"/>
                          <a:pt x="145736" y="335367"/>
                        </a:cubicBezTo>
                        <a:cubicBezTo>
                          <a:pt x="65861" y="330346"/>
                          <a:pt x="11547" y="278770"/>
                          <a:pt x="1505" y="198896"/>
                        </a:cubicBezTo>
                        <a:cubicBezTo>
                          <a:pt x="-7623" y="119934"/>
                          <a:pt x="25239" y="51014"/>
                          <a:pt x="87313" y="18607"/>
                        </a:cubicBezTo>
                        <a:close/>
                      </a:path>
                    </a:pathLst>
                  </a:custGeom>
                  <a:grpFill/>
                  <a:ln w="45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24" name="Freeform: Shape 127">
                    <a:extLst>
                      <a:ext uri="{FF2B5EF4-FFF2-40B4-BE49-F238E27FC236}">
                        <a16:creationId xmlns:a16="http://schemas.microsoft.com/office/drawing/2014/main" id="{73E13C95-5E26-4EA2-ADC7-6BD054ECFFF1}"/>
                      </a:ext>
                    </a:extLst>
                  </p:cNvPr>
                  <p:cNvSpPr/>
                  <p:nvPr/>
                </p:nvSpPr>
                <p:spPr>
                  <a:xfrm>
                    <a:off x="5243206" y="5958461"/>
                    <a:ext cx="156450" cy="337596"/>
                  </a:xfrm>
                  <a:custGeom>
                    <a:avLst/>
                    <a:gdLst>
                      <a:gd name="connsiteX0" fmla="*/ 69747 w 156450"/>
                      <a:gd name="connsiteY0" fmla="*/ 319459 h 337596"/>
                      <a:gd name="connsiteX1" fmla="*/ 17714 w 156450"/>
                      <a:gd name="connsiteY1" fmla="*/ 335433 h 337596"/>
                      <a:gd name="connsiteX2" fmla="*/ 2196 w 156450"/>
                      <a:gd name="connsiteY2" fmla="*/ 333151 h 337596"/>
                      <a:gd name="connsiteX3" fmla="*/ 7673 w 156450"/>
                      <a:gd name="connsiteY3" fmla="*/ 309874 h 337596"/>
                      <a:gd name="connsiteX4" fmla="*/ 26843 w 156450"/>
                      <a:gd name="connsiteY4" fmla="*/ 271534 h 337596"/>
                      <a:gd name="connsiteX5" fmla="*/ 26386 w 156450"/>
                      <a:gd name="connsiteY5" fmla="*/ 64773 h 337596"/>
                      <a:gd name="connsiteX6" fmla="*/ 7673 w 156450"/>
                      <a:gd name="connsiteY6" fmla="*/ 28259 h 337596"/>
                      <a:gd name="connsiteX7" fmla="*/ 1283 w 156450"/>
                      <a:gd name="connsiteY7" fmla="*/ 5438 h 337596"/>
                      <a:gd name="connsiteX8" fmla="*/ 14063 w 156450"/>
                      <a:gd name="connsiteY8" fmla="*/ 1786 h 337596"/>
                      <a:gd name="connsiteX9" fmla="*/ 152360 w 156450"/>
                      <a:gd name="connsiteY9" fmla="*/ 129585 h 337596"/>
                      <a:gd name="connsiteX10" fmla="*/ 69747 w 156450"/>
                      <a:gd name="connsiteY10" fmla="*/ 319459 h 33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450" h="337596">
                        <a:moveTo>
                          <a:pt x="69747" y="319459"/>
                        </a:moveTo>
                        <a:cubicBezTo>
                          <a:pt x="56054" y="327218"/>
                          <a:pt x="37340" y="332695"/>
                          <a:pt x="17714" y="335433"/>
                        </a:cubicBezTo>
                        <a:cubicBezTo>
                          <a:pt x="12693" y="336346"/>
                          <a:pt x="4021" y="340911"/>
                          <a:pt x="2196" y="333151"/>
                        </a:cubicBezTo>
                        <a:cubicBezTo>
                          <a:pt x="826" y="325849"/>
                          <a:pt x="-3282" y="314894"/>
                          <a:pt x="7673" y="309874"/>
                        </a:cubicBezTo>
                        <a:cubicBezTo>
                          <a:pt x="25017" y="302114"/>
                          <a:pt x="26843" y="287965"/>
                          <a:pt x="26843" y="271534"/>
                        </a:cubicBezTo>
                        <a:cubicBezTo>
                          <a:pt x="26386" y="202614"/>
                          <a:pt x="26386" y="133693"/>
                          <a:pt x="26386" y="64773"/>
                        </a:cubicBezTo>
                        <a:cubicBezTo>
                          <a:pt x="26386" y="48798"/>
                          <a:pt x="24104" y="35105"/>
                          <a:pt x="7673" y="28259"/>
                        </a:cubicBezTo>
                        <a:cubicBezTo>
                          <a:pt x="-3738" y="23238"/>
                          <a:pt x="826" y="13197"/>
                          <a:pt x="1283" y="5438"/>
                        </a:cubicBezTo>
                        <a:cubicBezTo>
                          <a:pt x="1739" y="-3691"/>
                          <a:pt x="9498" y="1330"/>
                          <a:pt x="14063" y="1786"/>
                        </a:cubicBezTo>
                        <a:cubicBezTo>
                          <a:pt x="85265" y="8633"/>
                          <a:pt x="138667" y="58383"/>
                          <a:pt x="152360" y="129585"/>
                        </a:cubicBezTo>
                        <a:cubicBezTo>
                          <a:pt x="168335" y="211286"/>
                          <a:pt x="136841" y="285227"/>
                          <a:pt x="69747" y="319459"/>
                        </a:cubicBezTo>
                        <a:close/>
                      </a:path>
                    </a:pathLst>
                  </a:custGeom>
                  <a:grpFill/>
                  <a:ln w="45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25" name="Freeform: Shape 128">
                    <a:extLst>
                      <a:ext uri="{FF2B5EF4-FFF2-40B4-BE49-F238E27FC236}">
                        <a16:creationId xmlns:a16="http://schemas.microsoft.com/office/drawing/2014/main" id="{83D2E589-5594-47AD-A42E-9129C47E6053}"/>
                      </a:ext>
                    </a:extLst>
                  </p:cNvPr>
                  <p:cNvSpPr/>
                  <p:nvPr/>
                </p:nvSpPr>
                <p:spPr>
                  <a:xfrm>
                    <a:off x="5067334" y="5958735"/>
                    <a:ext cx="156902" cy="336907"/>
                  </a:xfrm>
                  <a:custGeom>
                    <a:avLst/>
                    <a:gdLst>
                      <a:gd name="connsiteX0" fmla="*/ 82218 w 156902"/>
                      <a:gd name="connsiteY0" fmla="*/ 19770 h 336907"/>
                      <a:gd name="connsiteX1" fmla="*/ 139727 w 156902"/>
                      <a:gd name="connsiteY1" fmla="*/ 1969 h 336907"/>
                      <a:gd name="connsiteX2" fmla="*/ 154333 w 156902"/>
                      <a:gd name="connsiteY2" fmla="*/ 5621 h 336907"/>
                      <a:gd name="connsiteX3" fmla="*/ 149312 w 156902"/>
                      <a:gd name="connsiteY3" fmla="*/ 27073 h 336907"/>
                      <a:gd name="connsiteX4" fmla="*/ 129230 w 156902"/>
                      <a:gd name="connsiteY4" fmla="*/ 66782 h 336907"/>
                      <a:gd name="connsiteX5" fmla="*/ 129686 w 156902"/>
                      <a:gd name="connsiteY5" fmla="*/ 269891 h 336907"/>
                      <a:gd name="connsiteX6" fmla="*/ 149769 w 156902"/>
                      <a:gd name="connsiteY6" fmla="*/ 309600 h 336907"/>
                      <a:gd name="connsiteX7" fmla="*/ 154790 w 156902"/>
                      <a:gd name="connsiteY7" fmla="*/ 332422 h 336907"/>
                      <a:gd name="connsiteX8" fmla="*/ 141097 w 156902"/>
                      <a:gd name="connsiteY8" fmla="*/ 335160 h 336907"/>
                      <a:gd name="connsiteX9" fmla="*/ 5538 w 156902"/>
                      <a:gd name="connsiteY9" fmla="*/ 213751 h 336907"/>
                      <a:gd name="connsiteX10" fmla="*/ 54376 w 156902"/>
                      <a:gd name="connsiteY10" fmla="*/ 38483 h 336907"/>
                      <a:gd name="connsiteX11" fmla="*/ 63961 w 156902"/>
                      <a:gd name="connsiteY11" fmla="*/ 31181 h 336907"/>
                      <a:gd name="connsiteX12" fmla="*/ 82218 w 156902"/>
                      <a:gd name="connsiteY12" fmla="*/ 19770 h 336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902" h="336907">
                        <a:moveTo>
                          <a:pt x="82218" y="19770"/>
                        </a:moveTo>
                        <a:cubicBezTo>
                          <a:pt x="100018" y="10185"/>
                          <a:pt x="119645" y="4251"/>
                          <a:pt x="139727" y="1969"/>
                        </a:cubicBezTo>
                        <a:cubicBezTo>
                          <a:pt x="144292" y="1513"/>
                          <a:pt x="153420" y="-3964"/>
                          <a:pt x="154333" y="5621"/>
                        </a:cubicBezTo>
                        <a:cubicBezTo>
                          <a:pt x="154790" y="12923"/>
                          <a:pt x="159354" y="22965"/>
                          <a:pt x="149312" y="27073"/>
                        </a:cubicBezTo>
                        <a:cubicBezTo>
                          <a:pt x="130599" y="34832"/>
                          <a:pt x="129230" y="49894"/>
                          <a:pt x="129230" y="66782"/>
                        </a:cubicBezTo>
                        <a:cubicBezTo>
                          <a:pt x="129686" y="134333"/>
                          <a:pt x="129686" y="201884"/>
                          <a:pt x="129686" y="269891"/>
                        </a:cubicBezTo>
                        <a:cubicBezTo>
                          <a:pt x="129686" y="286779"/>
                          <a:pt x="131055" y="301841"/>
                          <a:pt x="149769" y="309600"/>
                        </a:cubicBezTo>
                        <a:cubicBezTo>
                          <a:pt x="161179" y="314165"/>
                          <a:pt x="155702" y="325119"/>
                          <a:pt x="154790" y="332422"/>
                        </a:cubicBezTo>
                        <a:cubicBezTo>
                          <a:pt x="153877" y="340181"/>
                          <a:pt x="145661" y="335617"/>
                          <a:pt x="141097" y="335160"/>
                        </a:cubicBezTo>
                        <a:cubicBezTo>
                          <a:pt x="71720" y="327401"/>
                          <a:pt x="19688" y="282215"/>
                          <a:pt x="5538" y="213751"/>
                        </a:cubicBezTo>
                        <a:cubicBezTo>
                          <a:pt x="-8154" y="147569"/>
                          <a:pt x="1887" y="86864"/>
                          <a:pt x="54376" y="38483"/>
                        </a:cubicBezTo>
                        <a:cubicBezTo>
                          <a:pt x="57114" y="35745"/>
                          <a:pt x="60309" y="33006"/>
                          <a:pt x="63961" y="31181"/>
                        </a:cubicBezTo>
                        <a:cubicBezTo>
                          <a:pt x="69894" y="27529"/>
                          <a:pt x="76284" y="23878"/>
                          <a:pt x="82218" y="19770"/>
                        </a:cubicBezTo>
                        <a:close/>
                      </a:path>
                    </a:pathLst>
                  </a:custGeom>
                  <a:grpFill/>
                  <a:ln w="45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26" name="Freeform: Shape 129">
                    <a:extLst>
                      <a:ext uri="{FF2B5EF4-FFF2-40B4-BE49-F238E27FC236}">
                        <a16:creationId xmlns:a16="http://schemas.microsoft.com/office/drawing/2014/main" id="{32F8AB96-B64B-4EE0-A7D1-C04D2C3887E3}"/>
                      </a:ext>
                    </a:extLst>
                  </p:cNvPr>
                  <p:cNvSpPr/>
                  <p:nvPr/>
                </p:nvSpPr>
                <p:spPr>
                  <a:xfrm>
                    <a:off x="6153775" y="5963752"/>
                    <a:ext cx="163469" cy="324399"/>
                  </a:xfrm>
                  <a:custGeom>
                    <a:avLst/>
                    <a:gdLst>
                      <a:gd name="connsiteX0" fmla="*/ 142318 w 163469"/>
                      <a:gd name="connsiteY0" fmla="*/ 81391 h 324399"/>
                      <a:gd name="connsiteX1" fmla="*/ 103522 w 163469"/>
                      <a:gd name="connsiteY1" fmla="*/ 290434 h 324399"/>
                      <a:gd name="connsiteX2" fmla="*/ 16345 w 163469"/>
                      <a:gd name="connsiteY2" fmla="*/ 323296 h 324399"/>
                      <a:gd name="connsiteX3" fmla="*/ 1739 w 163469"/>
                      <a:gd name="connsiteY3" fmla="*/ 318276 h 324399"/>
                      <a:gd name="connsiteX4" fmla="*/ 8129 w 163469"/>
                      <a:gd name="connsiteY4" fmla="*/ 297737 h 324399"/>
                      <a:gd name="connsiteX5" fmla="*/ 33233 w 163469"/>
                      <a:gd name="connsiteY5" fmla="*/ 254833 h 324399"/>
                      <a:gd name="connsiteX6" fmla="*/ 32776 w 163469"/>
                      <a:gd name="connsiteY6" fmla="*/ 69980 h 324399"/>
                      <a:gd name="connsiteX7" fmla="*/ 7673 w 163469"/>
                      <a:gd name="connsiteY7" fmla="*/ 27076 h 324399"/>
                      <a:gd name="connsiteX8" fmla="*/ 1283 w 163469"/>
                      <a:gd name="connsiteY8" fmla="*/ 6537 h 324399"/>
                      <a:gd name="connsiteX9" fmla="*/ 15432 w 163469"/>
                      <a:gd name="connsiteY9" fmla="*/ 1060 h 324399"/>
                      <a:gd name="connsiteX10" fmla="*/ 142318 w 163469"/>
                      <a:gd name="connsiteY10" fmla="*/ 81391 h 32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469" h="324399">
                        <a:moveTo>
                          <a:pt x="142318" y="81391"/>
                        </a:moveTo>
                        <a:cubicBezTo>
                          <a:pt x="181114" y="158527"/>
                          <a:pt x="165596" y="242053"/>
                          <a:pt x="103522" y="290434"/>
                        </a:cubicBezTo>
                        <a:cubicBezTo>
                          <a:pt x="77962" y="310517"/>
                          <a:pt x="48295" y="320101"/>
                          <a:pt x="16345" y="323296"/>
                        </a:cubicBezTo>
                        <a:cubicBezTo>
                          <a:pt x="11324" y="323753"/>
                          <a:pt x="2652" y="327404"/>
                          <a:pt x="1739" y="318276"/>
                        </a:cubicBezTo>
                        <a:cubicBezTo>
                          <a:pt x="826" y="310973"/>
                          <a:pt x="-2825" y="300932"/>
                          <a:pt x="8129" y="297737"/>
                        </a:cubicBezTo>
                        <a:cubicBezTo>
                          <a:pt x="29581" y="290890"/>
                          <a:pt x="33233" y="274003"/>
                          <a:pt x="33233" y="254833"/>
                        </a:cubicBezTo>
                        <a:cubicBezTo>
                          <a:pt x="33233" y="193215"/>
                          <a:pt x="32776" y="131598"/>
                          <a:pt x="32776" y="69980"/>
                        </a:cubicBezTo>
                        <a:cubicBezTo>
                          <a:pt x="32776" y="50810"/>
                          <a:pt x="29125" y="33922"/>
                          <a:pt x="7673" y="27076"/>
                        </a:cubicBezTo>
                        <a:cubicBezTo>
                          <a:pt x="-3738" y="23425"/>
                          <a:pt x="826" y="13840"/>
                          <a:pt x="1283" y="6537"/>
                        </a:cubicBezTo>
                        <a:cubicBezTo>
                          <a:pt x="1739" y="-3048"/>
                          <a:pt x="10411" y="603"/>
                          <a:pt x="15432" y="1060"/>
                        </a:cubicBezTo>
                        <a:cubicBezTo>
                          <a:pt x="71572" y="4711"/>
                          <a:pt x="115846" y="28902"/>
                          <a:pt x="142318" y="81391"/>
                        </a:cubicBezTo>
                        <a:close/>
                      </a:path>
                    </a:pathLst>
                  </a:custGeom>
                  <a:grpFill/>
                  <a:ln w="45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27" name="Freeform: Shape 130">
                    <a:extLst>
                      <a:ext uri="{FF2B5EF4-FFF2-40B4-BE49-F238E27FC236}">
                        <a16:creationId xmlns:a16="http://schemas.microsoft.com/office/drawing/2014/main" id="{66ED76A5-097D-4DA4-ADFC-15EE950AB085}"/>
                      </a:ext>
                    </a:extLst>
                  </p:cNvPr>
                  <p:cNvSpPr/>
                  <p:nvPr/>
                </p:nvSpPr>
                <p:spPr>
                  <a:xfrm>
                    <a:off x="7051761" y="5956179"/>
                    <a:ext cx="140291" cy="337266"/>
                  </a:xfrm>
                  <a:custGeom>
                    <a:avLst/>
                    <a:gdLst>
                      <a:gd name="connsiteX0" fmla="*/ 119300 w 140291"/>
                      <a:gd name="connsiteY0" fmla="*/ 79835 h 337266"/>
                      <a:gd name="connsiteX1" fmla="*/ 69549 w 140291"/>
                      <a:gd name="connsiteY1" fmla="*/ 314894 h 337266"/>
                      <a:gd name="connsiteX2" fmla="*/ 15691 w 140291"/>
                      <a:gd name="connsiteY2" fmla="*/ 335433 h 337266"/>
                      <a:gd name="connsiteX3" fmla="*/ 1998 w 140291"/>
                      <a:gd name="connsiteY3" fmla="*/ 330869 h 337266"/>
                      <a:gd name="connsiteX4" fmla="*/ 7475 w 140291"/>
                      <a:gd name="connsiteY4" fmla="*/ 309874 h 337266"/>
                      <a:gd name="connsiteX5" fmla="*/ 29384 w 140291"/>
                      <a:gd name="connsiteY5" fmla="*/ 269252 h 337266"/>
                      <a:gd name="connsiteX6" fmla="*/ 28927 w 140291"/>
                      <a:gd name="connsiteY6" fmla="*/ 66599 h 337266"/>
                      <a:gd name="connsiteX7" fmla="*/ 7932 w 140291"/>
                      <a:gd name="connsiteY7" fmla="*/ 27346 h 337266"/>
                      <a:gd name="connsiteX8" fmla="*/ 1998 w 140291"/>
                      <a:gd name="connsiteY8" fmla="*/ 5438 h 337266"/>
                      <a:gd name="connsiteX9" fmla="*/ 17060 w 140291"/>
                      <a:gd name="connsiteY9" fmla="*/ 1786 h 337266"/>
                      <a:gd name="connsiteX10" fmla="*/ 119300 w 140291"/>
                      <a:gd name="connsiteY10" fmla="*/ 79835 h 33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291" h="337266">
                        <a:moveTo>
                          <a:pt x="119300" y="79835"/>
                        </a:moveTo>
                        <a:cubicBezTo>
                          <a:pt x="160835" y="161535"/>
                          <a:pt x="138926" y="265144"/>
                          <a:pt x="69549" y="314894"/>
                        </a:cubicBezTo>
                        <a:cubicBezTo>
                          <a:pt x="53574" y="326305"/>
                          <a:pt x="34861" y="332695"/>
                          <a:pt x="15691" y="335433"/>
                        </a:cubicBezTo>
                        <a:cubicBezTo>
                          <a:pt x="11127" y="335890"/>
                          <a:pt x="1998" y="341367"/>
                          <a:pt x="1998" y="330869"/>
                        </a:cubicBezTo>
                        <a:cubicBezTo>
                          <a:pt x="1998" y="323566"/>
                          <a:pt x="-3479" y="313525"/>
                          <a:pt x="7475" y="309874"/>
                        </a:cubicBezTo>
                        <a:cubicBezTo>
                          <a:pt x="27558" y="302571"/>
                          <a:pt x="29384" y="286596"/>
                          <a:pt x="29384" y="269252"/>
                        </a:cubicBezTo>
                        <a:cubicBezTo>
                          <a:pt x="29384" y="201701"/>
                          <a:pt x="29384" y="134150"/>
                          <a:pt x="28927" y="66599"/>
                        </a:cubicBezTo>
                        <a:cubicBezTo>
                          <a:pt x="28927" y="49711"/>
                          <a:pt x="26645" y="34192"/>
                          <a:pt x="7932" y="27346"/>
                        </a:cubicBezTo>
                        <a:cubicBezTo>
                          <a:pt x="-4392" y="22782"/>
                          <a:pt x="1086" y="12284"/>
                          <a:pt x="1998" y="5438"/>
                        </a:cubicBezTo>
                        <a:cubicBezTo>
                          <a:pt x="2911" y="-3691"/>
                          <a:pt x="12040" y="1330"/>
                          <a:pt x="17060" y="1786"/>
                        </a:cubicBezTo>
                        <a:cubicBezTo>
                          <a:pt x="64529" y="9545"/>
                          <a:pt x="97391" y="37387"/>
                          <a:pt x="119300" y="79835"/>
                        </a:cubicBezTo>
                        <a:close/>
                      </a:path>
                    </a:pathLst>
                  </a:custGeom>
                  <a:grpFill/>
                  <a:ln w="45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28" name="Freeform: Shape 131">
                    <a:extLst>
                      <a:ext uri="{FF2B5EF4-FFF2-40B4-BE49-F238E27FC236}">
                        <a16:creationId xmlns:a16="http://schemas.microsoft.com/office/drawing/2014/main" id="{9284C1BF-4390-4932-A25E-F6497BCF5BCB}"/>
                      </a:ext>
                    </a:extLst>
                  </p:cNvPr>
                  <p:cNvSpPr/>
                  <p:nvPr/>
                </p:nvSpPr>
                <p:spPr>
                  <a:xfrm>
                    <a:off x="6900586" y="5955396"/>
                    <a:ext cx="152005" cy="194218"/>
                  </a:xfrm>
                  <a:custGeom>
                    <a:avLst/>
                    <a:gdLst>
                      <a:gd name="connsiteX0" fmla="*/ 149979 w 152005"/>
                      <a:gd name="connsiteY0" fmla="*/ 157754 h 194218"/>
                      <a:gd name="connsiteX1" fmla="*/ 130809 w 152005"/>
                      <a:gd name="connsiteY1" fmla="*/ 188791 h 194218"/>
                      <a:gd name="connsiteX2" fmla="*/ 10769 w 152005"/>
                      <a:gd name="connsiteY2" fmla="*/ 149995 h 194218"/>
                      <a:gd name="connsiteX3" fmla="*/ 77407 w 152005"/>
                      <a:gd name="connsiteY3" fmla="*/ 8047 h 194218"/>
                      <a:gd name="connsiteX4" fmla="*/ 114834 w 152005"/>
                      <a:gd name="connsiteY4" fmla="*/ 1200 h 194218"/>
                      <a:gd name="connsiteX5" fmla="*/ 129896 w 152005"/>
                      <a:gd name="connsiteY5" fmla="*/ 5308 h 194218"/>
                      <a:gd name="connsiteX6" fmla="*/ 123506 w 152005"/>
                      <a:gd name="connsiteY6" fmla="*/ 28130 h 194218"/>
                      <a:gd name="connsiteX7" fmla="*/ 111639 w 152005"/>
                      <a:gd name="connsiteY7" fmla="*/ 51407 h 194218"/>
                      <a:gd name="connsiteX8" fmla="*/ 111639 w 152005"/>
                      <a:gd name="connsiteY8" fmla="*/ 125805 h 194218"/>
                      <a:gd name="connsiteX9" fmla="*/ 149979 w 152005"/>
                      <a:gd name="connsiteY9" fmla="*/ 157754 h 19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005" h="194218">
                        <a:moveTo>
                          <a:pt x="149979" y="157754"/>
                        </a:moveTo>
                        <a:cubicBezTo>
                          <a:pt x="155913" y="175555"/>
                          <a:pt x="148610" y="183771"/>
                          <a:pt x="130809" y="188791"/>
                        </a:cubicBezTo>
                        <a:cubicBezTo>
                          <a:pt x="81972" y="203397"/>
                          <a:pt x="31765" y="187879"/>
                          <a:pt x="10769" y="149995"/>
                        </a:cubicBezTo>
                        <a:cubicBezTo>
                          <a:pt x="-18442" y="97963"/>
                          <a:pt x="14421" y="27673"/>
                          <a:pt x="77407" y="8047"/>
                        </a:cubicBezTo>
                        <a:cubicBezTo>
                          <a:pt x="89274" y="4395"/>
                          <a:pt x="102054" y="2570"/>
                          <a:pt x="114834" y="1200"/>
                        </a:cubicBezTo>
                        <a:cubicBezTo>
                          <a:pt x="119855" y="744"/>
                          <a:pt x="128983" y="-2907"/>
                          <a:pt x="129896" y="5308"/>
                        </a:cubicBezTo>
                        <a:cubicBezTo>
                          <a:pt x="130809" y="12611"/>
                          <a:pt x="135373" y="23565"/>
                          <a:pt x="123506" y="28130"/>
                        </a:cubicBezTo>
                        <a:cubicBezTo>
                          <a:pt x="112552" y="32237"/>
                          <a:pt x="111639" y="41366"/>
                          <a:pt x="111639" y="51407"/>
                        </a:cubicBezTo>
                        <a:cubicBezTo>
                          <a:pt x="112096" y="76054"/>
                          <a:pt x="111639" y="100701"/>
                          <a:pt x="111639" y="125805"/>
                        </a:cubicBezTo>
                        <a:cubicBezTo>
                          <a:pt x="111639" y="159580"/>
                          <a:pt x="117573" y="164601"/>
                          <a:pt x="149979" y="157754"/>
                        </a:cubicBezTo>
                        <a:close/>
                      </a:path>
                    </a:pathLst>
                  </a:custGeom>
                  <a:grpFill/>
                  <a:ln w="45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29" name="Freeform: Shape 132">
                    <a:extLst>
                      <a:ext uri="{FF2B5EF4-FFF2-40B4-BE49-F238E27FC236}">
                        <a16:creationId xmlns:a16="http://schemas.microsoft.com/office/drawing/2014/main" id="{6B1D0F2D-79C1-4684-AF25-B9FE349DD2D2}"/>
                      </a:ext>
                    </a:extLst>
                  </p:cNvPr>
                  <p:cNvSpPr/>
                  <p:nvPr/>
                </p:nvSpPr>
                <p:spPr>
                  <a:xfrm>
                    <a:off x="6367638" y="6093067"/>
                    <a:ext cx="176306" cy="68653"/>
                  </a:xfrm>
                  <a:custGeom>
                    <a:avLst/>
                    <a:gdLst>
                      <a:gd name="connsiteX0" fmla="*/ 3309 w 176306"/>
                      <a:gd name="connsiteY0" fmla="*/ 913 h 68653"/>
                      <a:gd name="connsiteX1" fmla="*/ 13807 w 176306"/>
                      <a:gd name="connsiteY1" fmla="*/ 456 h 68653"/>
                      <a:gd name="connsiteX2" fmla="*/ 160320 w 176306"/>
                      <a:gd name="connsiteY2" fmla="*/ 0 h 68653"/>
                      <a:gd name="connsiteX3" fmla="*/ 174925 w 176306"/>
                      <a:gd name="connsiteY3" fmla="*/ 14149 h 68653"/>
                      <a:gd name="connsiteX4" fmla="*/ 172187 w 176306"/>
                      <a:gd name="connsiteY4" fmla="*/ 62987 h 68653"/>
                      <a:gd name="connsiteX5" fmla="*/ 124262 w 176306"/>
                      <a:gd name="connsiteY5" fmla="*/ 66182 h 68653"/>
                      <a:gd name="connsiteX6" fmla="*/ 13807 w 176306"/>
                      <a:gd name="connsiteY6" fmla="*/ 66638 h 68653"/>
                      <a:gd name="connsiteX7" fmla="*/ 114 w 176306"/>
                      <a:gd name="connsiteY7" fmla="*/ 53402 h 68653"/>
                      <a:gd name="connsiteX8" fmla="*/ 114 w 176306"/>
                      <a:gd name="connsiteY8" fmla="*/ 11411 h 68653"/>
                      <a:gd name="connsiteX9" fmla="*/ 3309 w 176306"/>
                      <a:gd name="connsiteY9" fmla="*/ 913 h 6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306" h="68653">
                        <a:moveTo>
                          <a:pt x="3309" y="913"/>
                        </a:moveTo>
                        <a:cubicBezTo>
                          <a:pt x="7417" y="913"/>
                          <a:pt x="10612" y="456"/>
                          <a:pt x="13807" y="456"/>
                        </a:cubicBezTo>
                        <a:cubicBezTo>
                          <a:pt x="62644" y="456"/>
                          <a:pt x="111482" y="913"/>
                          <a:pt x="160320" y="0"/>
                        </a:cubicBezTo>
                        <a:cubicBezTo>
                          <a:pt x="171274" y="0"/>
                          <a:pt x="175838" y="2282"/>
                          <a:pt x="174925" y="14149"/>
                        </a:cubicBezTo>
                        <a:cubicBezTo>
                          <a:pt x="173556" y="30581"/>
                          <a:pt x="180402" y="52489"/>
                          <a:pt x="172187" y="62987"/>
                        </a:cubicBezTo>
                        <a:cubicBezTo>
                          <a:pt x="163515" y="73485"/>
                          <a:pt x="141150" y="66182"/>
                          <a:pt x="124262" y="66182"/>
                        </a:cubicBezTo>
                        <a:cubicBezTo>
                          <a:pt x="87291" y="66638"/>
                          <a:pt x="50777" y="66182"/>
                          <a:pt x="13807" y="66638"/>
                        </a:cubicBezTo>
                        <a:cubicBezTo>
                          <a:pt x="3766" y="66638"/>
                          <a:pt x="-799" y="64813"/>
                          <a:pt x="114" y="53402"/>
                        </a:cubicBezTo>
                        <a:cubicBezTo>
                          <a:pt x="1027" y="39253"/>
                          <a:pt x="114" y="25103"/>
                          <a:pt x="114" y="11411"/>
                        </a:cubicBezTo>
                        <a:cubicBezTo>
                          <a:pt x="571" y="8216"/>
                          <a:pt x="-342" y="3651"/>
                          <a:pt x="3309" y="913"/>
                        </a:cubicBezTo>
                        <a:close/>
                      </a:path>
                    </a:pathLst>
                  </a:custGeom>
                  <a:grpFill/>
                  <a:ln w="45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30" name="Freeform: Shape 133">
                    <a:extLst>
                      <a:ext uri="{FF2B5EF4-FFF2-40B4-BE49-F238E27FC236}">
                        <a16:creationId xmlns:a16="http://schemas.microsoft.com/office/drawing/2014/main" id="{448933C1-98F9-45B6-9535-B4FD9B993176}"/>
                      </a:ext>
                    </a:extLst>
                  </p:cNvPr>
                  <p:cNvSpPr/>
                  <p:nvPr/>
                </p:nvSpPr>
                <p:spPr>
                  <a:xfrm>
                    <a:off x="6925618" y="6176052"/>
                    <a:ext cx="106177" cy="117422"/>
                  </a:xfrm>
                  <a:custGeom>
                    <a:avLst/>
                    <a:gdLst>
                      <a:gd name="connsiteX0" fmla="*/ 30466 w 106177"/>
                      <a:gd name="connsiteY0" fmla="*/ 5105 h 117422"/>
                      <a:gd name="connsiteX1" fmla="*/ 82499 w 106177"/>
                      <a:gd name="connsiteY1" fmla="*/ 8300 h 117422"/>
                      <a:gd name="connsiteX2" fmla="*/ 92540 w 106177"/>
                      <a:gd name="connsiteY2" fmla="*/ 62615 h 117422"/>
                      <a:gd name="connsiteX3" fmla="*/ 98930 w 106177"/>
                      <a:gd name="connsiteY3" fmla="*/ 90913 h 117422"/>
                      <a:gd name="connsiteX4" fmla="*/ 104864 w 106177"/>
                      <a:gd name="connsiteY4" fmla="*/ 111453 h 117422"/>
                      <a:gd name="connsiteX5" fmla="*/ 92997 w 106177"/>
                      <a:gd name="connsiteY5" fmla="*/ 116473 h 117422"/>
                      <a:gd name="connsiteX6" fmla="*/ 10384 w 106177"/>
                      <a:gd name="connsiteY6" fmla="*/ 76308 h 117422"/>
                      <a:gd name="connsiteX7" fmla="*/ 30466 w 106177"/>
                      <a:gd name="connsiteY7" fmla="*/ 5105 h 117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177" h="117422">
                        <a:moveTo>
                          <a:pt x="30466" y="5105"/>
                        </a:moveTo>
                        <a:cubicBezTo>
                          <a:pt x="45528" y="-1741"/>
                          <a:pt x="64242" y="-2654"/>
                          <a:pt x="82499" y="8300"/>
                        </a:cubicBezTo>
                        <a:cubicBezTo>
                          <a:pt x="104407" y="21537"/>
                          <a:pt x="108972" y="42989"/>
                          <a:pt x="92540" y="62615"/>
                        </a:cubicBezTo>
                        <a:cubicBezTo>
                          <a:pt x="81130" y="76308"/>
                          <a:pt x="78391" y="84980"/>
                          <a:pt x="98930" y="90913"/>
                        </a:cubicBezTo>
                        <a:cubicBezTo>
                          <a:pt x="110797" y="94108"/>
                          <a:pt x="104407" y="104606"/>
                          <a:pt x="104864" y="111453"/>
                        </a:cubicBezTo>
                        <a:cubicBezTo>
                          <a:pt x="105320" y="120125"/>
                          <a:pt x="97104" y="116930"/>
                          <a:pt x="92997" y="116473"/>
                        </a:cubicBezTo>
                        <a:cubicBezTo>
                          <a:pt x="61047" y="112365"/>
                          <a:pt x="30923" y="103237"/>
                          <a:pt x="10384" y="76308"/>
                        </a:cubicBezTo>
                        <a:cubicBezTo>
                          <a:pt x="-8786" y="51661"/>
                          <a:pt x="-1027" y="20624"/>
                          <a:pt x="30466" y="5105"/>
                        </a:cubicBezTo>
                        <a:close/>
                      </a:path>
                    </a:pathLst>
                  </a:custGeom>
                  <a:grpFill/>
                  <a:ln w="45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31" name="Freeform: Shape 134">
                    <a:extLst>
                      <a:ext uri="{FF2B5EF4-FFF2-40B4-BE49-F238E27FC236}">
                        <a16:creationId xmlns:a16="http://schemas.microsoft.com/office/drawing/2014/main" id="{7DD42554-EC8D-480F-B838-B5F0E7F48602}"/>
                      </a:ext>
                    </a:extLst>
                  </p:cNvPr>
                  <p:cNvSpPr/>
                  <p:nvPr/>
                </p:nvSpPr>
                <p:spPr>
                  <a:xfrm>
                    <a:off x="5632180" y="5964623"/>
                    <a:ext cx="112121" cy="201472"/>
                  </a:xfrm>
                  <a:custGeom>
                    <a:avLst/>
                    <a:gdLst>
                      <a:gd name="connsiteX0" fmla="*/ 13963 w 112121"/>
                      <a:gd name="connsiteY0" fmla="*/ 201473 h 201472"/>
                      <a:gd name="connsiteX1" fmla="*/ 9856 w 112121"/>
                      <a:gd name="connsiteY1" fmla="*/ 133922 h 201472"/>
                      <a:gd name="connsiteX2" fmla="*/ 30851 w 112121"/>
                      <a:gd name="connsiteY2" fmla="*/ 66827 h 201472"/>
                      <a:gd name="connsiteX3" fmla="*/ 13051 w 112121"/>
                      <a:gd name="connsiteY3" fmla="*/ 27118 h 201472"/>
                      <a:gd name="connsiteX4" fmla="*/ 271 w 112121"/>
                      <a:gd name="connsiteY4" fmla="*/ 12056 h 201472"/>
                      <a:gd name="connsiteX5" fmla="*/ 17158 w 112121"/>
                      <a:gd name="connsiteY5" fmla="*/ 645 h 201472"/>
                      <a:gd name="connsiteX6" fmla="*/ 95664 w 112121"/>
                      <a:gd name="connsiteY6" fmla="*/ 189 h 201472"/>
                      <a:gd name="connsiteX7" fmla="*/ 112095 w 112121"/>
                      <a:gd name="connsiteY7" fmla="*/ 11143 h 201472"/>
                      <a:gd name="connsiteX8" fmla="*/ 100228 w 112121"/>
                      <a:gd name="connsiteY8" fmla="*/ 25292 h 201472"/>
                      <a:gd name="connsiteX9" fmla="*/ 58237 w 112121"/>
                      <a:gd name="connsiteY9" fmla="*/ 72761 h 201472"/>
                      <a:gd name="connsiteX10" fmla="*/ 13963 w 112121"/>
                      <a:gd name="connsiteY10" fmla="*/ 201473 h 20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121" h="201472">
                        <a:moveTo>
                          <a:pt x="13963" y="201473"/>
                        </a:moveTo>
                        <a:cubicBezTo>
                          <a:pt x="3922" y="180934"/>
                          <a:pt x="-186" y="158569"/>
                          <a:pt x="9856" y="133922"/>
                        </a:cubicBezTo>
                        <a:cubicBezTo>
                          <a:pt x="18984" y="112470"/>
                          <a:pt x="24005" y="89192"/>
                          <a:pt x="30851" y="66827"/>
                        </a:cubicBezTo>
                        <a:cubicBezTo>
                          <a:pt x="37698" y="44006"/>
                          <a:pt x="34046" y="36703"/>
                          <a:pt x="13051" y="27118"/>
                        </a:cubicBezTo>
                        <a:cubicBezTo>
                          <a:pt x="6204" y="23923"/>
                          <a:pt x="-1555" y="22097"/>
                          <a:pt x="271" y="12056"/>
                        </a:cubicBezTo>
                        <a:cubicBezTo>
                          <a:pt x="2096" y="2928"/>
                          <a:pt x="9399" y="1102"/>
                          <a:pt x="17158" y="645"/>
                        </a:cubicBezTo>
                        <a:cubicBezTo>
                          <a:pt x="43175" y="189"/>
                          <a:pt x="69647" y="-267"/>
                          <a:pt x="95664" y="189"/>
                        </a:cubicBezTo>
                        <a:cubicBezTo>
                          <a:pt x="102510" y="189"/>
                          <a:pt x="111182" y="1102"/>
                          <a:pt x="112095" y="11143"/>
                        </a:cubicBezTo>
                        <a:cubicBezTo>
                          <a:pt x="112551" y="19359"/>
                          <a:pt x="107074" y="23467"/>
                          <a:pt x="100228" y="25292"/>
                        </a:cubicBezTo>
                        <a:cubicBezTo>
                          <a:pt x="75581" y="31682"/>
                          <a:pt x="65540" y="50852"/>
                          <a:pt x="58237" y="72761"/>
                        </a:cubicBezTo>
                        <a:cubicBezTo>
                          <a:pt x="43175" y="116121"/>
                          <a:pt x="28569" y="159025"/>
                          <a:pt x="13963" y="201473"/>
                        </a:cubicBezTo>
                        <a:close/>
                      </a:path>
                    </a:pathLst>
                  </a:custGeom>
                  <a:grpFill/>
                  <a:ln w="45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32" name="Freeform: Shape 135">
                    <a:extLst>
                      <a:ext uri="{FF2B5EF4-FFF2-40B4-BE49-F238E27FC236}">
                        <a16:creationId xmlns:a16="http://schemas.microsoft.com/office/drawing/2014/main" id="{3F96FB4C-D9B8-44C9-A50D-0C4FFA52B038}"/>
                      </a:ext>
                    </a:extLst>
                  </p:cNvPr>
                  <p:cNvSpPr/>
                  <p:nvPr/>
                </p:nvSpPr>
                <p:spPr>
                  <a:xfrm>
                    <a:off x="7412522" y="6198473"/>
                    <a:ext cx="107623" cy="93697"/>
                  </a:xfrm>
                  <a:custGeom>
                    <a:avLst/>
                    <a:gdLst>
                      <a:gd name="connsiteX0" fmla="*/ 102227 w 107623"/>
                      <a:gd name="connsiteY0" fmla="*/ 26958 h 93697"/>
                      <a:gd name="connsiteX1" fmla="*/ 82601 w 107623"/>
                      <a:gd name="connsiteY1" fmla="*/ 86294 h 93697"/>
                      <a:gd name="connsiteX2" fmla="*/ 5009 w 107623"/>
                      <a:gd name="connsiteY2" fmla="*/ 67124 h 93697"/>
                      <a:gd name="connsiteX3" fmla="*/ 26461 w 107623"/>
                      <a:gd name="connsiteY3" fmla="*/ 5963 h 93697"/>
                      <a:gd name="connsiteX4" fmla="*/ 102227 w 107623"/>
                      <a:gd name="connsiteY4" fmla="*/ 26958 h 93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23" h="93697">
                        <a:moveTo>
                          <a:pt x="102227" y="26958"/>
                        </a:moveTo>
                        <a:cubicBezTo>
                          <a:pt x="114095" y="48867"/>
                          <a:pt x="105879" y="73970"/>
                          <a:pt x="82601" y="86294"/>
                        </a:cubicBezTo>
                        <a:cubicBezTo>
                          <a:pt x="54759" y="101356"/>
                          <a:pt x="18702" y="92684"/>
                          <a:pt x="5009" y="67124"/>
                        </a:cubicBezTo>
                        <a:cubicBezTo>
                          <a:pt x="-6858" y="45672"/>
                          <a:pt x="3183" y="17830"/>
                          <a:pt x="26461" y="5963"/>
                        </a:cubicBezTo>
                        <a:cubicBezTo>
                          <a:pt x="53390" y="-7274"/>
                          <a:pt x="88991" y="2311"/>
                          <a:pt x="102227" y="26958"/>
                        </a:cubicBezTo>
                        <a:close/>
                      </a:path>
                    </a:pathLst>
                  </a:custGeom>
                  <a:grpFill/>
                  <a:ln w="45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33" name="Freeform: Shape 136">
                    <a:extLst>
                      <a:ext uri="{FF2B5EF4-FFF2-40B4-BE49-F238E27FC236}">
                        <a16:creationId xmlns:a16="http://schemas.microsoft.com/office/drawing/2014/main" id="{108AD10B-9251-4D51-9420-D0C31ED73861}"/>
                      </a:ext>
                    </a:extLst>
                  </p:cNvPr>
                  <p:cNvSpPr/>
                  <p:nvPr/>
                </p:nvSpPr>
                <p:spPr>
                  <a:xfrm>
                    <a:off x="7412858" y="6045636"/>
                    <a:ext cx="107126" cy="93483"/>
                  </a:xfrm>
                  <a:custGeom>
                    <a:avLst/>
                    <a:gdLst>
                      <a:gd name="connsiteX0" fmla="*/ 80895 w 107126"/>
                      <a:gd name="connsiteY0" fmla="*/ 86684 h 93483"/>
                      <a:gd name="connsiteX1" fmla="*/ 5585 w 107126"/>
                      <a:gd name="connsiteY1" fmla="*/ 67514 h 93483"/>
                      <a:gd name="connsiteX2" fmla="*/ 25668 w 107126"/>
                      <a:gd name="connsiteY2" fmla="*/ 6353 h 93483"/>
                      <a:gd name="connsiteX3" fmla="*/ 102804 w 107126"/>
                      <a:gd name="connsiteY3" fmla="*/ 27805 h 93483"/>
                      <a:gd name="connsiteX4" fmla="*/ 80895 w 107126"/>
                      <a:gd name="connsiteY4" fmla="*/ 86684 h 93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26" h="93483">
                        <a:moveTo>
                          <a:pt x="80895" y="86684"/>
                        </a:moveTo>
                        <a:cubicBezTo>
                          <a:pt x="53510" y="100833"/>
                          <a:pt x="18822" y="92161"/>
                          <a:pt x="5585" y="67514"/>
                        </a:cubicBezTo>
                        <a:cubicBezTo>
                          <a:pt x="-6738" y="45149"/>
                          <a:pt x="1934" y="18677"/>
                          <a:pt x="25668" y="6353"/>
                        </a:cubicBezTo>
                        <a:cubicBezTo>
                          <a:pt x="52597" y="-7796"/>
                          <a:pt x="90480" y="2702"/>
                          <a:pt x="102804" y="27805"/>
                        </a:cubicBezTo>
                        <a:cubicBezTo>
                          <a:pt x="113302" y="48801"/>
                          <a:pt x="104173" y="74361"/>
                          <a:pt x="80895" y="86684"/>
                        </a:cubicBezTo>
                        <a:close/>
                      </a:path>
                    </a:pathLst>
                  </a:custGeom>
                  <a:grpFill/>
                  <a:ln w="45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34" name="Freeform: Shape 137">
                    <a:extLst>
                      <a:ext uri="{FF2B5EF4-FFF2-40B4-BE49-F238E27FC236}">
                        <a16:creationId xmlns:a16="http://schemas.microsoft.com/office/drawing/2014/main" id="{4CEC67FF-086D-422C-AAAC-B0F7D3E4547F}"/>
                      </a:ext>
                    </a:extLst>
                  </p:cNvPr>
                  <p:cNvSpPr/>
                  <p:nvPr/>
                </p:nvSpPr>
                <p:spPr>
                  <a:xfrm>
                    <a:off x="4923371" y="5958793"/>
                    <a:ext cx="113557" cy="132214"/>
                  </a:xfrm>
                  <a:custGeom>
                    <a:avLst/>
                    <a:gdLst>
                      <a:gd name="connsiteX0" fmla="*/ 68257 w 113557"/>
                      <a:gd name="connsiteY0" fmla="*/ 84067 h 132214"/>
                      <a:gd name="connsiteX1" fmla="*/ 10291 w 113557"/>
                      <a:gd name="connsiteY1" fmla="*/ 29296 h 132214"/>
                      <a:gd name="connsiteX2" fmla="*/ 1619 w 113557"/>
                      <a:gd name="connsiteY2" fmla="*/ 6475 h 132214"/>
                      <a:gd name="connsiteX3" fmla="*/ 17138 w 113557"/>
                      <a:gd name="connsiteY3" fmla="*/ 3736 h 132214"/>
                      <a:gd name="connsiteX4" fmla="*/ 48175 w 113557"/>
                      <a:gd name="connsiteY4" fmla="*/ 12865 h 132214"/>
                      <a:gd name="connsiteX5" fmla="*/ 88340 w 113557"/>
                      <a:gd name="connsiteY5" fmla="*/ 5106 h 132214"/>
                      <a:gd name="connsiteX6" fmla="*/ 112987 w 113557"/>
                      <a:gd name="connsiteY6" fmla="*/ 15147 h 132214"/>
                      <a:gd name="connsiteX7" fmla="*/ 113443 w 113557"/>
                      <a:gd name="connsiteY7" fmla="*/ 117386 h 132214"/>
                      <a:gd name="connsiteX8" fmla="*/ 100207 w 113557"/>
                      <a:gd name="connsiteY8" fmla="*/ 131992 h 132214"/>
                      <a:gd name="connsiteX9" fmla="*/ 80124 w 113557"/>
                      <a:gd name="connsiteY9" fmla="*/ 118756 h 132214"/>
                      <a:gd name="connsiteX10" fmla="*/ 68257 w 113557"/>
                      <a:gd name="connsiteY10" fmla="*/ 84067 h 13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557" h="132214">
                        <a:moveTo>
                          <a:pt x="68257" y="84067"/>
                        </a:moveTo>
                        <a:cubicBezTo>
                          <a:pt x="52739" y="58051"/>
                          <a:pt x="36764" y="37512"/>
                          <a:pt x="10291" y="29296"/>
                        </a:cubicBezTo>
                        <a:cubicBezTo>
                          <a:pt x="-3858" y="24732"/>
                          <a:pt x="250" y="14234"/>
                          <a:pt x="1619" y="6475"/>
                        </a:cubicBezTo>
                        <a:cubicBezTo>
                          <a:pt x="3445" y="-4936"/>
                          <a:pt x="12117" y="2824"/>
                          <a:pt x="17138" y="3736"/>
                        </a:cubicBezTo>
                        <a:cubicBezTo>
                          <a:pt x="27635" y="5562"/>
                          <a:pt x="37677" y="9670"/>
                          <a:pt x="48175" y="12865"/>
                        </a:cubicBezTo>
                        <a:cubicBezTo>
                          <a:pt x="62780" y="17429"/>
                          <a:pt x="76473" y="23363"/>
                          <a:pt x="88340" y="5106"/>
                        </a:cubicBezTo>
                        <a:cubicBezTo>
                          <a:pt x="95186" y="-5392"/>
                          <a:pt x="112531" y="1454"/>
                          <a:pt x="112987" y="15147"/>
                        </a:cubicBezTo>
                        <a:cubicBezTo>
                          <a:pt x="113900" y="49379"/>
                          <a:pt x="113443" y="83155"/>
                          <a:pt x="113443" y="117386"/>
                        </a:cubicBezTo>
                        <a:cubicBezTo>
                          <a:pt x="113443" y="126059"/>
                          <a:pt x="108423" y="131079"/>
                          <a:pt x="100207" y="131992"/>
                        </a:cubicBezTo>
                        <a:cubicBezTo>
                          <a:pt x="90166" y="133361"/>
                          <a:pt x="83776" y="128341"/>
                          <a:pt x="80124" y="118756"/>
                        </a:cubicBezTo>
                        <a:cubicBezTo>
                          <a:pt x="75560" y="105976"/>
                          <a:pt x="71452" y="93652"/>
                          <a:pt x="68257" y="84067"/>
                        </a:cubicBezTo>
                        <a:close/>
                      </a:path>
                    </a:pathLst>
                  </a:custGeom>
                  <a:grpFill/>
                  <a:ln w="45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35" name="Freeform: Shape 138">
                    <a:extLst>
                      <a:ext uri="{FF2B5EF4-FFF2-40B4-BE49-F238E27FC236}">
                        <a16:creationId xmlns:a16="http://schemas.microsoft.com/office/drawing/2014/main" id="{7D20EE68-AD08-4265-AE07-1B54943A6D50}"/>
                      </a:ext>
                    </a:extLst>
                  </p:cNvPr>
                  <p:cNvSpPr/>
                  <p:nvPr/>
                </p:nvSpPr>
                <p:spPr>
                  <a:xfrm>
                    <a:off x="4924212" y="6196288"/>
                    <a:ext cx="113370" cy="100694"/>
                  </a:xfrm>
                  <a:custGeom>
                    <a:avLst/>
                    <a:gdLst>
                      <a:gd name="connsiteX0" fmla="*/ 50985 w 113370"/>
                      <a:gd name="connsiteY0" fmla="*/ 87566 h 100694"/>
                      <a:gd name="connsiteX1" fmla="*/ 16753 w 113370"/>
                      <a:gd name="connsiteY1" fmla="*/ 98976 h 100694"/>
                      <a:gd name="connsiteX2" fmla="*/ 778 w 113370"/>
                      <a:gd name="connsiteY2" fmla="*/ 93499 h 100694"/>
                      <a:gd name="connsiteX3" fmla="*/ 9907 w 113370"/>
                      <a:gd name="connsiteY3" fmla="*/ 72504 h 100694"/>
                      <a:gd name="connsiteX4" fmla="*/ 83391 w 113370"/>
                      <a:gd name="connsiteY4" fmla="*/ 10430 h 100694"/>
                      <a:gd name="connsiteX5" fmla="*/ 103017 w 113370"/>
                      <a:gd name="connsiteY5" fmla="*/ 845 h 100694"/>
                      <a:gd name="connsiteX6" fmla="*/ 112146 w 113370"/>
                      <a:gd name="connsiteY6" fmla="*/ 22297 h 100694"/>
                      <a:gd name="connsiteX7" fmla="*/ 50985 w 113370"/>
                      <a:gd name="connsiteY7" fmla="*/ 87566 h 10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370" h="100694">
                        <a:moveTo>
                          <a:pt x="50985" y="87566"/>
                        </a:moveTo>
                        <a:cubicBezTo>
                          <a:pt x="40487" y="93956"/>
                          <a:pt x="28620" y="97151"/>
                          <a:pt x="16753" y="98976"/>
                        </a:cubicBezTo>
                        <a:cubicBezTo>
                          <a:pt x="11276" y="99889"/>
                          <a:pt x="2147" y="104454"/>
                          <a:pt x="778" y="93499"/>
                        </a:cubicBezTo>
                        <a:cubicBezTo>
                          <a:pt x="-135" y="85284"/>
                          <a:pt x="-2417" y="75699"/>
                          <a:pt x="9907" y="72504"/>
                        </a:cubicBezTo>
                        <a:cubicBezTo>
                          <a:pt x="44595" y="63832"/>
                          <a:pt x="70155" y="44662"/>
                          <a:pt x="83391" y="10430"/>
                        </a:cubicBezTo>
                        <a:cubicBezTo>
                          <a:pt x="86586" y="2214"/>
                          <a:pt x="93889" y="-1894"/>
                          <a:pt x="103017" y="845"/>
                        </a:cubicBezTo>
                        <a:cubicBezTo>
                          <a:pt x="113515" y="4040"/>
                          <a:pt x="114884" y="13168"/>
                          <a:pt x="112146" y="22297"/>
                        </a:cubicBezTo>
                        <a:cubicBezTo>
                          <a:pt x="102561" y="53790"/>
                          <a:pt x="78370" y="72047"/>
                          <a:pt x="50985" y="87566"/>
                        </a:cubicBezTo>
                        <a:close/>
                      </a:path>
                    </a:pathLst>
                  </a:custGeom>
                  <a:grpFill/>
                  <a:ln w="45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grpSp>
            <p:sp>
              <p:nvSpPr>
                <p:cNvPr id="14" name="Frame 117">
                  <a:extLst>
                    <a:ext uri="{FF2B5EF4-FFF2-40B4-BE49-F238E27FC236}">
                      <a16:creationId xmlns:a16="http://schemas.microsoft.com/office/drawing/2014/main" id="{3B1D5846-647A-4DA6-B2EF-FD49CFE5120D}"/>
                    </a:ext>
                  </a:extLst>
                </p:cNvPr>
                <p:cNvSpPr/>
                <p:nvPr/>
              </p:nvSpPr>
              <p:spPr>
                <a:xfrm>
                  <a:off x="8240863" y="5913864"/>
                  <a:ext cx="383118" cy="383118"/>
                </a:xfrm>
                <a:prstGeom prst="frame">
                  <a:avLst>
                    <a:gd name="adj1" fmla="val 14986"/>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cs typeface="+mn-cs"/>
                  </a:endParaRPr>
                </a:p>
              </p:txBody>
            </p:sp>
            <p:sp>
              <p:nvSpPr>
                <p:cNvPr id="15" name="Frame 118">
                  <a:extLst>
                    <a:ext uri="{FF2B5EF4-FFF2-40B4-BE49-F238E27FC236}">
                      <a16:creationId xmlns:a16="http://schemas.microsoft.com/office/drawing/2014/main" id="{19AB03AC-35F4-4A1C-9C76-EB750A940DF7}"/>
                    </a:ext>
                  </a:extLst>
                </p:cNvPr>
                <p:cNvSpPr/>
                <p:nvPr/>
              </p:nvSpPr>
              <p:spPr>
                <a:xfrm>
                  <a:off x="9325220" y="5913864"/>
                  <a:ext cx="383118" cy="383118"/>
                </a:xfrm>
                <a:prstGeom prst="frame">
                  <a:avLst>
                    <a:gd name="adj1" fmla="val 14986"/>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cs typeface="+mn-cs"/>
                  </a:endParaRPr>
                </a:p>
              </p:txBody>
            </p:sp>
            <p:sp>
              <p:nvSpPr>
                <p:cNvPr id="16" name="Plus Sign 119">
                  <a:extLst>
                    <a:ext uri="{FF2B5EF4-FFF2-40B4-BE49-F238E27FC236}">
                      <a16:creationId xmlns:a16="http://schemas.microsoft.com/office/drawing/2014/main" id="{A16ABE3B-6CF6-408A-B2BA-5882C79DAE25}"/>
                    </a:ext>
                  </a:extLst>
                </p:cNvPr>
                <p:cNvSpPr/>
                <p:nvPr/>
              </p:nvSpPr>
              <p:spPr>
                <a:xfrm>
                  <a:off x="8897337" y="5908803"/>
                  <a:ext cx="419100" cy="419100"/>
                </a:xfrm>
                <a:prstGeom prst="mathPlus">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17" name="Minus Sign 120">
                  <a:extLst>
                    <a:ext uri="{FF2B5EF4-FFF2-40B4-BE49-F238E27FC236}">
                      <a16:creationId xmlns:a16="http://schemas.microsoft.com/office/drawing/2014/main" id="{5593BEF0-CA37-4998-9269-1ACA4E53D418}"/>
                    </a:ext>
                  </a:extLst>
                </p:cNvPr>
                <p:cNvSpPr/>
                <p:nvPr/>
              </p:nvSpPr>
              <p:spPr>
                <a:xfrm>
                  <a:off x="7812980" y="5913864"/>
                  <a:ext cx="383118" cy="383118"/>
                </a:xfrm>
                <a:prstGeom prst="mathMinus">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18" name="Freeform: Shape 121">
                  <a:extLst>
                    <a:ext uri="{FF2B5EF4-FFF2-40B4-BE49-F238E27FC236}">
                      <a16:creationId xmlns:a16="http://schemas.microsoft.com/office/drawing/2014/main" id="{73C8B7EF-6263-4DB7-9DC9-87B2BEDA215B}"/>
                    </a:ext>
                  </a:extLst>
                </p:cNvPr>
                <p:cNvSpPr/>
                <p:nvPr/>
              </p:nvSpPr>
              <p:spPr>
                <a:xfrm>
                  <a:off x="9331667" y="5876217"/>
                  <a:ext cx="397911" cy="375172"/>
                </a:xfrm>
                <a:custGeom>
                  <a:avLst/>
                  <a:gdLst>
                    <a:gd name="connsiteX0" fmla="*/ 281041 w 364817"/>
                    <a:gd name="connsiteY0" fmla="*/ 0 h 343969"/>
                    <a:gd name="connsiteX1" fmla="*/ 364817 w 364817"/>
                    <a:gd name="connsiteY1" fmla="*/ 0 h 343969"/>
                    <a:gd name="connsiteX2" fmla="*/ 364817 w 364817"/>
                    <a:gd name="connsiteY2" fmla="*/ 767 h 343969"/>
                    <a:gd name="connsiteX3" fmla="*/ 314290 w 364817"/>
                    <a:gd name="connsiteY3" fmla="*/ 80279 h 343969"/>
                    <a:gd name="connsiteX4" fmla="*/ 219632 w 364817"/>
                    <a:gd name="connsiteY4" fmla="*/ 263563 h 343969"/>
                    <a:gd name="connsiteX5" fmla="*/ 182970 w 364817"/>
                    <a:gd name="connsiteY5" fmla="*/ 343969 h 343969"/>
                    <a:gd name="connsiteX6" fmla="*/ 164804 w 364817"/>
                    <a:gd name="connsiteY6" fmla="*/ 343969 h 343969"/>
                    <a:gd name="connsiteX7" fmla="*/ 138845 w 364817"/>
                    <a:gd name="connsiteY7" fmla="*/ 298221 h 343969"/>
                    <a:gd name="connsiteX8" fmla="*/ 30110 w 364817"/>
                    <a:gd name="connsiteY8" fmla="*/ 176218 h 343969"/>
                    <a:gd name="connsiteX9" fmla="*/ 0 w 364817"/>
                    <a:gd name="connsiteY9" fmla="*/ 168968 h 343969"/>
                    <a:gd name="connsiteX10" fmla="*/ 0 w 364817"/>
                    <a:gd name="connsiteY10" fmla="*/ 166221 h 343969"/>
                    <a:gd name="connsiteX11" fmla="*/ 24900 w 364817"/>
                    <a:gd name="connsiteY11" fmla="*/ 92306 h 343969"/>
                    <a:gd name="connsiteX12" fmla="*/ 173032 w 364817"/>
                    <a:gd name="connsiteY12" fmla="*/ 208180 h 343969"/>
                    <a:gd name="connsiteX13" fmla="*/ 281041 w 364817"/>
                    <a:gd name="connsiteY13" fmla="*/ 0 h 34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817" h="343969">
                      <a:moveTo>
                        <a:pt x="281041" y="0"/>
                      </a:moveTo>
                      <a:lnTo>
                        <a:pt x="364817" y="0"/>
                      </a:lnTo>
                      <a:lnTo>
                        <a:pt x="364817" y="767"/>
                      </a:lnTo>
                      <a:lnTo>
                        <a:pt x="314290" y="80279"/>
                      </a:lnTo>
                      <a:cubicBezTo>
                        <a:pt x="280839" y="137703"/>
                        <a:pt x="248768" y="201557"/>
                        <a:pt x="219632" y="263563"/>
                      </a:cubicBezTo>
                      <a:lnTo>
                        <a:pt x="182970" y="343969"/>
                      </a:lnTo>
                      <a:lnTo>
                        <a:pt x="164804" y="343969"/>
                      </a:lnTo>
                      <a:lnTo>
                        <a:pt x="138845" y="298221"/>
                      </a:lnTo>
                      <a:cubicBezTo>
                        <a:pt x="111049" y="248486"/>
                        <a:pt x="78433" y="195762"/>
                        <a:pt x="30110" y="176218"/>
                      </a:cubicBezTo>
                      <a:lnTo>
                        <a:pt x="0" y="168968"/>
                      </a:lnTo>
                      <a:lnTo>
                        <a:pt x="0" y="166221"/>
                      </a:lnTo>
                      <a:lnTo>
                        <a:pt x="24900" y="92306"/>
                      </a:lnTo>
                      <a:cubicBezTo>
                        <a:pt x="108424" y="119668"/>
                        <a:pt x="131327" y="149668"/>
                        <a:pt x="173032" y="208180"/>
                      </a:cubicBezTo>
                      <a:cubicBezTo>
                        <a:pt x="211413" y="122778"/>
                        <a:pt x="233000" y="77184"/>
                        <a:pt x="281041" y="0"/>
                      </a:cubicBezTo>
                      <a:close/>
                    </a:path>
                  </a:pathLst>
                </a:custGeom>
                <a:solidFill>
                  <a:srgbClr val="595959">
                    <a:lumMod val="5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cs typeface="+mn-cs"/>
                  </a:endParaRPr>
                </a:p>
              </p:txBody>
            </p:sp>
          </p:grpSp>
        </p:grpSp>
        <p:sp>
          <p:nvSpPr>
            <p:cNvPr id="10" name="Freeform: Shape 164">
              <a:extLst>
                <a:ext uri="{FF2B5EF4-FFF2-40B4-BE49-F238E27FC236}">
                  <a16:creationId xmlns:a16="http://schemas.microsoft.com/office/drawing/2014/main" id="{3CE7580F-2BBD-492D-85BA-5C22BD84CCD1}"/>
                </a:ext>
              </a:extLst>
            </p:cNvPr>
            <p:cNvSpPr/>
            <p:nvPr/>
          </p:nvSpPr>
          <p:spPr>
            <a:xfrm flipH="1">
              <a:off x="1390" y="2553982"/>
              <a:ext cx="3249105" cy="4353871"/>
            </a:xfrm>
            <a:custGeom>
              <a:avLst/>
              <a:gdLst>
                <a:gd name="connsiteX0" fmla="*/ 1084636 w 3249105"/>
                <a:gd name="connsiteY0" fmla="*/ 231 h 4353871"/>
                <a:gd name="connsiteX1" fmla="*/ 1089336 w 3249105"/>
                <a:gd name="connsiteY1" fmla="*/ 681 h 4353871"/>
                <a:gd name="connsiteX2" fmla="*/ 981281 w 3249105"/>
                <a:gd name="connsiteY2" fmla="*/ 14609 h 4353871"/>
                <a:gd name="connsiteX3" fmla="*/ 903 w 3249105"/>
                <a:gd name="connsiteY3" fmla="*/ 108742 h 4353871"/>
                <a:gd name="connsiteX4" fmla="*/ 384281 w 3249105"/>
                <a:gd name="connsiteY4" fmla="*/ 482384 h 4353871"/>
                <a:gd name="connsiteX5" fmla="*/ 976514 w 3249105"/>
                <a:gd name="connsiteY5" fmla="*/ 558904 h 4353871"/>
                <a:gd name="connsiteX6" fmla="*/ 1295939 w 3249105"/>
                <a:gd name="connsiteY6" fmla="*/ 542218 h 4353871"/>
                <a:gd name="connsiteX7" fmla="*/ 1654300 w 3249105"/>
                <a:gd name="connsiteY7" fmla="*/ 596250 h 4353871"/>
                <a:gd name="connsiteX8" fmla="*/ 1986441 w 3249105"/>
                <a:gd name="connsiteY8" fmla="*/ 979244 h 4353871"/>
                <a:gd name="connsiteX9" fmla="*/ 2128672 w 3249105"/>
                <a:gd name="connsiteY9" fmla="*/ 1433750 h 4353871"/>
                <a:gd name="connsiteX10" fmla="*/ 2123904 w 3249105"/>
                <a:gd name="connsiteY10" fmla="*/ 1926397 h 4353871"/>
                <a:gd name="connsiteX11" fmla="*/ 1942924 w 3249105"/>
                <a:gd name="connsiteY11" fmla="*/ 2297192 h 4353871"/>
                <a:gd name="connsiteX12" fmla="*/ 1234008 w 3249105"/>
                <a:gd name="connsiteY12" fmla="*/ 2325890 h 4353871"/>
                <a:gd name="connsiteX13" fmla="*/ 857091 w 3249105"/>
                <a:gd name="connsiteY13" fmla="*/ 2076903 h 4353871"/>
                <a:gd name="connsiteX14" fmla="*/ 351169 w 3249105"/>
                <a:gd name="connsiteY14" fmla="*/ 1676895 h 4353871"/>
                <a:gd name="connsiteX15" fmla="*/ 308261 w 3249105"/>
                <a:gd name="connsiteY15" fmla="*/ 2001884 h 4353871"/>
                <a:gd name="connsiteX16" fmla="*/ 1080605 w 3249105"/>
                <a:gd name="connsiteY16" fmla="*/ 2914075 h 4353871"/>
                <a:gd name="connsiteX17" fmla="*/ 1823309 w 3249105"/>
                <a:gd name="connsiteY17" fmla="*/ 3511848 h 4353871"/>
                <a:gd name="connsiteX18" fmla="*/ 2672836 w 3249105"/>
                <a:gd name="connsiteY18" fmla="*/ 3919141 h 4353871"/>
                <a:gd name="connsiteX19" fmla="*/ 3249105 w 3249105"/>
                <a:gd name="connsiteY19" fmla="*/ 4353871 h 4353871"/>
                <a:gd name="connsiteX20" fmla="*/ 3249105 w 3249105"/>
                <a:gd name="connsiteY20" fmla="*/ 1279194 h 4353871"/>
                <a:gd name="connsiteX21" fmla="*/ 3219647 w 3249105"/>
                <a:gd name="connsiteY21" fmla="*/ 1240664 h 4353871"/>
                <a:gd name="connsiteX22" fmla="*/ 2556163 w 3249105"/>
                <a:gd name="connsiteY22" fmla="*/ 558110 h 4353871"/>
                <a:gd name="connsiteX23" fmla="*/ 2208926 w 3249105"/>
                <a:gd name="connsiteY23" fmla="*/ 186241 h 4353871"/>
                <a:gd name="connsiteX24" fmla="*/ 1883938 w 3249105"/>
                <a:gd name="connsiteY24" fmla="*/ 9047 h 4353871"/>
                <a:gd name="connsiteX25" fmla="*/ 1089346 w 3249105"/>
                <a:gd name="connsiteY25" fmla="*/ 306 h 4353871"/>
                <a:gd name="connsiteX26" fmla="*/ 1082216 w 3249105"/>
                <a:gd name="connsiteY26" fmla="*/ 0 h 4353871"/>
                <a:gd name="connsiteX27" fmla="*/ 1081420 w 3249105"/>
                <a:gd name="connsiteY27" fmla="*/ 180 h 4353871"/>
                <a:gd name="connsiteX28" fmla="*/ 1084636 w 3249105"/>
                <a:gd name="connsiteY28" fmla="*/ 231 h 435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49105" h="4353871">
                  <a:moveTo>
                    <a:pt x="1084636" y="231"/>
                  </a:moveTo>
                  <a:lnTo>
                    <a:pt x="1089336" y="681"/>
                  </a:lnTo>
                  <a:cubicBezTo>
                    <a:pt x="1089664" y="1997"/>
                    <a:pt x="1071985" y="5573"/>
                    <a:pt x="981281" y="14609"/>
                  </a:cubicBezTo>
                  <a:cubicBezTo>
                    <a:pt x="799874" y="32681"/>
                    <a:pt x="244842" y="-39847"/>
                    <a:pt x="903" y="108742"/>
                  </a:cubicBezTo>
                  <a:cubicBezTo>
                    <a:pt x="-16506" y="251491"/>
                    <a:pt x="221679" y="407357"/>
                    <a:pt x="384281" y="482384"/>
                  </a:cubicBezTo>
                  <a:cubicBezTo>
                    <a:pt x="546882" y="557411"/>
                    <a:pt x="824571" y="548932"/>
                    <a:pt x="976514" y="558904"/>
                  </a:cubicBezTo>
                  <a:cubicBezTo>
                    <a:pt x="1128456" y="568876"/>
                    <a:pt x="1178340" y="530299"/>
                    <a:pt x="1295939" y="542218"/>
                  </a:cubicBezTo>
                  <a:cubicBezTo>
                    <a:pt x="1416718" y="554137"/>
                    <a:pt x="1532728" y="547780"/>
                    <a:pt x="1654300" y="596250"/>
                  </a:cubicBezTo>
                  <a:cubicBezTo>
                    <a:pt x="1876786" y="684450"/>
                    <a:pt x="1874403" y="743249"/>
                    <a:pt x="1986441" y="979244"/>
                  </a:cubicBezTo>
                  <a:cubicBezTo>
                    <a:pt x="2022992" y="1054730"/>
                    <a:pt x="2123110" y="1307411"/>
                    <a:pt x="2128672" y="1433750"/>
                  </a:cubicBezTo>
                  <a:cubicBezTo>
                    <a:pt x="2134235" y="1563269"/>
                    <a:pt x="2154862" y="1782491"/>
                    <a:pt x="2123904" y="1926397"/>
                  </a:cubicBezTo>
                  <a:cubicBezTo>
                    <a:pt x="2092947" y="2070304"/>
                    <a:pt x="2091241" y="2230610"/>
                    <a:pt x="1942924" y="2297192"/>
                  </a:cubicBezTo>
                  <a:cubicBezTo>
                    <a:pt x="1794608" y="2363774"/>
                    <a:pt x="1551470" y="2533838"/>
                    <a:pt x="1234008" y="2325890"/>
                  </a:cubicBezTo>
                  <a:cubicBezTo>
                    <a:pt x="1099722" y="2242457"/>
                    <a:pt x="957847" y="2229212"/>
                    <a:pt x="857091" y="2076903"/>
                  </a:cubicBezTo>
                  <a:cubicBezTo>
                    <a:pt x="696488" y="1834124"/>
                    <a:pt x="442641" y="1689399"/>
                    <a:pt x="351169" y="1676895"/>
                  </a:cubicBezTo>
                  <a:cubicBezTo>
                    <a:pt x="259697" y="1664392"/>
                    <a:pt x="220856" y="1817539"/>
                    <a:pt x="308261" y="2001884"/>
                  </a:cubicBezTo>
                  <a:cubicBezTo>
                    <a:pt x="452083" y="2303829"/>
                    <a:pt x="828097" y="2662414"/>
                    <a:pt x="1080605" y="2914075"/>
                  </a:cubicBezTo>
                  <a:cubicBezTo>
                    <a:pt x="1333112" y="3165735"/>
                    <a:pt x="1526132" y="3324324"/>
                    <a:pt x="1823309" y="3511848"/>
                  </a:cubicBezTo>
                  <a:cubicBezTo>
                    <a:pt x="2010039" y="3611967"/>
                    <a:pt x="2523453" y="3768963"/>
                    <a:pt x="2672836" y="3919141"/>
                  </a:cubicBezTo>
                  <a:lnTo>
                    <a:pt x="3249105" y="4353871"/>
                  </a:lnTo>
                  <a:lnTo>
                    <a:pt x="3249105" y="1279194"/>
                  </a:lnTo>
                  <a:lnTo>
                    <a:pt x="3219647" y="1240664"/>
                  </a:lnTo>
                  <a:cubicBezTo>
                    <a:pt x="3004313" y="1010232"/>
                    <a:pt x="2774676" y="786952"/>
                    <a:pt x="2556163" y="558110"/>
                  </a:cubicBezTo>
                  <a:cubicBezTo>
                    <a:pt x="2439358" y="435743"/>
                    <a:pt x="2324142" y="309402"/>
                    <a:pt x="2208926" y="186241"/>
                  </a:cubicBezTo>
                  <a:cubicBezTo>
                    <a:pt x="2117548" y="89301"/>
                    <a:pt x="2020608" y="14609"/>
                    <a:pt x="1883938" y="9047"/>
                  </a:cubicBezTo>
                  <a:lnTo>
                    <a:pt x="1089346" y="306"/>
                  </a:lnTo>
                  <a:close/>
                  <a:moveTo>
                    <a:pt x="1082216" y="0"/>
                  </a:moveTo>
                  <a:cubicBezTo>
                    <a:pt x="1081070" y="35"/>
                    <a:pt x="1080519" y="112"/>
                    <a:pt x="1081420" y="180"/>
                  </a:cubicBezTo>
                  <a:lnTo>
                    <a:pt x="1084636" y="231"/>
                  </a:lnTo>
                  <a:close/>
                </a:path>
              </a:pathLst>
            </a:custGeom>
            <a:solidFill>
              <a:srgbClr val="FBCA87"/>
            </a:solidFill>
            <a:ln w="2454"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grpSp>
      <p:pic>
        <p:nvPicPr>
          <p:cNvPr id="61" name="Image 60">
            <a:extLst>
              <a:ext uri="{FF2B5EF4-FFF2-40B4-BE49-F238E27FC236}">
                <a16:creationId xmlns:a16="http://schemas.microsoft.com/office/drawing/2014/main" id="{1ED684F7-80EC-8D06-D073-0628D451C2EF}"/>
              </a:ext>
            </a:extLst>
          </p:cNvPr>
          <p:cNvPicPr>
            <a:picLocks noChangeAspect="1"/>
          </p:cNvPicPr>
          <p:nvPr/>
        </p:nvPicPr>
        <p:blipFill>
          <a:blip r:embed="rId2"/>
          <a:stretch>
            <a:fillRect/>
          </a:stretch>
        </p:blipFill>
        <p:spPr>
          <a:xfrm>
            <a:off x="4032908" y="1413164"/>
            <a:ext cx="5762381" cy="4267200"/>
          </a:xfrm>
          <a:prstGeom prst="rect">
            <a:avLst/>
          </a:prstGeom>
        </p:spPr>
      </p:pic>
      <p:grpSp>
        <p:nvGrpSpPr>
          <p:cNvPr id="62" name="Group 85">
            <a:extLst>
              <a:ext uri="{FF2B5EF4-FFF2-40B4-BE49-F238E27FC236}">
                <a16:creationId xmlns:a16="http://schemas.microsoft.com/office/drawing/2014/main" id="{03990B60-BF58-42E7-A7C5-AD85F9E9BBE9}"/>
              </a:ext>
            </a:extLst>
          </p:cNvPr>
          <p:cNvGrpSpPr/>
          <p:nvPr/>
        </p:nvGrpSpPr>
        <p:grpSpPr>
          <a:xfrm>
            <a:off x="2044282" y="4192990"/>
            <a:ext cx="1641751" cy="1607346"/>
            <a:chOff x="2885143" y="1808506"/>
            <a:chExt cx="1711817" cy="1675944"/>
          </a:xfrm>
        </p:grpSpPr>
        <p:sp>
          <p:nvSpPr>
            <p:cNvPr id="63" name="Freeform: Shape 42">
              <a:extLst>
                <a:ext uri="{FF2B5EF4-FFF2-40B4-BE49-F238E27FC236}">
                  <a16:creationId xmlns:a16="http://schemas.microsoft.com/office/drawing/2014/main" id="{BD5F200F-B78E-4137-B77F-817D3E6CA4C7}"/>
                </a:ext>
              </a:extLst>
            </p:cNvPr>
            <p:cNvSpPr/>
            <p:nvPr/>
          </p:nvSpPr>
          <p:spPr>
            <a:xfrm>
              <a:off x="3166666" y="2069217"/>
              <a:ext cx="1150731" cy="1150731"/>
            </a:xfrm>
            <a:custGeom>
              <a:avLst/>
              <a:gdLst>
                <a:gd name="connsiteX0" fmla="*/ 2247157 w 2247157"/>
                <a:gd name="connsiteY0" fmla="*/ 1123579 h 2247157"/>
                <a:gd name="connsiteX1" fmla="*/ 1123579 w 2247157"/>
                <a:gd name="connsiteY1" fmla="*/ 2247157 h 2247157"/>
                <a:gd name="connsiteX2" fmla="*/ 0 w 2247157"/>
                <a:gd name="connsiteY2" fmla="*/ 1123579 h 2247157"/>
                <a:gd name="connsiteX3" fmla="*/ 1123579 w 2247157"/>
                <a:gd name="connsiteY3" fmla="*/ 0 h 2247157"/>
                <a:gd name="connsiteX4" fmla="*/ 2247157 w 2247157"/>
                <a:gd name="connsiteY4" fmla="*/ 1123579 h 224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7157" h="2247157">
                  <a:moveTo>
                    <a:pt x="2247157" y="1123579"/>
                  </a:moveTo>
                  <a:cubicBezTo>
                    <a:pt x="2247157" y="1744114"/>
                    <a:pt x="1744114" y="2247157"/>
                    <a:pt x="1123579" y="2247157"/>
                  </a:cubicBezTo>
                  <a:cubicBezTo>
                    <a:pt x="503043" y="2247157"/>
                    <a:pt x="0" y="1744114"/>
                    <a:pt x="0" y="1123579"/>
                  </a:cubicBezTo>
                  <a:cubicBezTo>
                    <a:pt x="0" y="503043"/>
                    <a:pt x="503043" y="0"/>
                    <a:pt x="1123579" y="0"/>
                  </a:cubicBezTo>
                  <a:cubicBezTo>
                    <a:pt x="1744114" y="0"/>
                    <a:pt x="2247157" y="503043"/>
                    <a:pt x="2247157" y="1123579"/>
                  </a:cubicBezTo>
                  <a:close/>
                </a:path>
              </a:pathLst>
            </a:custGeom>
            <a:solidFill>
              <a:srgbClr val="E62949"/>
            </a:solidFill>
            <a:ln w="351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64" name="Freeform: Shape 43">
              <a:extLst>
                <a:ext uri="{FF2B5EF4-FFF2-40B4-BE49-F238E27FC236}">
                  <a16:creationId xmlns:a16="http://schemas.microsoft.com/office/drawing/2014/main" id="{1164A546-6F1D-450A-AF72-DD5BFAA74A0A}"/>
                </a:ext>
              </a:extLst>
            </p:cNvPr>
            <p:cNvSpPr/>
            <p:nvPr/>
          </p:nvSpPr>
          <p:spPr>
            <a:xfrm>
              <a:off x="3292680" y="2195231"/>
              <a:ext cx="898704" cy="898704"/>
            </a:xfrm>
            <a:custGeom>
              <a:avLst/>
              <a:gdLst>
                <a:gd name="connsiteX0" fmla="*/ 1754997 w 1754996"/>
                <a:gd name="connsiteY0" fmla="*/ 877498 h 1754996"/>
                <a:gd name="connsiteX1" fmla="*/ 877498 w 1754996"/>
                <a:gd name="connsiteY1" fmla="*/ 1754997 h 1754996"/>
                <a:gd name="connsiteX2" fmla="*/ 0 w 1754996"/>
                <a:gd name="connsiteY2" fmla="*/ 877498 h 1754996"/>
                <a:gd name="connsiteX3" fmla="*/ 877498 w 1754996"/>
                <a:gd name="connsiteY3" fmla="*/ 0 h 1754996"/>
                <a:gd name="connsiteX4" fmla="*/ 1754997 w 1754996"/>
                <a:gd name="connsiteY4" fmla="*/ 877498 h 1754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4996" h="1754996">
                  <a:moveTo>
                    <a:pt x="1754997" y="877498"/>
                  </a:moveTo>
                  <a:cubicBezTo>
                    <a:pt x="1754997" y="1362127"/>
                    <a:pt x="1362127" y="1754997"/>
                    <a:pt x="877498" y="1754997"/>
                  </a:cubicBezTo>
                  <a:cubicBezTo>
                    <a:pt x="392869" y="1754997"/>
                    <a:pt x="0" y="1362127"/>
                    <a:pt x="0" y="877498"/>
                  </a:cubicBezTo>
                  <a:cubicBezTo>
                    <a:pt x="0" y="392869"/>
                    <a:pt x="392869" y="0"/>
                    <a:pt x="877498" y="0"/>
                  </a:cubicBezTo>
                  <a:cubicBezTo>
                    <a:pt x="1362127" y="0"/>
                    <a:pt x="1754997" y="392869"/>
                    <a:pt x="1754997" y="877498"/>
                  </a:cubicBezTo>
                  <a:close/>
                </a:path>
              </a:pathLst>
            </a:custGeom>
            <a:solidFill>
              <a:srgbClr val="FAAF40"/>
            </a:solidFill>
            <a:ln w="351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Arial Unicode MS"/>
              </a:endParaRPr>
            </a:p>
          </p:txBody>
        </p:sp>
        <p:grpSp>
          <p:nvGrpSpPr>
            <p:cNvPr id="65" name="Graphic 153">
              <a:extLst>
                <a:ext uri="{FF2B5EF4-FFF2-40B4-BE49-F238E27FC236}">
                  <a16:creationId xmlns:a16="http://schemas.microsoft.com/office/drawing/2014/main" id="{29368B8F-21BA-41A2-BEE9-6986249BB87E}"/>
                </a:ext>
              </a:extLst>
            </p:cNvPr>
            <p:cNvGrpSpPr/>
            <p:nvPr/>
          </p:nvGrpSpPr>
          <p:grpSpPr>
            <a:xfrm>
              <a:off x="3617277" y="2301717"/>
              <a:ext cx="250768" cy="686454"/>
              <a:chOff x="4740251" y="1730671"/>
              <a:chExt cx="489702" cy="1340514"/>
            </a:xfrm>
            <a:solidFill>
              <a:srgbClr val="000000"/>
            </a:solidFill>
          </p:grpSpPr>
          <p:sp>
            <p:nvSpPr>
              <p:cNvPr id="67" name="Freeform: Shape 82">
                <a:extLst>
                  <a:ext uri="{FF2B5EF4-FFF2-40B4-BE49-F238E27FC236}">
                    <a16:creationId xmlns:a16="http://schemas.microsoft.com/office/drawing/2014/main" id="{381B356E-8474-47CC-B1E9-81265CF02407}"/>
                  </a:ext>
                </a:extLst>
              </p:cNvPr>
              <p:cNvSpPr/>
              <p:nvPr/>
            </p:nvSpPr>
            <p:spPr>
              <a:xfrm>
                <a:off x="4807951" y="2267311"/>
                <a:ext cx="705" cy="705"/>
              </a:xfrm>
              <a:custGeom>
                <a:avLst/>
                <a:gdLst>
                  <a:gd name="connsiteX0" fmla="*/ 0 w 705"/>
                  <a:gd name="connsiteY0" fmla="*/ 0 h 705"/>
                  <a:gd name="connsiteX1" fmla="*/ 0 w 705"/>
                  <a:gd name="connsiteY1" fmla="*/ 705 h 705"/>
                  <a:gd name="connsiteX2" fmla="*/ 705 w 705"/>
                  <a:gd name="connsiteY2" fmla="*/ 353 h 705"/>
                  <a:gd name="connsiteX3" fmla="*/ 705 w 705"/>
                  <a:gd name="connsiteY3" fmla="*/ 0 h 705"/>
                  <a:gd name="connsiteX4" fmla="*/ 0 w 705"/>
                  <a:gd name="connsiteY4" fmla="*/ 0 h 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 h="705">
                    <a:moveTo>
                      <a:pt x="0" y="0"/>
                    </a:moveTo>
                    <a:lnTo>
                      <a:pt x="0" y="705"/>
                    </a:lnTo>
                    <a:cubicBezTo>
                      <a:pt x="0" y="353"/>
                      <a:pt x="352" y="353"/>
                      <a:pt x="705" y="353"/>
                    </a:cubicBezTo>
                    <a:cubicBezTo>
                      <a:pt x="705" y="353"/>
                      <a:pt x="705" y="0"/>
                      <a:pt x="705" y="0"/>
                    </a:cubicBezTo>
                    <a:lnTo>
                      <a:pt x="0" y="0"/>
                    </a:lnTo>
                    <a:close/>
                  </a:path>
                </a:pathLst>
              </a:custGeom>
              <a:solidFill>
                <a:srgbClr val="000000"/>
              </a:solidFill>
              <a:ln w="351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68" name="Freeform: Shape 83">
                <a:extLst>
                  <a:ext uri="{FF2B5EF4-FFF2-40B4-BE49-F238E27FC236}">
                    <a16:creationId xmlns:a16="http://schemas.microsoft.com/office/drawing/2014/main" id="{162CF6FC-9D30-45E3-A287-3D255FAF5DD9}"/>
                  </a:ext>
                </a:extLst>
              </p:cNvPr>
              <p:cNvSpPr/>
              <p:nvPr/>
            </p:nvSpPr>
            <p:spPr>
              <a:xfrm>
                <a:off x="4740251" y="1730671"/>
                <a:ext cx="489702" cy="1340514"/>
              </a:xfrm>
              <a:custGeom>
                <a:avLst/>
                <a:gdLst>
                  <a:gd name="connsiteX0" fmla="*/ 488293 w 489702"/>
                  <a:gd name="connsiteY0" fmla="*/ 1294624 h 1340514"/>
                  <a:gd name="connsiteX1" fmla="*/ 451980 w 489702"/>
                  <a:gd name="connsiteY1" fmla="*/ 1202961 h 1340514"/>
                  <a:gd name="connsiteX2" fmla="*/ 353971 w 489702"/>
                  <a:gd name="connsiteY2" fmla="*/ 1119759 h 1340514"/>
                  <a:gd name="connsiteX3" fmla="*/ 227053 w 489702"/>
                  <a:gd name="connsiteY3" fmla="*/ 1050659 h 1340514"/>
                  <a:gd name="connsiteX4" fmla="*/ 105423 w 489702"/>
                  <a:gd name="connsiteY4" fmla="*/ 969572 h 1340514"/>
                  <a:gd name="connsiteX5" fmla="*/ 101192 w 489702"/>
                  <a:gd name="connsiteY5" fmla="*/ 961816 h 1340514"/>
                  <a:gd name="connsiteX6" fmla="*/ 368778 w 489702"/>
                  <a:gd name="connsiteY6" fmla="*/ 962169 h 1340514"/>
                  <a:gd name="connsiteX7" fmla="*/ 410379 w 489702"/>
                  <a:gd name="connsiteY7" fmla="*/ 960406 h 1340514"/>
                  <a:gd name="connsiteX8" fmla="*/ 411437 w 489702"/>
                  <a:gd name="connsiteY8" fmla="*/ 925856 h 1340514"/>
                  <a:gd name="connsiteX9" fmla="*/ 410026 w 489702"/>
                  <a:gd name="connsiteY9" fmla="*/ 915280 h 1340514"/>
                  <a:gd name="connsiteX10" fmla="*/ 70168 w 489702"/>
                  <a:gd name="connsiteY10" fmla="*/ 910344 h 1340514"/>
                  <a:gd name="connsiteX11" fmla="*/ 67347 w 489702"/>
                  <a:gd name="connsiteY11" fmla="*/ 889543 h 1340514"/>
                  <a:gd name="connsiteX12" fmla="*/ 70520 w 489702"/>
                  <a:gd name="connsiteY12" fmla="*/ 887076 h 1340514"/>
                  <a:gd name="connsiteX13" fmla="*/ 372656 w 489702"/>
                  <a:gd name="connsiteY13" fmla="*/ 886370 h 1340514"/>
                  <a:gd name="connsiteX14" fmla="*/ 408264 w 489702"/>
                  <a:gd name="connsiteY14" fmla="*/ 884608 h 1340514"/>
                  <a:gd name="connsiteX15" fmla="*/ 408969 w 489702"/>
                  <a:gd name="connsiteY15" fmla="*/ 850058 h 1340514"/>
                  <a:gd name="connsiteX16" fmla="*/ 407911 w 489702"/>
                  <a:gd name="connsiteY16" fmla="*/ 839481 h 1340514"/>
                  <a:gd name="connsiteX17" fmla="*/ 81802 w 489702"/>
                  <a:gd name="connsiteY17" fmla="*/ 833841 h 1340514"/>
                  <a:gd name="connsiteX18" fmla="*/ 97314 w 489702"/>
                  <a:gd name="connsiteY18" fmla="*/ 808104 h 1340514"/>
                  <a:gd name="connsiteX19" fmla="*/ 103660 w 489702"/>
                  <a:gd name="connsiteY19" fmla="*/ 805284 h 1340514"/>
                  <a:gd name="connsiteX20" fmla="*/ 334933 w 489702"/>
                  <a:gd name="connsiteY20" fmla="*/ 805284 h 1340514"/>
                  <a:gd name="connsiteX21" fmla="*/ 406501 w 489702"/>
                  <a:gd name="connsiteY21" fmla="*/ 803521 h 1340514"/>
                  <a:gd name="connsiteX22" fmla="*/ 411789 w 489702"/>
                  <a:gd name="connsiteY22" fmla="*/ 772497 h 1340514"/>
                  <a:gd name="connsiteX23" fmla="*/ 411437 w 489702"/>
                  <a:gd name="connsiteY23" fmla="*/ 757690 h 1340514"/>
                  <a:gd name="connsiteX24" fmla="*/ 395924 w 489702"/>
                  <a:gd name="connsiteY24" fmla="*/ 755927 h 1340514"/>
                  <a:gd name="connsiteX25" fmla="*/ 177343 w 489702"/>
                  <a:gd name="connsiteY25" fmla="*/ 755574 h 1340514"/>
                  <a:gd name="connsiteX26" fmla="*/ 163946 w 489702"/>
                  <a:gd name="connsiteY26" fmla="*/ 750639 h 1340514"/>
                  <a:gd name="connsiteX27" fmla="*/ 180868 w 489702"/>
                  <a:gd name="connsiteY27" fmla="*/ 739709 h 1340514"/>
                  <a:gd name="connsiteX28" fmla="*/ 294390 w 489702"/>
                  <a:gd name="connsiteY28" fmla="*/ 678366 h 1340514"/>
                  <a:gd name="connsiteX29" fmla="*/ 441756 w 489702"/>
                  <a:gd name="connsiteY29" fmla="*/ 574363 h 1340514"/>
                  <a:gd name="connsiteX30" fmla="*/ 452332 w 489702"/>
                  <a:gd name="connsiteY30" fmla="*/ 352609 h 1340514"/>
                  <a:gd name="connsiteX31" fmla="*/ 388168 w 489702"/>
                  <a:gd name="connsiteY31" fmla="*/ 292323 h 1340514"/>
                  <a:gd name="connsiteX32" fmla="*/ 222822 w 489702"/>
                  <a:gd name="connsiteY32" fmla="*/ 196429 h 1340514"/>
                  <a:gd name="connsiteX33" fmla="*/ 132217 w 489702"/>
                  <a:gd name="connsiteY33" fmla="*/ 139316 h 1340514"/>
                  <a:gd name="connsiteX34" fmla="*/ 145261 w 489702"/>
                  <a:gd name="connsiteY34" fmla="*/ 134028 h 1340514"/>
                  <a:gd name="connsiteX35" fmla="*/ 404386 w 489702"/>
                  <a:gd name="connsiteY35" fmla="*/ 132617 h 1340514"/>
                  <a:gd name="connsiteX36" fmla="*/ 434705 w 489702"/>
                  <a:gd name="connsiteY36" fmla="*/ 108644 h 1340514"/>
                  <a:gd name="connsiteX37" fmla="*/ 420250 w 489702"/>
                  <a:gd name="connsiteY37" fmla="*/ 87491 h 1340514"/>
                  <a:gd name="connsiteX38" fmla="*/ 94141 w 489702"/>
                  <a:gd name="connsiteY38" fmla="*/ 86786 h 1340514"/>
                  <a:gd name="connsiteX39" fmla="*/ 72636 w 489702"/>
                  <a:gd name="connsiteY39" fmla="*/ 72684 h 1340514"/>
                  <a:gd name="connsiteX40" fmla="*/ 64174 w 489702"/>
                  <a:gd name="connsiteY40" fmla="*/ 31788 h 1340514"/>
                  <a:gd name="connsiteX41" fmla="*/ 31740 w 489702"/>
                  <a:gd name="connsiteY41" fmla="*/ 58 h 1340514"/>
                  <a:gd name="connsiteX42" fmla="*/ 1773 w 489702"/>
                  <a:gd name="connsiteY42" fmla="*/ 34608 h 1340514"/>
                  <a:gd name="connsiteX43" fmla="*/ 2125 w 489702"/>
                  <a:gd name="connsiteY43" fmla="*/ 44832 h 1340514"/>
                  <a:gd name="connsiteX44" fmla="*/ 38438 w 489702"/>
                  <a:gd name="connsiteY44" fmla="*/ 136495 h 1340514"/>
                  <a:gd name="connsiteX45" fmla="*/ 136447 w 489702"/>
                  <a:gd name="connsiteY45" fmla="*/ 219697 h 1340514"/>
                  <a:gd name="connsiteX46" fmla="*/ 288396 w 489702"/>
                  <a:gd name="connsiteY46" fmla="*/ 303957 h 1340514"/>
                  <a:gd name="connsiteX47" fmla="*/ 379707 w 489702"/>
                  <a:gd name="connsiteY47" fmla="*/ 367416 h 1340514"/>
                  <a:gd name="connsiteX48" fmla="*/ 366310 w 489702"/>
                  <a:gd name="connsiteY48" fmla="*/ 372352 h 1340514"/>
                  <a:gd name="connsiteX49" fmla="*/ 76514 w 489702"/>
                  <a:gd name="connsiteY49" fmla="*/ 373409 h 1340514"/>
                  <a:gd name="connsiteX50" fmla="*/ 74046 w 489702"/>
                  <a:gd name="connsiteY50" fmla="*/ 415716 h 1340514"/>
                  <a:gd name="connsiteX51" fmla="*/ 417430 w 489702"/>
                  <a:gd name="connsiteY51" fmla="*/ 420651 h 1340514"/>
                  <a:gd name="connsiteX52" fmla="*/ 425539 w 489702"/>
                  <a:gd name="connsiteY52" fmla="*/ 452381 h 1340514"/>
                  <a:gd name="connsiteX53" fmla="*/ 408969 w 489702"/>
                  <a:gd name="connsiteY53" fmla="*/ 455201 h 1340514"/>
                  <a:gd name="connsiteX54" fmla="*/ 84975 w 489702"/>
                  <a:gd name="connsiteY54" fmla="*/ 454144 h 1340514"/>
                  <a:gd name="connsiteX55" fmla="*/ 71578 w 489702"/>
                  <a:gd name="connsiteY55" fmla="*/ 456611 h 1340514"/>
                  <a:gd name="connsiteX56" fmla="*/ 71578 w 489702"/>
                  <a:gd name="connsiteY56" fmla="*/ 501033 h 1340514"/>
                  <a:gd name="connsiteX57" fmla="*/ 85327 w 489702"/>
                  <a:gd name="connsiteY57" fmla="*/ 503148 h 1340514"/>
                  <a:gd name="connsiteX58" fmla="*/ 396982 w 489702"/>
                  <a:gd name="connsiteY58" fmla="*/ 503501 h 1340514"/>
                  <a:gd name="connsiteX59" fmla="*/ 411084 w 489702"/>
                  <a:gd name="connsiteY59" fmla="*/ 510552 h 1340514"/>
                  <a:gd name="connsiteX60" fmla="*/ 391341 w 489702"/>
                  <a:gd name="connsiteY60" fmla="*/ 536288 h 1340514"/>
                  <a:gd name="connsiteX61" fmla="*/ 83917 w 489702"/>
                  <a:gd name="connsiteY61" fmla="*/ 535583 h 1340514"/>
                  <a:gd name="connsiteX62" fmla="*/ 69463 w 489702"/>
                  <a:gd name="connsiteY62" fmla="*/ 537346 h 1340514"/>
                  <a:gd name="connsiteX63" fmla="*/ 69815 w 489702"/>
                  <a:gd name="connsiteY63" fmla="*/ 583177 h 1340514"/>
                  <a:gd name="connsiteX64" fmla="*/ 70873 w 489702"/>
                  <a:gd name="connsiteY64" fmla="*/ 582824 h 1340514"/>
                  <a:gd name="connsiteX65" fmla="*/ 71578 w 489702"/>
                  <a:gd name="connsiteY65" fmla="*/ 583530 h 1340514"/>
                  <a:gd name="connsiteX66" fmla="*/ 85680 w 489702"/>
                  <a:gd name="connsiteY66" fmla="*/ 584587 h 1340514"/>
                  <a:gd name="connsiteX67" fmla="*/ 310607 w 489702"/>
                  <a:gd name="connsiteY67" fmla="*/ 584940 h 1340514"/>
                  <a:gd name="connsiteX68" fmla="*/ 321889 w 489702"/>
                  <a:gd name="connsiteY68" fmla="*/ 590581 h 1340514"/>
                  <a:gd name="connsiteX69" fmla="*/ 246443 w 489702"/>
                  <a:gd name="connsiteY69" fmla="*/ 633592 h 1340514"/>
                  <a:gd name="connsiteX70" fmla="*/ 84975 w 489702"/>
                  <a:gd name="connsiteY70" fmla="*/ 729838 h 1340514"/>
                  <a:gd name="connsiteX71" fmla="*/ 16932 w 489702"/>
                  <a:gd name="connsiteY71" fmla="*/ 809867 h 1340514"/>
                  <a:gd name="connsiteX72" fmla="*/ 19400 w 489702"/>
                  <a:gd name="connsiteY72" fmla="*/ 962169 h 1340514"/>
                  <a:gd name="connsiteX73" fmla="*/ 34913 w 489702"/>
                  <a:gd name="connsiteY73" fmla="*/ 984732 h 1340514"/>
                  <a:gd name="connsiteX74" fmla="*/ 166766 w 489702"/>
                  <a:gd name="connsiteY74" fmla="*/ 1089440 h 1340514"/>
                  <a:gd name="connsiteX75" fmla="*/ 307787 w 489702"/>
                  <a:gd name="connsiteY75" fmla="*/ 1165238 h 1340514"/>
                  <a:gd name="connsiteX76" fmla="*/ 359612 w 489702"/>
                  <a:gd name="connsiteY76" fmla="*/ 1200846 h 1340514"/>
                  <a:gd name="connsiteX77" fmla="*/ 346567 w 489702"/>
                  <a:gd name="connsiteY77" fmla="*/ 1206134 h 1340514"/>
                  <a:gd name="connsiteX78" fmla="*/ 69463 w 489702"/>
                  <a:gd name="connsiteY78" fmla="*/ 1208602 h 1340514"/>
                  <a:gd name="connsiteX79" fmla="*/ 56771 w 489702"/>
                  <a:gd name="connsiteY79" fmla="*/ 1227992 h 1340514"/>
                  <a:gd name="connsiteX80" fmla="*/ 71225 w 489702"/>
                  <a:gd name="connsiteY80" fmla="*/ 1253023 h 1340514"/>
                  <a:gd name="connsiteX81" fmla="*/ 397335 w 489702"/>
                  <a:gd name="connsiteY81" fmla="*/ 1253728 h 1340514"/>
                  <a:gd name="connsiteX82" fmla="*/ 418840 w 489702"/>
                  <a:gd name="connsiteY82" fmla="*/ 1267830 h 1340514"/>
                  <a:gd name="connsiteX83" fmla="*/ 427301 w 489702"/>
                  <a:gd name="connsiteY83" fmla="*/ 1308726 h 1340514"/>
                  <a:gd name="connsiteX84" fmla="*/ 459736 w 489702"/>
                  <a:gd name="connsiteY84" fmla="*/ 1340456 h 1340514"/>
                  <a:gd name="connsiteX85" fmla="*/ 489703 w 489702"/>
                  <a:gd name="connsiteY85" fmla="*/ 1305906 h 1340514"/>
                  <a:gd name="connsiteX86" fmla="*/ 488293 w 489702"/>
                  <a:gd name="connsiteY86" fmla="*/ 1294624 h 134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9702" h="1340514">
                    <a:moveTo>
                      <a:pt x="488293" y="1294624"/>
                    </a:moveTo>
                    <a:cubicBezTo>
                      <a:pt x="485120" y="1260427"/>
                      <a:pt x="472780" y="1230107"/>
                      <a:pt x="451980" y="1202961"/>
                    </a:cubicBezTo>
                    <a:cubicBezTo>
                      <a:pt x="425186" y="1168058"/>
                      <a:pt x="390636" y="1142675"/>
                      <a:pt x="353971" y="1119759"/>
                    </a:cubicBezTo>
                    <a:cubicBezTo>
                      <a:pt x="327882" y="1103542"/>
                      <a:pt x="241860" y="1058768"/>
                      <a:pt x="227053" y="1050659"/>
                    </a:cubicBezTo>
                    <a:cubicBezTo>
                      <a:pt x="184042" y="1027038"/>
                      <a:pt x="141030" y="1004122"/>
                      <a:pt x="105423" y="969572"/>
                    </a:cubicBezTo>
                    <a:cubicBezTo>
                      <a:pt x="96961" y="964284"/>
                      <a:pt x="95199" y="961464"/>
                      <a:pt x="101192" y="961816"/>
                    </a:cubicBezTo>
                    <a:cubicBezTo>
                      <a:pt x="149492" y="961464"/>
                      <a:pt x="343394" y="962521"/>
                      <a:pt x="368778" y="962169"/>
                    </a:cubicBezTo>
                    <a:cubicBezTo>
                      <a:pt x="382527" y="961816"/>
                      <a:pt x="394867" y="962874"/>
                      <a:pt x="410379" y="960406"/>
                    </a:cubicBezTo>
                    <a:cubicBezTo>
                      <a:pt x="410731" y="948772"/>
                      <a:pt x="411084" y="937138"/>
                      <a:pt x="411437" y="925856"/>
                    </a:cubicBezTo>
                    <a:cubicBezTo>
                      <a:pt x="412847" y="924093"/>
                      <a:pt x="412494" y="916337"/>
                      <a:pt x="410026" y="915280"/>
                    </a:cubicBezTo>
                    <a:cubicBezTo>
                      <a:pt x="397687" y="914927"/>
                      <a:pt x="106128" y="910696"/>
                      <a:pt x="70168" y="910344"/>
                    </a:cubicBezTo>
                    <a:cubicBezTo>
                      <a:pt x="68052" y="903645"/>
                      <a:pt x="65937" y="896947"/>
                      <a:pt x="67347" y="889543"/>
                    </a:cubicBezTo>
                    <a:cubicBezTo>
                      <a:pt x="68052" y="888486"/>
                      <a:pt x="69463" y="887428"/>
                      <a:pt x="70520" y="887076"/>
                    </a:cubicBezTo>
                    <a:cubicBezTo>
                      <a:pt x="136095" y="886723"/>
                      <a:pt x="350798" y="887076"/>
                      <a:pt x="372656" y="886370"/>
                    </a:cubicBezTo>
                    <a:cubicBezTo>
                      <a:pt x="384643" y="886018"/>
                      <a:pt x="408264" y="884608"/>
                      <a:pt x="408264" y="884608"/>
                    </a:cubicBezTo>
                    <a:cubicBezTo>
                      <a:pt x="408616" y="872974"/>
                      <a:pt x="408616" y="861339"/>
                      <a:pt x="408969" y="850058"/>
                    </a:cubicBezTo>
                    <a:cubicBezTo>
                      <a:pt x="409321" y="843712"/>
                      <a:pt x="409674" y="840539"/>
                      <a:pt x="407911" y="839481"/>
                    </a:cubicBezTo>
                    <a:cubicBezTo>
                      <a:pt x="397335" y="839129"/>
                      <a:pt x="124460" y="835603"/>
                      <a:pt x="81802" y="833841"/>
                    </a:cubicBezTo>
                    <a:cubicBezTo>
                      <a:pt x="81097" y="821854"/>
                      <a:pt x="89910" y="815508"/>
                      <a:pt x="97314" y="808104"/>
                    </a:cubicBezTo>
                    <a:cubicBezTo>
                      <a:pt x="99077" y="807047"/>
                      <a:pt x="101192" y="805636"/>
                      <a:pt x="103660" y="805284"/>
                    </a:cubicBezTo>
                    <a:cubicBezTo>
                      <a:pt x="180868" y="804226"/>
                      <a:pt x="258077" y="804931"/>
                      <a:pt x="334933" y="805284"/>
                    </a:cubicBezTo>
                    <a:cubicBezTo>
                      <a:pt x="349035" y="805284"/>
                      <a:pt x="390284" y="804931"/>
                      <a:pt x="406501" y="803521"/>
                    </a:cubicBezTo>
                    <a:cubicBezTo>
                      <a:pt x="415315" y="802816"/>
                      <a:pt x="411437" y="783778"/>
                      <a:pt x="411789" y="772497"/>
                    </a:cubicBezTo>
                    <a:cubicBezTo>
                      <a:pt x="411789" y="769676"/>
                      <a:pt x="411437" y="760510"/>
                      <a:pt x="411437" y="757690"/>
                    </a:cubicBezTo>
                    <a:cubicBezTo>
                      <a:pt x="406501" y="754164"/>
                      <a:pt x="401213" y="755927"/>
                      <a:pt x="395924" y="755927"/>
                    </a:cubicBezTo>
                    <a:cubicBezTo>
                      <a:pt x="322946" y="755927"/>
                      <a:pt x="249968" y="755927"/>
                      <a:pt x="177343" y="755574"/>
                    </a:cubicBezTo>
                    <a:cubicBezTo>
                      <a:pt x="173112" y="755574"/>
                      <a:pt x="154075" y="757690"/>
                      <a:pt x="163946" y="750639"/>
                    </a:cubicBezTo>
                    <a:cubicBezTo>
                      <a:pt x="169587" y="747113"/>
                      <a:pt x="174875" y="742882"/>
                      <a:pt x="180868" y="739709"/>
                    </a:cubicBezTo>
                    <a:cubicBezTo>
                      <a:pt x="218591" y="719262"/>
                      <a:pt x="256667" y="698814"/>
                      <a:pt x="294390" y="678366"/>
                    </a:cubicBezTo>
                    <a:cubicBezTo>
                      <a:pt x="347625" y="649457"/>
                      <a:pt x="400507" y="619842"/>
                      <a:pt x="441756" y="574363"/>
                    </a:cubicBezTo>
                    <a:cubicBezTo>
                      <a:pt x="500632" y="509494"/>
                      <a:pt x="504863" y="421356"/>
                      <a:pt x="452332" y="352609"/>
                    </a:cubicBezTo>
                    <a:cubicBezTo>
                      <a:pt x="434352" y="328988"/>
                      <a:pt x="412142" y="309598"/>
                      <a:pt x="388168" y="292323"/>
                    </a:cubicBezTo>
                    <a:cubicBezTo>
                      <a:pt x="336343" y="254952"/>
                      <a:pt x="278525" y="227454"/>
                      <a:pt x="222822" y="196429"/>
                    </a:cubicBezTo>
                    <a:cubicBezTo>
                      <a:pt x="191445" y="179154"/>
                      <a:pt x="160068" y="162584"/>
                      <a:pt x="132217" y="139316"/>
                    </a:cubicBezTo>
                    <a:cubicBezTo>
                      <a:pt x="122698" y="131912"/>
                      <a:pt x="135389" y="133675"/>
                      <a:pt x="145261" y="134028"/>
                    </a:cubicBezTo>
                    <a:cubicBezTo>
                      <a:pt x="203784" y="135790"/>
                      <a:pt x="402270" y="132617"/>
                      <a:pt x="404386" y="132617"/>
                    </a:cubicBezTo>
                    <a:cubicBezTo>
                      <a:pt x="439993" y="133675"/>
                      <a:pt x="436468" y="128387"/>
                      <a:pt x="434705" y="108644"/>
                    </a:cubicBezTo>
                    <a:cubicBezTo>
                      <a:pt x="432942" y="87491"/>
                      <a:pt x="432942" y="87491"/>
                      <a:pt x="420250" y="87491"/>
                    </a:cubicBezTo>
                    <a:cubicBezTo>
                      <a:pt x="311665" y="87491"/>
                      <a:pt x="202727" y="84318"/>
                      <a:pt x="94141" y="86786"/>
                    </a:cubicBezTo>
                    <a:cubicBezTo>
                      <a:pt x="71930" y="87138"/>
                      <a:pt x="77571" y="88901"/>
                      <a:pt x="72636" y="72684"/>
                    </a:cubicBezTo>
                    <a:cubicBezTo>
                      <a:pt x="68757" y="58934"/>
                      <a:pt x="64879" y="45890"/>
                      <a:pt x="64174" y="31788"/>
                    </a:cubicBezTo>
                    <a:cubicBezTo>
                      <a:pt x="63117" y="12398"/>
                      <a:pt x="48662" y="-999"/>
                      <a:pt x="31740" y="58"/>
                    </a:cubicBezTo>
                    <a:cubicBezTo>
                      <a:pt x="14465" y="1116"/>
                      <a:pt x="2125" y="15571"/>
                      <a:pt x="1773" y="34608"/>
                    </a:cubicBezTo>
                    <a:cubicBezTo>
                      <a:pt x="1773" y="38134"/>
                      <a:pt x="1773" y="41307"/>
                      <a:pt x="2125" y="44832"/>
                    </a:cubicBezTo>
                    <a:cubicBezTo>
                      <a:pt x="5298" y="79030"/>
                      <a:pt x="17638" y="109349"/>
                      <a:pt x="38438" y="136495"/>
                    </a:cubicBezTo>
                    <a:cubicBezTo>
                      <a:pt x="65232" y="171398"/>
                      <a:pt x="99782" y="196782"/>
                      <a:pt x="136447" y="219697"/>
                    </a:cubicBezTo>
                    <a:cubicBezTo>
                      <a:pt x="185804" y="250369"/>
                      <a:pt x="237982" y="275400"/>
                      <a:pt x="288396" y="303957"/>
                    </a:cubicBezTo>
                    <a:cubicBezTo>
                      <a:pt x="320831" y="322290"/>
                      <a:pt x="352913" y="340975"/>
                      <a:pt x="379707" y="367416"/>
                    </a:cubicBezTo>
                    <a:cubicBezTo>
                      <a:pt x="389931" y="375525"/>
                      <a:pt x="370541" y="372352"/>
                      <a:pt x="366310" y="372352"/>
                    </a:cubicBezTo>
                    <a:cubicBezTo>
                      <a:pt x="276057" y="372704"/>
                      <a:pt x="96256" y="372704"/>
                      <a:pt x="76514" y="373409"/>
                    </a:cubicBezTo>
                    <a:cubicBezTo>
                      <a:pt x="74046" y="388569"/>
                      <a:pt x="72283" y="400908"/>
                      <a:pt x="74046" y="415716"/>
                    </a:cubicBezTo>
                    <a:cubicBezTo>
                      <a:pt x="108596" y="419241"/>
                      <a:pt x="403680" y="421004"/>
                      <a:pt x="417430" y="420651"/>
                    </a:cubicBezTo>
                    <a:cubicBezTo>
                      <a:pt x="423776" y="433696"/>
                      <a:pt x="425539" y="441099"/>
                      <a:pt x="425539" y="452381"/>
                    </a:cubicBezTo>
                    <a:cubicBezTo>
                      <a:pt x="426596" y="456964"/>
                      <a:pt x="414609" y="455201"/>
                      <a:pt x="408969" y="455201"/>
                    </a:cubicBezTo>
                    <a:cubicBezTo>
                      <a:pt x="365958" y="454849"/>
                      <a:pt x="149844" y="453791"/>
                      <a:pt x="84975" y="454144"/>
                    </a:cubicBezTo>
                    <a:cubicBezTo>
                      <a:pt x="80392" y="454144"/>
                      <a:pt x="75456" y="451676"/>
                      <a:pt x="71578" y="456611"/>
                    </a:cubicBezTo>
                    <a:cubicBezTo>
                      <a:pt x="71578" y="471418"/>
                      <a:pt x="71578" y="486226"/>
                      <a:pt x="71578" y="501033"/>
                    </a:cubicBezTo>
                    <a:cubicBezTo>
                      <a:pt x="75456" y="505263"/>
                      <a:pt x="80744" y="503148"/>
                      <a:pt x="85327" y="503148"/>
                    </a:cubicBezTo>
                    <a:cubicBezTo>
                      <a:pt x="139620" y="503148"/>
                      <a:pt x="347272" y="504911"/>
                      <a:pt x="396982" y="503501"/>
                    </a:cubicBezTo>
                    <a:cubicBezTo>
                      <a:pt x="405091" y="503148"/>
                      <a:pt x="418135" y="501033"/>
                      <a:pt x="411084" y="510552"/>
                    </a:cubicBezTo>
                    <a:cubicBezTo>
                      <a:pt x="406148" y="520423"/>
                      <a:pt x="399450" y="528884"/>
                      <a:pt x="391341" y="536288"/>
                    </a:cubicBezTo>
                    <a:cubicBezTo>
                      <a:pt x="384995" y="536993"/>
                      <a:pt x="180163" y="536640"/>
                      <a:pt x="83917" y="535583"/>
                    </a:cubicBezTo>
                    <a:cubicBezTo>
                      <a:pt x="79334" y="535583"/>
                      <a:pt x="73693" y="533115"/>
                      <a:pt x="69463" y="537346"/>
                    </a:cubicBezTo>
                    <a:cubicBezTo>
                      <a:pt x="65937" y="552505"/>
                      <a:pt x="65585" y="568017"/>
                      <a:pt x="69815" y="583177"/>
                    </a:cubicBezTo>
                    <a:lnTo>
                      <a:pt x="70873" y="582824"/>
                    </a:lnTo>
                    <a:lnTo>
                      <a:pt x="71578" y="583530"/>
                    </a:lnTo>
                    <a:cubicBezTo>
                      <a:pt x="76161" y="585997"/>
                      <a:pt x="81097" y="584587"/>
                      <a:pt x="85680" y="584587"/>
                    </a:cubicBezTo>
                    <a:cubicBezTo>
                      <a:pt x="121993" y="584587"/>
                      <a:pt x="271827" y="584587"/>
                      <a:pt x="310607" y="584940"/>
                    </a:cubicBezTo>
                    <a:cubicBezTo>
                      <a:pt x="314485" y="584940"/>
                      <a:pt x="336343" y="583882"/>
                      <a:pt x="321889" y="590581"/>
                    </a:cubicBezTo>
                    <a:cubicBezTo>
                      <a:pt x="297915" y="606798"/>
                      <a:pt x="271827" y="619842"/>
                      <a:pt x="246443" y="633592"/>
                    </a:cubicBezTo>
                    <a:cubicBezTo>
                      <a:pt x="191093" y="663206"/>
                      <a:pt x="134332" y="690705"/>
                      <a:pt x="84975" y="729838"/>
                    </a:cubicBezTo>
                    <a:cubicBezTo>
                      <a:pt x="57123" y="752049"/>
                      <a:pt x="32445" y="777080"/>
                      <a:pt x="16932" y="809867"/>
                    </a:cubicBezTo>
                    <a:cubicBezTo>
                      <a:pt x="-7393" y="860634"/>
                      <a:pt x="-4573" y="911754"/>
                      <a:pt x="19400" y="962169"/>
                    </a:cubicBezTo>
                    <a:cubicBezTo>
                      <a:pt x="24689" y="969572"/>
                      <a:pt x="29272" y="977681"/>
                      <a:pt x="34913" y="984732"/>
                    </a:cubicBezTo>
                    <a:cubicBezTo>
                      <a:pt x="69815" y="1030916"/>
                      <a:pt x="117762" y="1061236"/>
                      <a:pt x="166766" y="1089440"/>
                    </a:cubicBezTo>
                    <a:cubicBezTo>
                      <a:pt x="212246" y="1115528"/>
                      <a:pt x="306729" y="1165238"/>
                      <a:pt x="307787" y="1165238"/>
                    </a:cubicBezTo>
                    <a:cubicBezTo>
                      <a:pt x="325767" y="1175815"/>
                      <a:pt x="343394" y="1187096"/>
                      <a:pt x="359612" y="1200846"/>
                    </a:cubicBezTo>
                    <a:cubicBezTo>
                      <a:pt x="366310" y="1206134"/>
                      <a:pt x="350798" y="1206134"/>
                      <a:pt x="346567" y="1206134"/>
                    </a:cubicBezTo>
                    <a:cubicBezTo>
                      <a:pt x="288044" y="1206487"/>
                      <a:pt x="95199" y="1207544"/>
                      <a:pt x="69463" y="1208602"/>
                    </a:cubicBezTo>
                    <a:cubicBezTo>
                      <a:pt x="60649" y="1208954"/>
                      <a:pt x="55008" y="1201551"/>
                      <a:pt x="56771" y="1227992"/>
                    </a:cubicBezTo>
                    <a:cubicBezTo>
                      <a:pt x="58534" y="1253023"/>
                      <a:pt x="58534" y="1253023"/>
                      <a:pt x="71225" y="1253023"/>
                    </a:cubicBezTo>
                    <a:cubicBezTo>
                      <a:pt x="179811" y="1253023"/>
                      <a:pt x="288749" y="1253728"/>
                      <a:pt x="397335" y="1253728"/>
                    </a:cubicBezTo>
                    <a:cubicBezTo>
                      <a:pt x="408969" y="1253728"/>
                      <a:pt x="414609" y="1257606"/>
                      <a:pt x="418840" y="1267830"/>
                    </a:cubicBezTo>
                    <a:cubicBezTo>
                      <a:pt x="424128" y="1281227"/>
                      <a:pt x="426596" y="1294624"/>
                      <a:pt x="427301" y="1308726"/>
                    </a:cubicBezTo>
                    <a:cubicBezTo>
                      <a:pt x="428359" y="1328116"/>
                      <a:pt x="442813" y="1341513"/>
                      <a:pt x="459736" y="1340456"/>
                    </a:cubicBezTo>
                    <a:cubicBezTo>
                      <a:pt x="477011" y="1339398"/>
                      <a:pt x="489350" y="1324943"/>
                      <a:pt x="489703" y="1305906"/>
                    </a:cubicBezTo>
                    <a:cubicBezTo>
                      <a:pt x="488645" y="1301322"/>
                      <a:pt x="488645" y="1297797"/>
                      <a:pt x="488293" y="1294624"/>
                    </a:cubicBezTo>
                    <a:close/>
                  </a:path>
                </a:pathLst>
              </a:custGeom>
              <a:solidFill>
                <a:srgbClr val="2A78BD"/>
              </a:solidFill>
              <a:ln w="351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grpSp>
        <p:sp>
          <p:nvSpPr>
            <p:cNvPr id="66" name="Freeform: Shape 84">
              <a:extLst>
                <a:ext uri="{FF2B5EF4-FFF2-40B4-BE49-F238E27FC236}">
                  <a16:creationId xmlns:a16="http://schemas.microsoft.com/office/drawing/2014/main" id="{982443A4-CBC2-4DA9-8191-7DF7C1930ABB}"/>
                </a:ext>
              </a:extLst>
            </p:cNvPr>
            <p:cNvSpPr/>
            <p:nvPr/>
          </p:nvSpPr>
          <p:spPr>
            <a:xfrm>
              <a:off x="2885143" y="1808506"/>
              <a:ext cx="1711817" cy="1675944"/>
            </a:xfrm>
            <a:custGeom>
              <a:avLst/>
              <a:gdLst>
                <a:gd name="connsiteX0" fmla="*/ 880178 w 1711817"/>
                <a:gd name="connsiteY0" fmla="*/ 1410720 h 1675944"/>
                <a:gd name="connsiteX1" fmla="*/ 882706 w 1711817"/>
                <a:gd name="connsiteY1" fmla="*/ 1411081 h 1675944"/>
                <a:gd name="connsiteX2" fmla="*/ 882525 w 1711817"/>
                <a:gd name="connsiteY2" fmla="*/ 1543052 h 1675944"/>
                <a:gd name="connsiteX3" fmla="*/ 882886 w 1711817"/>
                <a:gd name="connsiteY3" fmla="*/ 1574285 h 1675944"/>
                <a:gd name="connsiteX4" fmla="*/ 885955 w 1711817"/>
                <a:gd name="connsiteY4" fmla="*/ 1584394 h 1675944"/>
                <a:gd name="connsiteX5" fmla="*/ 908522 w 1711817"/>
                <a:gd name="connsiteY5" fmla="*/ 1628265 h 1675944"/>
                <a:gd name="connsiteX6" fmla="*/ 857070 w 1711817"/>
                <a:gd name="connsiteY6" fmla="*/ 1675926 h 1675944"/>
                <a:gd name="connsiteX7" fmla="*/ 808325 w 1711817"/>
                <a:gd name="connsiteY7" fmla="*/ 1648846 h 1675944"/>
                <a:gd name="connsiteX8" fmla="*/ 822407 w 1711817"/>
                <a:gd name="connsiteY8" fmla="*/ 1585297 h 1675944"/>
                <a:gd name="connsiteX9" fmla="*/ 827823 w 1711817"/>
                <a:gd name="connsiteY9" fmla="*/ 1574285 h 1675944"/>
                <a:gd name="connsiteX10" fmla="*/ 828004 w 1711817"/>
                <a:gd name="connsiteY10" fmla="*/ 1547565 h 1675944"/>
                <a:gd name="connsiteX11" fmla="*/ 828004 w 1711817"/>
                <a:gd name="connsiteY11" fmla="*/ 1543052 h 1675944"/>
                <a:gd name="connsiteX12" fmla="*/ 828004 w 1711817"/>
                <a:gd name="connsiteY12" fmla="*/ 1412164 h 1675944"/>
                <a:gd name="connsiteX13" fmla="*/ 829448 w 1711817"/>
                <a:gd name="connsiteY13" fmla="*/ 1412344 h 1675944"/>
                <a:gd name="connsiteX14" fmla="*/ 879817 w 1711817"/>
                <a:gd name="connsiteY14" fmla="*/ 1411983 h 1675944"/>
                <a:gd name="connsiteX15" fmla="*/ 880178 w 1711817"/>
                <a:gd name="connsiteY15" fmla="*/ 1410720 h 1675944"/>
                <a:gd name="connsiteX16" fmla="*/ 702351 w 1711817"/>
                <a:gd name="connsiteY16" fmla="*/ 1391403 h 1675944"/>
                <a:gd name="connsiteX17" fmla="*/ 739721 w 1711817"/>
                <a:gd name="connsiteY17" fmla="*/ 1399708 h 1675944"/>
                <a:gd name="connsiteX18" fmla="*/ 759038 w 1711817"/>
                <a:gd name="connsiteY18" fmla="*/ 1404402 h 1675944"/>
                <a:gd name="connsiteX19" fmla="*/ 710474 w 1711817"/>
                <a:gd name="connsiteY19" fmla="*/ 1490516 h 1675944"/>
                <a:gd name="connsiteX20" fmla="*/ 698017 w 1711817"/>
                <a:gd name="connsiteY20" fmla="*/ 1500807 h 1675944"/>
                <a:gd name="connsiteX21" fmla="*/ 679242 w 1711817"/>
                <a:gd name="connsiteY21" fmla="*/ 1491780 h 1675944"/>
                <a:gd name="connsiteX22" fmla="*/ 680506 w 1711817"/>
                <a:gd name="connsiteY22" fmla="*/ 1458742 h 1675944"/>
                <a:gd name="connsiteX23" fmla="*/ 702351 w 1711817"/>
                <a:gd name="connsiteY23" fmla="*/ 1391403 h 1675944"/>
                <a:gd name="connsiteX24" fmla="*/ 1007997 w 1711817"/>
                <a:gd name="connsiteY24" fmla="*/ 1391041 h 1675944"/>
                <a:gd name="connsiteX25" fmla="*/ 1032189 w 1711817"/>
                <a:gd name="connsiteY25" fmla="*/ 1476434 h 1675944"/>
                <a:gd name="connsiteX26" fmla="*/ 1030203 w 1711817"/>
                <a:gd name="connsiteY26" fmla="*/ 1495210 h 1675944"/>
                <a:gd name="connsiteX27" fmla="*/ 1015038 w 1711817"/>
                <a:gd name="connsiteY27" fmla="*/ 1501890 h 1675944"/>
                <a:gd name="connsiteX28" fmla="*/ 990485 w 1711817"/>
                <a:gd name="connsiteY28" fmla="*/ 1478781 h 1675944"/>
                <a:gd name="connsiteX29" fmla="*/ 950948 w 1711817"/>
                <a:gd name="connsiteY29" fmla="*/ 1403317 h 1675944"/>
                <a:gd name="connsiteX30" fmla="*/ 1007997 w 1711817"/>
                <a:gd name="connsiteY30" fmla="*/ 1391041 h 1675944"/>
                <a:gd name="connsiteX31" fmla="*/ 642774 w 1711817"/>
                <a:gd name="connsiteY31" fmla="*/ 1372085 h 1675944"/>
                <a:gd name="connsiteX32" fmla="*/ 674910 w 1711817"/>
                <a:gd name="connsiteY32" fmla="*/ 1382556 h 1675944"/>
                <a:gd name="connsiteX33" fmla="*/ 696755 w 1711817"/>
                <a:gd name="connsiteY33" fmla="*/ 1389958 h 1675944"/>
                <a:gd name="connsiteX34" fmla="*/ 649996 w 1711817"/>
                <a:gd name="connsiteY34" fmla="*/ 1471199 h 1675944"/>
                <a:gd name="connsiteX35" fmla="*/ 642955 w 1711817"/>
                <a:gd name="connsiteY35" fmla="*/ 1477699 h 1675944"/>
                <a:gd name="connsiteX36" fmla="*/ 626888 w 1711817"/>
                <a:gd name="connsiteY36" fmla="*/ 1481851 h 1675944"/>
                <a:gd name="connsiteX37" fmla="*/ 619124 w 1711817"/>
                <a:gd name="connsiteY37" fmla="*/ 1467047 h 1675944"/>
                <a:gd name="connsiteX38" fmla="*/ 625263 w 1711817"/>
                <a:gd name="connsiteY38" fmla="*/ 1421191 h 1675944"/>
                <a:gd name="connsiteX39" fmla="*/ 642774 w 1711817"/>
                <a:gd name="connsiteY39" fmla="*/ 1372085 h 1675944"/>
                <a:gd name="connsiteX40" fmla="*/ 1067394 w 1711817"/>
                <a:gd name="connsiteY40" fmla="*/ 1371725 h 1675944"/>
                <a:gd name="connsiteX41" fmla="*/ 1091224 w 1711817"/>
                <a:gd name="connsiteY41" fmla="*/ 1463256 h 1675944"/>
                <a:gd name="connsiteX42" fmla="*/ 1091405 w 1711817"/>
                <a:gd name="connsiteY42" fmla="*/ 1463978 h 1675944"/>
                <a:gd name="connsiteX43" fmla="*/ 1084002 w 1711817"/>
                <a:gd name="connsiteY43" fmla="*/ 1481310 h 1675944"/>
                <a:gd name="connsiteX44" fmla="*/ 1065408 w 1711817"/>
                <a:gd name="connsiteY44" fmla="*/ 1475894 h 1675944"/>
                <a:gd name="connsiteX45" fmla="*/ 1034897 w 1711817"/>
                <a:gd name="connsiteY45" fmla="*/ 1435454 h 1675944"/>
                <a:gd name="connsiteX46" fmla="*/ 1013413 w 1711817"/>
                <a:gd name="connsiteY46" fmla="*/ 1389417 h 1675944"/>
                <a:gd name="connsiteX47" fmla="*/ 1051145 w 1711817"/>
                <a:gd name="connsiteY47" fmla="*/ 1376599 h 1675944"/>
                <a:gd name="connsiteX48" fmla="*/ 1067394 w 1711817"/>
                <a:gd name="connsiteY48" fmla="*/ 1371725 h 1675944"/>
                <a:gd name="connsiteX49" fmla="*/ 545466 w 1711817"/>
                <a:gd name="connsiteY49" fmla="*/ 1322258 h 1675944"/>
                <a:gd name="connsiteX50" fmla="*/ 562977 w 1711817"/>
                <a:gd name="connsiteY50" fmla="*/ 1332368 h 1675944"/>
                <a:gd name="connsiteX51" fmla="*/ 592947 w 1711817"/>
                <a:gd name="connsiteY51" fmla="*/ 1349700 h 1675944"/>
                <a:gd name="connsiteX52" fmla="*/ 539688 w 1711817"/>
                <a:gd name="connsiteY52" fmla="*/ 1445203 h 1675944"/>
                <a:gd name="connsiteX53" fmla="*/ 512428 w 1711817"/>
                <a:gd name="connsiteY53" fmla="*/ 1493406 h 1675944"/>
                <a:gd name="connsiteX54" fmla="*/ 512067 w 1711817"/>
                <a:gd name="connsiteY54" fmla="*/ 1500627 h 1675944"/>
                <a:gd name="connsiteX55" fmla="*/ 513692 w 1711817"/>
                <a:gd name="connsiteY55" fmla="*/ 1540525 h 1675944"/>
                <a:gd name="connsiteX56" fmla="*/ 512428 w 1711817"/>
                <a:gd name="connsiteY56" fmla="*/ 1543595 h 1675944"/>
                <a:gd name="connsiteX57" fmla="*/ 465850 w 1711817"/>
                <a:gd name="connsiteY57" fmla="*/ 1573383 h 1675944"/>
                <a:gd name="connsiteX58" fmla="*/ 421077 w 1711817"/>
                <a:gd name="connsiteY58" fmla="*/ 1543414 h 1675944"/>
                <a:gd name="connsiteX59" fmla="*/ 419813 w 1711817"/>
                <a:gd name="connsiteY59" fmla="*/ 1540345 h 1675944"/>
                <a:gd name="connsiteX60" fmla="*/ 455379 w 1711817"/>
                <a:gd name="connsiteY60" fmla="*/ 1474088 h 1675944"/>
                <a:gd name="connsiteX61" fmla="*/ 465308 w 1711817"/>
                <a:gd name="connsiteY61" fmla="*/ 1466506 h 1675944"/>
                <a:gd name="connsiteX62" fmla="*/ 504304 w 1711817"/>
                <a:gd name="connsiteY62" fmla="*/ 1395917 h 1675944"/>
                <a:gd name="connsiteX63" fmla="*/ 538966 w 1711817"/>
                <a:gd name="connsiteY63" fmla="*/ 1333812 h 1675944"/>
                <a:gd name="connsiteX64" fmla="*/ 545466 w 1711817"/>
                <a:gd name="connsiteY64" fmla="*/ 1322258 h 1675944"/>
                <a:gd name="connsiteX65" fmla="*/ 1164159 w 1711817"/>
                <a:gd name="connsiteY65" fmla="*/ 1321174 h 1675944"/>
                <a:gd name="connsiteX66" fmla="*/ 1202975 w 1711817"/>
                <a:gd name="connsiteY66" fmla="*/ 1389958 h 1675944"/>
                <a:gd name="connsiteX67" fmla="*/ 1246664 w 1711817"/>
                <a:gd name="connsiteY67" fmla="*/ 1468671 h 1675944"/>
                <a:gd name="connsiteX68" fmla="*/ 1254969 w 1711817"/>
                <a:gd name="connsiteY68" fmla="*/ 1473907 h 1675944"/>
                <a:gd name="connsiteX69" fmla="*/ 1291979 w 1711817"/>
                <a:gd name="connsiteY69" fmla="*/ 1538899 h 1675944"/>
                <a:gd name="connsiteX70" fmla="*/ 1290715 w 1711817"/>
                <a:gd name="connsiteY70" fmla="*/ 1540524 h 1675944"/>
                <a:gd name="connsiteX71" fmla="*/ 1289632 w 1711817"/>
                <a:gd name="connsiteY71" fmla="*/ 1543593 h 1675944"/>
                <a:gd name="connsiteX72" fmla="*/ 1235110 w 1711817"/>
                <a:gd name="connsiteY72" fmla="*/ 1572659 h 1675944"/>
                <a:gd name="connsiteX73" fmla="*/ 1198281 w 1711817"/>
                <a:gd name="connsiteY73" fmla="*/ 1543413 h 1675944"/>
                <a:gd name="connsiteX74" fmla="*/ 1197017 w 1711817"/>
                <a:gd name="connsiteY74" fmla="*/ 1540343 h 1675944"/>
                <a:gd name="connsiteX75" fmla="*/ 1198822 w 1711817"/>
                <a:gd name="connsiteY75" fmla="*/ 1499904 h 1675944"/>
                <a:gd name="connsiteX76" fmla="*/ 1198822 w 1711817"/>
                <a:gd name="connsiteY76" fmla="*/ 1494668 h 1675944"/>
                <a:gd name="connsiteX77" fmla="*/ 1170118 w 1711817"/>
                <a:gd name="connsiteY77" fmla="*/ 1443035 h 1675944"/>
                <a:gd name="connsiteX78" fmla="*/ 1131122 w 1711817"/>
                <a:gd name="connsiteY78" fmla="*/ 1373529 h 1675944"/>
                <a:gd name="connsiteX79" fmla="*/ 1117401 w 1711817"/>
                <a:gd name="connsiteY79" fmla="*/ 1348255 h 1675944"/>
                <a:gd name="connsiteX80" fmla="*/ 1164159 w 1711817"/>
                <a:gd name="connsiteY80" fmla="*/ 1321174 h 1675944"/>
                <a:gd name="connsiteX81" fmla="*/ 1261287 w 1711817"/>
                <a:gd name="connsiteY81" fmla="*/ 1243183 h 1675944"/>
                <a:gd name="connsiteX82" fmla="*/ 1329710 w 1711817"/>
                <a:gd name="connsiteY82" fmla="*/ 1311967 h 1675944"/>
                <a:gd name="connsiteX83" fmla="*/ 1336751 w 1711817"/>
                <a:gd name="connsiteY83" fmla="*/ 1329660 h 1675944"/>
                <a:gd name="connsiteX84" fmla="*/ 1325558 w 1711817"/>
                <a:gd name="connsiteY84" fmla="*/ 1342478 h 1675944"/>
                <a:gd name="connsiteX85" fmla="*/ 1288548 w 1711817"/>
                <a:gd name="connsiteY85" fmla="*/ 1331104 h 1675944"/>
                <a:gd name="connsiteX86" fmla="*/ 1217959 w 1711817"/>
                <a:gd name="connsiteY86" fmla="*/ 1281998 h 1675944"/>
                <a:gd name="connsiteX87" fmla="*/ 1261287 w 1711817"/>
                <a:gd name="connsiteY87" fmla="*/ 1243183 h 1675944"/>
                <a:gd name="connsiteX88" fmla="*/ 438048 w 1711817"/>
                <a:gd name="connsiteY88" fmla="*/ 1234337 h 1675944"/>
                <a:gd name="connsiteX89" fmla="*/ 472169 w 1711817"/>
                <a:gd name="connsiteY89" fmla="*/ 1265930 h 1675944"/>
                <a:gd name="connsiteX90" fmla="*/ 480473 w 1711817"/>
                <a:gd name="connsiteY90" fmla="*/ 1274055 h 1675944"/>
                <a:gd name="connsiteX91" fmla="*/ 411329 w 1711817"/>
                <a:gd name="connsiteY91" fmla="*/ 1314314 h 1675944"/>
                <a:gd name="connsiteX92" fmla="*/ 398330 w 1711817"/>
                <a:gd name="connsiteY92" fmla="*/ 1316842 h 1675944"/>
                <a:gd name="connsiteX93" fmla="*/ 385331 w 1711817"/>
                <a:gd name="connsiteY93" fmla="*/ 1297344 h 1675944"/>
                <a:gd name="connsiteX94" fmla="*/ 419272 w 1711817"/>
                <a:gd name="connsiteY94" fmla="*/ 1252030 h 1675944"/>
                <a:gd name="connsiteX95" fmla="*/ 438048 w 1711817"/>
                <a:gd name="connsiteY95" fmla="*/ 1234337 h 1675944"/>
                <a:gd name="connsiteX96" fmla="*/ 1302991 w 1711817"/>
                <a:gd name="connsiteY96" fmla="*/ 1196244 h 1675944"/>
                <a:gd name="connsiteX97" fmla="*/ 1357693 w 1711817"/>
                <a:gd name="connsiteY97" fmla="*/ 1246794 h 1675944"/>
                <a:gd name="connsiteX98" fmla="*/ 1376468 w 1711817"/>
                <a:gd name="connsiteY98" fmla="*/ 1273333 h 1675944"/>
                <a:gd name="connsiteX99" fmla="*/ 1378996 w 1711817"/>
                <a:gd name="connsiteY99" fmla="*/ 1289220 h 1675944"/>
                <a:gd name="connsiteX100" fmla="*/ 1362928 w 1711817"/>
                <a:gd name="connsiteY100" fmla="*/ 1296803 h 1675944"/>
                <a:gd name="connsiteX101" fmla="*/ 1312559 w 1711817"/>
                <a:gd name="connsiteY101" fmla="*/ 1274597 h 1675944"/>
                <a:gd name="connsiteX102" fmla="*/ 1264537 w 1711817"/>
                <a:gd name="connsiteY102" fmla="*/ 1239392 h 1675944"/>
                <a:gd name="connsiteX103" fmla="*/ 1302991 w 1711817"/>
                <a:gd name="connsiteY103" fmla="*/ 1196244 h 1675944"/>
                <a:gd name="connsiteX104" fmla="*/ 398690 w 1711817"/>
                <a:gd name="connsiteY104" fmla="*/ 1186856 h 1675944"/>
                <a:gd name="connsiteX105" fmla="*/ 433894 w 1711817"/>
                <a:gd name="connsiteY105" fmla="*/ 1228198 h 1675944"/>
                <a:gd name="connsiteX106" fmla="*/ 435338 w 1711817"/>
                <a:gd name="connsiteY106" fmla="*/ 1230906 h 1675944"/>
                <a:gd name="connsiteX107" fmla="*/ 369624 w 1711817"/>
                <a:gd name="connsiteY107" fmla="*/ 1268277 h 1675944"/>
                <a:gd name="connsiteX108" fmla="*/ 357528 w 1711817"/>
                <a:gd name="connsiteY108" fmla="*/ 1271346 h 1675944"/>
                <a:gd name="connsiteX109" fmla="*/ 342724 w 1711817"/>
                <a:gd name="connsiteY109" fmla="*/ 1252570 h 1675944"/>
                <a:gd name="connsiteX110" fmla="*/ 351931 w 1711817"/>
                <a:gd name="connsiteY110" fmla="*/ 1235781 h 1675944"/>
                <a:gd name="connsiteX111" fmla="*/ 398690 w 1711817"/>
                <a:gd name="connsiteY111" fmla="*/ 1186856 h 1675944"/>
                <a:gd name="connsiteX112" fmla="*/ 337850 w 1711817"/>
                <a:gd name="connsiteY112" fmla="*/ 1089909 h 1675944"/>
                <a:gd name="connsiteX113" fmla="*/ 359875 w 1711817"/>
                <a:gd name="connsiteY113" fmla="*/ 1128905 h 1675944"/>
                <a:gd name="connsiteX114" fmla="*/ 364570 w 1711817"/>
                <a:gd name="connsiteY114" fmla="*/ 1138293 h 1675944"/>
                <a:gd name="connsiteX115" fmla="*/ 257332 w 1711817"/>
                <a:gd name="connsiteY115" fmla="*/ 1206174 h 1675944"/>
                <a:gd name="connsiteX116" fmla="*/ 228085 w 1711817"/>
                <a:gd name="connsiteY116" fmla="*/ 1224589 h 1675944"/>
                <a:gd name="connsiteX117" fmla="*/ 221947 w 1711817"/>
                <a:gd name="connsiteY117" fmla="*/ 1235060 h 1675944"/>
                <a:gd name="connsiteX118" fmla="*/ 141970 w 1711817"/>
                <a:gd name="connsiteY118" fmla="*/ 1270083 h 1675944"/>
                <a:gd name="connsiteX119" fmla="*/ 143595 w 1711817"/>
                <a:gd name="connsiteY119" fmla="*/ 1188301 h 1675944"/>
                <a:gd name="connsiteX120" fmla="*/ 187465 w 1711817"/>
                <a:gd name="connsiteY120" fmla="*/ 1181621 h 1675944"/>
                <a:gd name="connsiteX121" fmla="*/ 194325 w 1711817"/>
                <a:gd name="connsiteY121" fmla="*/ 1180538 h 1675944"/>
                <a:gd name="connsiteX122" fmla="*/ 287662 w 1711817"/>
                <a:gd name="connsiteY122" fmla="*/ 1121142 h 1675944"/>
                <a:gd name="connsiteX123" fmla="*/ 337850 w 1711817"/>
                <a:gd name="connsiteY123" fmla="*/ 1089909 h 1675944"/>
                <a:gd name="connsiteX124" fmla="*/ 1371233 w 1711817"/>
                <a:gd name="connsiteY124" fmla="*/ 1088826 h 1675944"/>
                <a:gd name="connsiteX125" fmla="*/ 1474499 w 1711817"/>
                <a:gd name="connsiteY125" fmla="*/ 1153638 h 1675944"/>
                <a:gd name="connsiteX126" fmla="*/ 1514579 w 1711817"/>
                <a:gd name="connsiteY126" fmla="*/ 1179996 h 1675944"/>
                <a:gd name="connsiteX127" fmla="*/ 1530646 w 1711817"/>
                <a:gd name="connsiteY127" fmla="*/ 1179816 h 1675944"/>
                <a:gd name="connsiteX128" fmla="*/ 1582098 w 1711817"/>
                <a:gd name="connsiteY128" fmla="*/ 1203646 h 1675944"/>
                <a:gd name="connsiteX129" fmla="*/ 1555379 w 1711817"/>
                <a:gd name="connsiteY129" fmla="*/ 1276944 h 1675944"/>
                <a:gd name="connsiteX130" fmla="*/ 1488581 w 1711817"/>
                <a:gd name="connsiteY130" fmla="*/ 1234698 h 1675944"/>
                <a:gd name="connsiteX131" fmla="*/ 1479194 w 1711817"/>
                <a:gd name="connsiteY131" fmla="*/ 1222242 h 1675944"/>
                <a:gd name="connsiteX132" fmla="*/ 1404632 w 1711817"/>
                <a:gd name="connsiteY132" fmla="*/ 1175483 h 1675944"/>
                <a:gd name="connsiteX133" fmla="*/ 1344514 w 1711817"/>
                <a:gd name="connsiteY133" fmla="*/ 1137029 h 1675944"/>
                <a:gd name="connsiteX134" fmla="*/ 1371233 w 1711817"/>
                <a:gd name="connsiteY134" fmla="*/ 1088826 h 1675944"/>
                <a:gd name="connsiteX135" fmla="*/ 306076 w 1711817"/>
                <a:gd name="connsiteY135" fmla="*/ 999460 h 1675944"/>
                <a:gd name="connsiteX136" fmla="*/ 319436 w 1711817"/>
                <a:gd name="connsiteY136" fmla="*/ 1038275 h 1675944"/>
                <a:gd name="connsiteX137" fmla="*/ 323588 w 1711817"/>
                <a:gd name="connsiteY137" fmla="*/ 1052718 h 1675944"/>
                <a:gd name="connsiteX138" fmla="*/ 228085 w 1711817"/>
                <a:gd name="connsiteY138" fmla="*/ 1066078 h 1675944"/>
                <a:gd name="connsiteX139" fmla="*/ 191797 w 1711817"/>
                <a:gd name="connsiteY139" fmla="*/ 1060481 h 1675944"/>
                <a:gd name="connsiteX140" fmla="*/ 187284 w 1711817"/>
                <a:gd name="connsiteY140" fmla="*/ 1039359 h 1675944"/>
                <a:gd name="connsiteX141" fmla="*/ 220141 w 1711817"/>
                <a:gd name="connsiteY141" fmla="*/ 1020222 h 1675944"/>
                <a:gd name="connsiteX142" fmla="*/ 306076 w 1711817"/>
                <a:gd name="connsiteY142" fmla="*/ 999460 h 1675944"/>
                <a:gd name="connsiteX143" fmla="*/ 1411674 w 1711817"/>
                <a:gd name="connsiteY143" fmla="*/ 973825 h 1675944"/>
                <a:gd name="connsiteX144" fmla="*/ 1457530 w 1711817"/>
                <a:gd name="connsiteY144" fmla="*/ 984477 h 1675944"/>
                <a:gd name="connsiteX145" fmla="*/ 1507538 w 1711817"/>
                <a:gd name="connsiteY145" fmla="*/ 1005961 h 1675944"/>
                <a:gd name="connsiteX146" fmla="*/ 1515843 w 1711817"/>
                <a:gd name="connsiteY146" fmla="*/ 1013182 h 1675944"/>
                <a:gd name="connsiteX147" fmla="*/ 1511871 w 1711817"/>
                <a:gd name="connsiteY147" fmla="*/ 1032138 h 1675944"/>
                <a:gd name="connsiteX148" fmla="*/ 1472153 w 1711817"/>
                <a:gd name="connsiteY148" fmla="*/ 1038457 h 1675944"/>
                <a:gd name="connsiteX149" fmla="*/ 1395245 w 1711817"/>
                <a:gd name="connsiteY149" fmla="*/ 1030333 h 1675944"/>
                <a:gd name="connsiteX150" fmla="*/ 1411674 w 1711817"/>
                <a:gd name="connsiteY150" fmla="*/ 973825 h 1675944"/>
                <a:gd name="connsiteX151" fmla="*/ 1426838 w 1711817"/>
                <a:gd name="connsiteY151" fmla="*/ 914248 h 1675944"/>
                <a:gd name="connsiteX152" fmla="*/ 1514760 w 1711817"/>
                <a:gd name="connsiteY152" fmla="*/ 940606 h 1675944"/>
                <a:gd name="connsiteX153" fmla="*/ 1530286 w 1711817"/>
                <a:gd name="connsiteY153" fmla="*/ 951800 h 1675944"/>
                <a:gd name="connsiteX154" fmla="*/ 1524328 w 1711817"/>
                <a:gd name="connsiteY154" fmla="*/ 972922 h 1675944"/>
                <a:gd name="connsiteX155" fmla="*/ 1469445 w 1711817"/>
                <a:gd name="connsiteY155" fmla="*/ 977977 h 1675944"/>
                <a:gd name="connsiteX156" fmla="*/ 1416187 w 1711817"/>
                <a:gd name="connsiteY156" fmla="*/ 970575 h 1675944"/>
                <a:gd name="connsiteX157" fmla="*/ 1412937 w 1711817"/>
                <a:gd name="connsiteY157" fmla="*/ 965339 h 1675944"/>
                <a:gd name="connsiteX158" fmla="*/ 1421964 w 1711817"/>
                <a:gd name="connsiteY158" fmla="*/ 917498 h 1675944"/>
                <a:gd name="connsiteX159" fmla="*/ 1426838 w 1711817"/>
                <a:gd name="connsiteY159" fmla="*/ 914248 h 1675944"/>
                <a:gd name="connsiteX160" fmla="*/ 283148 w 1711817"/>
                <a:gd name="connsiteY160" fmla="*/ 904860 h 1675944"/>
                <a:gd name="connsiteX161" fmla="*/ 285134 w 1711817"/>
                <a:gd name="connsiteY161" fmla="*/ 909374 h 1675944"/>
                <a:gd name="connsiteX162" fmla="*/ 293619 w 1711817"/>
                <a:gd name="connsiteY162" fmla="*/ 957938 h 1675944"/>
                <a:gd name="connsiteX163" fmla="*/ 294161 w 1711817"/>
                <a:gd name="connsiteY163" fmla="*/ 962993 h 1675944"/>
                <a:gd name="connsiteX164" fmla="*/ 198838 w 1711817"/>
                <a:gd name="connsiteY164" fmla="*/ 971298 h 1675944"/>
                <a:gd name="connsiteX165" fmla="*/ 169592 w 1711817"/>
                <a:gd name="connsiteY165" fmla="*/ 962271 h 1675944"/>
                <a:gd name="connsiteX166" fmla="*/ 167967 w 1711817"/>
                <a:gd name="connsiteY166" fmla="*/ 959563 h 1675944"/>
                <a:gd name="connsiteX167" fmla="*/ 167606 w 1711817"/>
                <a:gd name="connsiteY167" fmla="*/ 957757 h 1675944"/>
                <a:gd name="connsiteX168" fmla="*/ 169231 w 1711817"/>
                <a:gd name="connsiteY168" fmla="*/ 949092 h 1675944"/>
                <a:gd name="connsiteX169" fmla="*/ 179702 w 1711817"/>
                <a:gd name="connsiteY169" fmla="*/ 938620 h 1675944"/>
                <a:gd name="connsiteX170" fmla="*/ 206059 w 1711817"/>
                <a:gd name="connsiteY170" fmla="*/ 924900 h 1675944"/>
                <a:gd name="connsiteX171" fmla="*/ 219599 w 1711817"/>
                <a:gd name="connsiteY171" fmla="*/ 918400 h 1675944"/>
                <a:gd name="connsiteX172" fmla="*/ 245055 w 1711817"/>
                <a:gd name="connsiteY172" fmla="*/ 911360 h 1675944"/>
                <a:gd name="connsiteX173" fmla="*/ 257512 w 1711817"/>
                <a:gd name="connsiteY173" fmla="*/ 908832 h 1675944"/>
                <a:gd name="connsiteX174" fmla="*/ 283148 w 1711817"/>
                <a:gd name="connsiteY174" fmla="*/ 904860 h 1675944"/>
                <a:gd name="connsiteX175" fmla="*/ 46421 w 1711817"/>
                <a:gd name="connsiteY175" fmla="*/ 793425 h 1675944"/>
                <a:gd name="connsiteX176" fmla="*/ 91059 w 1711817"/>
                <a:gd name="connsiteY176" fmla="*/ 813148 h 1675944"/>
                <a:gd name="connsiteX177" fmla="*/ 93405 w 1711817"/>
                <a:gd name="connsiteY177" fmla="*/ 818565 h 1675944"/>
                <a:gd name="connsiteX178" fmla="*/ 94488 w 1711817"/>
                <a:gd name="connsiteY178" fmla="*/ 822175 h 1675944"/>
                <a:gd name="connsiteX179" fmla="*/ 96113 w 1711817"/>
                <a:gd name="connsiteY179" fmla="*/ 819106 h 1675944"/>
                <a:gd name="connsiteX180" fmla="*/ 161648 w 1711817"/>
                <a:gd name="connsiteY180" fmla="*/ 819467 h 1675944"/>
                <a:gd name="connsiteX181" fmla="*/ 278274 w 1711817"/>
                <a:gd name="connsiteY181" fmla="*/ 821453 h 1675944"/>
                <a:gd name="connsiteX182" fmla="*/ 282607 w 1711817"/>
                <a:gd name="connsiteY182" fmla="*/ 821995 h 1675944"/>
                <a:gd name="connsiteX183" fmla="*/ 283509 w 1711817"/>
                <a:gd name="connsiteY183" fmla="*/ 822537 h 1675944"/>
                <a:gd name="connsiteX184" fmla="*/ 284412 w 1711817"/>
                <a:gd name="connsiteY184" fmla="*/ 845826 h 1675944"/>
                <a:gd name="connsiteX185" fmla="*/ 284051 w 1711817"/>
                <a:gd name="connsiteY185" fmla="*/ 868573 h 1675944"/>
                <a:gd name="connsiteX186" fmla="*/ 284231 w 1711817"/>
                <a:gd name="connsiteY186" fmla="*/ 879044 h 1675944"/>
                <a:gd name="connsiteX187" fmla="*/ 151899 w 1711817"/>
                <a:gd name="connsiteY187" fmla="*/ 880669 h 1675944"/>
                <a:gd name="connsiteX188" fmla="*/ 124999 w 1711817"/>
                <a:gd name="connsiteY188" fmla="*/ 880127 h 1675944"/>
                <a:gd name="connsiteX189" fmla="*/ 99182 w 1711817"/>
                <a:gd name="connsiteY189" fmla="*/ 880669 h 1675944"/>
                <a:gd name="connsiteX190" fmla="*/ 94669 w 1711817"/>
                <a:gd name="connsiteY190" fmla="*/ 877780 h 1675944"/>
                <a:gd name="connsiteX191" fmla="*/ 93405 w 1711817"/>
                <a:gd name="connsiteY191" fmla="*/ 881933 h 1675944"/>
                <a:gd name="connsiteX192" fmla="*/ 62353 w 1711817"/>
                <a:gd name="connsiteY192" fmla="*/ 905222 h 1675944"/>
                <a:gd name="connsiteX193" fmla="*/ 2054 w 1711817"/>
                <a:gd name="connsiteY193" fmla="*/ 873628 h 1675944"/>
                <a:gd name="connsiteX194" fmla="*/ 249 w 1711817"/>
                <a:gd name="connsiteY194" fmla="*/ 848714 h 1675944"/>
                <a:gd name="connsiteX195" fmla="*/ 5304 w 1711817"/>
                <a:gd name="connsiteY195" fmla="*/ 819467 h 1675944"/>
                <a:gd name="connsiteX196" fmla="*/ 46421 w 1711817"/>
                <a:gd name="connsiteY196" fmla="*/ 793425 h 1675944"/>
                <a:gd name="connsiteX197" fmla="*/ 1667924 w 1711817"/>
                <a:gd name="connsiteY197" fmla="*/ 769205 h 1675944"/>
                <a:gd name="connsiteX198" fmla="*/ 1709738 w 1711817"/>
                <a:gd name="connsiteY198" fmla="*/ 801956 h 1675944"/>
                <a:gd name="connsiteX199" fmla="*/ 1711723 w 1711817"/>
                <a:gd name="connsiteY199" fmla="*/ 827411 h 1675944"/>
                <a:gd name="connsiteX200" fmla="*/ 1706669 w 1711817"/>
                <a:gd name="connsiteY200" fmla="*/ 856658 h 1675944"/>
                <a:gd name="connsiteX201" fmla="*/ 1620914 w 1711817"/>
                <a:gd name="connsiteY201" fmla="*/ 862976 h 1675944"/>
                <a:gd name="connsiteX202" fmla="*/ 1618567 w 1711817"/>
                <a:gd name="connsiteY202" fmla="*/ 857560 h 1675944"/>
                <a:gd name="connsiteX203" fmla="*/ 1617484 w 1711817"/>
                <a:gd name="connsiteY203" fmla="*/ 853949 h 1675944"/>
                <a:gd name="connsiteX204" fmla="*/ 1615859 w 1711817"/>
                <a:gd name="connsiteY204" fmla="*/ 857019 h 1675944"/>
                <a:gd name="connsiteX205" fmla="*/ 1550325 w 1711817"/>
                <a:gd name="connsiteY205" fmla="*/ 856658 h 1675944"/>
                <a:gd name="connsiteX206" fmla="*/ 1433699 w 1711817"/>
                <a:gd name="connsiteY206" fmla="*/ 854671 h 1675944"/>
                <a:gd name="connsiteX207" fmla="*/ 1429366 w 1711817"/>
                <a:gd name="connsiteY207" fmla="*/ 854130 h 1675944"/>
                <a:gd name="connsiteX208" fmla="*/ 1428463 w 1711817"/>
                <a:gd name="connsiteY208" fmla="*/ 853588 h 1675944"/>
                <a:gd name="connsiteX209" fmla="*/ 1427561 w 1711817"/>
                <a:gd name="connsiteY209" fmla="*/ 830299 h 1675944"/>
                <a:gd name="connsiteX210" fmla="*/ 1427922 w 1711817"/>
                <a:gd name="connsiteY210" fmla="*/ 807552 h 1675944"/>
                <a:gd name="connsiteX211" fmla="*/ 1427741 w 1711817"/>
                <a:gd name="connsiteY211" fmla="*/ 797081 h 1675944"/>
                <a:gd name="connsiteX212" fmla="*/ 1560074 w 1711817"/>
                <a:gd name="connsiteY212" fmla="*/ 795456 h 1675944"/>
                <a:gd name="connsiteX213" fmla="*/ 1586793 w 1711817"/>
                <a:gd name="connsiteY213" fmla="*/ 795456 h 1675944"/>
                <a:gd name="connsiteX214" fmla="*/ 1612610 w 1711817"/>
                <a:gd name="connsiteY214" fmla="*/ 794914 h 1675944"/>
                <a:gd name="connsiteX215" fmla="*/ 1617123 w 1711817"/>
                <a:gd name="connsiteY215" fmla="*/ 797803 h 1675944"/>
                <a:gd name="connsiteX216" fmla="*/ 1618387 w 1711817"/>
                <a:gd name="connsiteY216" fmla="*/ 793651 h 1675944"/>
                <a:gd name="connsiteX217" fmla="*/ 1649439 w 1711817"/>
                <a:gd name="connsiteY217" fmla="*/ 770362 h 1675944"/>
                <a:gd name="connsiteX218" fmla="*/ 1667924 w 1711817"/>
                <a:gd name="connsiteY218" fmla="*/ 769205 h 1675944"/>
                <a:gd name="connsiteX219" fmla="*/ 1512954 w 1711817"/>
                <a:gd name="connsiteY219" fmla="*/ 704647 h 1675944"/>
                <a:gd name="connsiteX220" fmla="*/ 1542200 w 1711817"/>
                <a:gd name="connsiteY220" fmla="*/ 713674 h 1675944"/>
                <a:gd name="connsiteX221" fmla="*/ 1543825 w 1711817"/>
                <a:gd name="connsiteY221" fmla="*/ 716382 h 1675944"/>
                <a:gd name="connsiteX222" fmla="*/ 1544186 w 1711817"/>
                <a:gd name="connsiteY222" fmla="*/ 718187 h 1675944"/>
                <a:gd name="connsiteX223" fmla="*/ 1542561 w 1711817"/>
                <a:gd name="connsiteY223" fmla="*/ 726853 h 1675944"/>
                <a:gd name="connsiteX224" fmla="*/ 1532090 w 1711817"/>
                <a:gd name="connsiteY224" fmla="*/ 737324 h 1675944"/>
                <a:gd name="connsiteX225" fmla="*/ 1505732 w 1711817"/>
                <a:gd name="connsiteY225" fmla="*/ 751045 h 1675944"/>
                <a:gd name="connsiteX226" fmla="*/ 1492192 w 1711817"/>
                <a:gd name="connsiteY226" fmla="*/ 757544 h 1675944"/>
                <a:gd name="connsiteX227" fmla="*/ 1466737 w 1711817"/>
                <a:gd name="connsiteY227" fmla="*/ 764585 h 1675944"/>
                <a:gd name="connsiteX228" fmla="*/ 1454280 w 1711817"/>
                <a:gd name="connsiteY228" fmla="*/ 767112 h 1675944"/>
                <a:gd name="connsiteX229" fmla="*/ 1428644 w 1711817"/>
                <a:gd name="connsiteY229" fmla="*/ 771084 h 1675944"/>
                <a:gd name="connsiteX230" fmla="*/ 1426658 w 1711817"/>
                <a:gd name="connsiteY230" fmla="*/ 766571 h 1675944"/>
                <a:gd name="connsiteX231" fmla="*/ 1418173 w 1711817"/>
                <a:gd name="connsiteY231" fmla="*/ 718006 h 1675944"/>
                <a:gd name="connsiteX232" fmla="*/ 1417631 w 1711817"/>
                <a:gd name="connsiteY232" fmla="*/ 712952 h 1675944"/>
                <a:gd name="connsiteX233" fmla="*/ 1512954 w 1711817"/>
                <a:gd name="connsiteY233" fmla="*/ 704647 h 1675944"/>
                <a:gd name="connsiteX234" fmla="*/ 214702 w 1711817"/>
                <a:gd name="connsiteY234" fmla="*/ 697583 h 1675944"/>
                <a:gd name="connsiteX235" fmla="*/ 242347 w 1711817"/>
                <a:gd name="connsiteY235" fmla="*/ 697967 h 1675944"/>
                <a:gd name="connsiteX236" fmla="*/ 295605 w 1711817"/>
                <a:gd name="connsiteY236" fmla="*/ 705369 h 1675944"/>
                <a:gd name="connsiteX237" fmla="*/ 298854 w 1711817"/>
                <a:gd name="connsiteY237" fmla="*/ 710604 h 1675944"/>
                <a:gd name="connsiteX238" fmla="*/ 289828 w 1711817"/>
                <a:gd name="connsiteY238" fmla="*/ 758446 h 1675944"/>
                <a:gd name="connsiteX239" fmla="*/ 284953 w 1711817"/>
                <a:gd name="connsiteY239" fmla="*/ 761696 h 1675944"/>
                <a:gd name="connsiteX240" fmla="*/ 197033 w 1711817"/>
                <a:gd name="connsiteY240" fmla="*/ 735338 h 1675944"/>
                <a:gd name="connsiteX241" fmla="*/ 181506 w 1711817"/>
                <a:gd name="connsiteY241" fmla="*/ 724144 h 1675944"/>
                <a:gd name="connsiteX242" fmla="*/ 187464 w 1711817"/>
                <a:gd name="connsiteY242" fmla="*/ 703022 h 1675944"/>
                <a:gd name="connsiteX243" fmla="*/ 214702 w 1711817"/>
                <a:gd name="connsiteY243" fmla="*/ 697583 h 1675944"/>
                <a:gd name="connsiteX244" fmla="*/ 239639 w 1711817"/>
                <a:gd name="connsiteY244" fmla="*/ 637669 h 1675944"/>
                <a:gd name="connsiteX245" fmla="*/ 316546 w 1711817"/>
                <a:gd name="connsiteY245" fmla="*/ 645612 h 1675944"/>
                <a:gd name="connsiteX246" fmla="*/ 300118 w 1711817"/>
                <a:gd name="connsiteY246" fmla="*/ 702119 h 1675944"/>
                <a:gd name="connsiteX247" fmla="*/ 254262 w 1711817"/>
                <a:gd name="connsiteY247" fmla="*/ 691468 h 1675944"/>
                <a:gd name="connsiteX248" fmla="*/ 204254 w 1711817"/>
                <a:gd name="connsiteY248" fmla="*/ 669985 h 1675944"/>
                <a:gd name="connsiteX249" fmla="*/ 195949 w 1711817"/>
                <a:gd name="connsiteY249" fmla="*/ 662943 h 1675944"/>
                <a:gd name="connsiteX250" fmla="*/ 199921 w 1711817"/>
                <a:gd name="connsiteY250" fmla="*/ 643987 h 1675944"/>
                <a:gd name="connsiteX251" fmla="*/ 239639 w 1711817"/>
                <a:gd name="connsiteY251" fmla="*/ 637669 h 1675944"/>
                <a:gd name="connsiteX252" fmla="*/ 1483888 w 1711817"/>
                <a:gd name="connsiteY252" fmla="*/ 610046 h 1675944"/>
                <a:gd name="connsiteX253" fmla="*/ 1520175 w 1711817"/>
                <a:gd name="connsiteY253" fmla="*/ 615643 h 1675944"/>
                <a:gd name="connsiteX254" fmla="*/ 1524689 w 1711817"/>
                <a:gd name="connsiteY254" fmla="*/ 636765 h 1675944"/>
                <a:gd name="connsiteX255" fmla="*/ 1491831 w 1711817"/>
                <a:gd name="connsiteY255" fmla="*/ 655902 h 1675944"/>
                <a:gd name="connsiteX256" fmla="*/ 1405896 w 1711817"/>
                <a:gd name="connsiteY256" fmla="*/ 676664 h 1675944"/>
                <a:gd name="connsiteX257" fmla="*/ 1392537 w 1711817"/>
                <a:gd name="connsiteY257" fmla="*/ 637848 h 1675944"/>
                <a:gd name="connsiteX258" fmla="*/ 1388384 w 1711817"/>
                <a:gd name="connsiteY258" fmla="*/ 623405 h 1675944"/>
                <a:gd name="connsiteX259" fmla="*/ 1483888 w 1711817"/>
                <a:gd name="connsiteY259" fmla="*/ 610046 h 1675944"/>
                <a:gd name="connsiteX260" fmla="*/ 1354263 w 1711817"/>
                <a:gd name="connsiteY260" fmla="*/ 404597 h 1675944"/>
                <a:gd name="connsiteX261" fmla="*/ 1369067 w 1711817"/>
                <a:gd name="connsiteY261" fmla="*/ 423373 h 1675944"/>
                <a:gd name="connsiteX262" fmla="*/ 1359860 w 1711817"/>
                <a:gd name="connsiteY262" fmla="*/ 440162 h 1675944"/>
                <a:gd name="connsiteX263" fmla="*/ 1313102 w 1711817"/>
                <a:gd name="connsiteY263" fmla="*/ 489087 h 1675944"/>
                <a:gd name="connsiteX264" fmla="*/ 1277897 w 1711817"/>
                <a:gd name="connsiteY264" fmla="*/ 447745 h 1675944"/>
                <a:gd name="connsiteX265" fmla="*/ 1276453 w 1711817"/>
                <a:gd name="connsiteY265" fmla="*/ 445037 h 1675944"/>
                <a:gd name="connsiteX266" fmla="*/ 1342168 w 1711817"/>
                <a:gd name="connsiteY266" fmla="*/ 407666 h 1675944"/>
                <a:gd name="connsiteX267" fmla="*/ 1354263 w 1711817"/>
                <a:gd name="connsiteY267" fmla="*/ 404597 h 1675944"/>
                <a:gd name="connsiteX268" fmla="*/ 179391 w 1711817"/>
                <a:gd name="connsiteY268" fmla="*/ 396846 h 1675944"/>
                <a:gd name="connsiteX269" fmla="*/ 223211 w 1711817"/>
                <a:gd name="connsiteY269" fmla="*/ 441427 h 1675944"/>
                <a:gd name="connsiteX270" fmla="*/ 232598 w 1711817"/>
                <a:gd name="connsiteY270" fmla="*/ 453884 h 1675944"/>
                <a:gd name="connsiteX271" fmla="*/ 307160 w 1711817"/>
                <a:gd name="connsiteY271" fmla="*/ 500643 h 1675944"/>
                <a:gd name="connsiteX272" fmla="*/ 367278 w 1711817"/>
                <a:gd name="connsiteY272" fmla="*/ 539097 h 1675944"/>
                <a:gd name="connsiteX273" fmla="*/ 340558 w 1711817"/>
                <a:gd name="connsiteY273" fmla="*/ 587300 h 1675944"/>
                <a:gd name="connsiteX274" fmla="*/ 237292 w 1711817"/>
                <a:gd name="connsiteY274" fmla="*/ 522487 h 1675944"/>
                <a:gd name="connsiteX275" fmla="*/ 197213 w 1711817"/>
                <a:gd name="connsiteY275" fmla="*/ 496129 h 1675944"/>
                <a:gd name="connsiteX276" fmla="*/ 181146 w 1711817"/>
                <a:gd name="connsiteY276" fmla="*/ 496310 h 1675944"/>
                <a:gd name="connsiteX277" fmla="*/ 129693 w 1711817"/>
                <a:gd name="connsiteY277" fmla="*/ 472479 h 1675944"/>
                <a:gd name="connsiteX278" fmla="*/ 156413 w 1711817"/>
                <a:gd name="connsiteY278" fmla="*/ 399182 h 1675944"/>
                <a:gd name="connsiteX279" fmla="*/ 179391 w 1711817"/>
                <a:gd name="connsiteY279" fmla="*/ 396846 h 1675944"/>
                <a:gd name="connsiteX280" fmla="*/ 1543695 w 1711817"/>
                <a:gd name="connsiteY280" fmla="*/ 396151 h 1675944"/>
                <a:gd name="connsiteX281" fmla="*/ 1570003 w 1711817"/>
                <a:gd name="connsiteY281" fmla="*/ 405861 h 1675944"/>
                <a:gd name="connsiteX282" fmla="*/ 1568378 w 1711817"/>
                <a:gd name="connsiteY282" fmla="*/ 487644 h 1675944"/>
                <a:gd name="connsiteX283" fmla="*/ 1524508 w 1711817"/>
                <a:gd name="connsiteY283" fmla="*/ 494323 h 1675944"/>
                <a:gd name="connsiteX284" fmla="*/ 1517648 w 1711817"/>
                <a:gd name="connsiteY284" fmla="*/ 495406 h 1675944"/>
                <a:gd name="connsiteX285" fmla="*/ 1424311 w 1711817"/>
                <a:gd name="connsiteY285" fmla="*/ 554803 h 1675944"/>
                <a:gd name="connsiteX286" fmla="*/ 1374122 w 1711817"/>
                <a:gd name="connsiteY286" fmla="*/ 586036 h 1675944"/>
                <a:gd name="connsiteX287" fmla="*/ 1352097 w 1711817"/>
                <a:gd name="connsiteY287" fmla="*/ 547040 h 1675944"/>
                <a:gd name="connsiteX288" fmla="*/ 1347403 w 1711817"/>
                <a:gd name="connsiteY288" fmla="*/ 537652 h 1675944"/>
                <a:gd name="connsiteX289" fmla="*/ 1454641 w 1711817"/>
                <a:gd name="connsiteY289" fmla="*/ 469771 h 1675944"/>
                <a:gd name="connsiteX290" fmla="*/ 1483888 w 1711817"/>
                <a:gd name="connsiteY290" fmla="*/ 451356 h 1675944"/>
                <a:gd name="connsiteX291" fmla="*/ 1490026 w 1711817"/>
                <a:gd name="connsiteY291" fmla="*/ 440885 h 1675944"/>
                <a:gd name="connsiteX292" fmla="*/ 1543695 w 1711817"/>
                <a:gd name="connsiteY292" fmla="*/ 396151 h 1675944"/>
                <a:gd name="connsiteX293" fmla="*/ 349043 w 1711817"/>
                <a:gd name="connsiteY293" fmla="*/ 379322 h 1675944"/>
                <a:gd name="connsiteX294" fmla="*/ 399413 w 1711817"/>
                <a:gd name="connsiteY294" fmla="*/ 401529 h 1675944"/>
                <a:gd name="connsiteX295" fmla="*/ 447435 w 1711817"/>
                <a:gd name="connsiteY295" fmla="*/ 436733 h 1675944"/>
                <a:gd name="connsiteX296" fmla="*/ 408981 w 1711817"/>
                <a:gd name="connsiteY296" fmla="*/ 479881 h 1675944"/>
                <a:gd name="connsiteX297" fmla="*/ 354279 w 1711817"/>
                <a:gd name="connsiteY297" fmla="*/ 429331 h 1675944"/>
                <a:gd name="connsiteX298" fmla="*/ 335503 w 1711817"/>
                <a:gd name="connsiteY298" fmla="*/ 402792 h 1675944"/>
                <a:gd name="connsiteX299" fmla="*/ 332976 w 1711817"/>
                <a:gd name="connsiteY299" fmla="*/ 386905 h 1675944"/>
                <a:gd name="connsiteX300" fmla="*/ 349043 w 1711817"/>
                <a:gd name="connsiteY300" fmla="*/ 379322 h 1675944"/>
                <a:gd name="connsiteX301" fmla="*/ 1313463 w 1711817"/>
                <a:gd name="connsiteY301" fmla="*/ 359103 h 1675944"/>
                <a:gd name="connsiteX302" fmla="*/ 1326461 w 1711817"/>
                <a:gd name="connsiteY302" fmla="*/ 378600 h 1675944"/>
                <a:gd name="connsiteX303" fmla="*/ 1292521 w 1711817"/>
                <a:gd name="connsiteY303" fmla="*/ 423915 h 1675944"/>
                <a:gd name="connsiteX304" fmla="*/ 1273745 w 1711817"/>
                <a:gd name="connsiteY304" fmla="*/ 441608 h 1675944"/>
                <a:gd name="connsiteX305" fmla="*/ 1239624 w 1711817"/>
                <a:gd name="connsiteY305" fmla="*/ 410014 h 1675944"/>
                <a:gd name="connsiteX306" fmla="*/ 1231319 w 1711817"/>
                <a:gd name="connsiteY306" fmla="*/ 401890 h 1675944"/>
                <a:gd name="connsiteX307" fmla="*/ 1300464 w 1711817"/>
                <a:gd name="connsiteY307" fmla="*/ 361631 h 1675944"/>
                <a:gd name="connsiteX308" fmla="*/ 1313463 w 1711817"/>
                <a:gd name="connsiteY308" fmla="*/ 359103 h 1675944"/>
                <a:gd name="connsiteX309" fmla="*/ 386233 w 1711817"/>
                <a:gd name="connsiteY309" fmla="*/ 333466 h 1675944"/>
                <a:gd name="connsiteX310" fmla="*/ 423243 w 1711817"/>
                <a:gd name="connsiteY310" fmla="*/ 344840 h 1675944"/>
                <a:gd name="connsiteX311" fmla="*/ 493833 w 1711817"/>
                <a:gd name="connsiteY311" fmla="*/ 393946 h 1675944"/>
                <a:gd name="connsiteX312" fmla="*/ 450504 w 1711817"/>
                <a:gd name="connsiteY312" fmla="*/ 432761 h 1675944"/>
                <a:gd name="connsiteX313" fmla="*/ 382081 w 1711817"/>
                <a:gd name="connsiteY313" fmla="*/ 363977 h 1675944"/>
                <a:gd name="connsiteX314" fmla="*/ 375040 w 1711817"/>
                <a:gd name="connsiteY314" fmla="*/ 346284 h 1675944"/>
                <a:gd name="connsiteX315" fmla="*/ 386233 w 1711817"/>
                <a:gd name="connsiteY315" fmla="*/ 333466 h 1675944"/>
                <a:gd name="connsiteX316" fmla="*/ 638012 w 1711817"/>
                <a:gd name="connsiteY316" fmla="*/ 194228 h 1675944"/>
                <a:gd name="connsiteX317" fmla="*/ 646565 w 1711817"/>
                <a:gd name="connsiteY317" fmla="*/ 200051 h 1675944"/>
                <a:gd name="connsiteX318" fmla="*/ 677076 w 1711817"/>
                <a:gd name="connsiteY318" fmla="*/ 240491 h 1675944"/>
                <a:gd name="connsiteX319" fmla="*/ 698560 w 1711817"/>
                <a:gd name="connsiteY319" fmla="*/ 286527 h 1675944"/>
                <a:gd name="connsiteX320" fmla="*/ 660828 w 1711817"/>
                <a:gd name="connsiteY320" fmla="*/ 299345 h 1675944"/>
                <a:gd name="connsiteX321" fmla="*/ 644579 w 1711817"/>
                <a:gd name="connsiteY321" fmla="*/ 304219 h 1675944"/>
                <a:gd name="connsiteX322" fmla="*/ 620748 w 1711817"/>
                <a:gd name="connsiteY322" fmla="*/ 212688 h 1675944"/>
                <a:gd name="connsiteX323" fmla="*/ 620568 w 1711817"/>
                <a:gd name="connsiteY323" fmla="*/ 211966 h 1675944"/>
                <a:gd name="connsiteX324" fmla="*/ 627970 w 1711817"/>
                <a:gd name="connsiteY324" fmla="*/ 194635 h 1675944"/>
                <a:gd name="connsiteX325" fmla="*/ 638012 w 1711817"/>
                <a:gd name="connsiteY325" fmla="*/ 194228 h 1675944"/>
                <a:gd name="connsiteX326" fmla="*/ 1076081 w 1711817"/>
                <a:gd name="connsiteY326" fmla="*/ 193845 h 1675944"/>
                <a:gd name="connsiteX327" fmla="*/ 1084724 w 1711817"/>
                <a:gd name="connsiteY327" fmla="*/ 194274 h 1675944"/>
                <a:gd name="connsiteX328" fmla="*/ 1092848 w 1711817"/>
                <a:gd name="connsiteY328" fmla="*/ 209077 h 1675944"/>
                <a:gd name="connsiteX329" fmla="*/ 1086710 w 1711817"/>
                <a:gd name="connsiteY329" fmla="*/ 254934 h 1675944"/>
                <a:gd name="connsiteX330" fmla="*/ 1069198 w 1711817"/>
                <a:gd name="connsiteY330" fmla="*/ 304039 h 1675944"/>
                <a:gd name="connsiteX331" fmla="*/ 1037063 w 1711817"/>
                <a:gd name="connsiteY331" fmla="*/ 293568 h 1675944"/>
                <a:gd name="connsiteX332" fmla="*/ 1014857 w 1711817"/>
                <a:gd name="connsiteY332" fmla="*/ 286166 h 1675944"/>
                <a:gd name="connsiteX333" fmla="*/ 1061616 w 1711817"/>
                <a:gd name="connsiteY333" fmla="*/ 204925 h 1675944"/>
                <a:gd name="connsiteX334" fmla="*/ 1068657 w 1711817"/>
                <a:gd name="connsiteY334" fmla="*/ 198426 h 1675944"/>
                <a:gd name="connsiteX335" fmla="*/ 1076081 w 1711817"/>
                <a:gd name="connsiteY335" fmla="*/ 193845 h 1675944"/>
                <a:gd name="connsiteX336" fmla="*/ 1026005 w 1711817"/>
                <a:gd name="connsiteY336" fmla="*/ 173693 h 1675944"/>
                <a:gd name="connsiteX337" fmla="*/ 1032549 w 1711817"/>
                <a:gd name="connsiteY337" fmla="*/ 184164 h 1675944"/>
                <a:gd name="connsiteX338" fmla="*/ 1031286 w 1711817"/>
                <a:gd name="connsiteY338" fmla="*/ 217202 h 1675944"/>
                <a:gd name="connsiteX339" fmla="*/ 1009441 w 1711817"/>
                <a:gd name="connsiteY339" fmla="*/ 284541 h 1675944"/>
                <a:gd name="connsiteX340" fmla="*/ 972070 w 1711817"/>
                <a:gd name="connsiteY340" fmla="*/ 276237 h 1675944"/>
                <a:gd name="connsiteX341" fmla="*/ 952753 w 1711817"/>
                <a:gd name="connsiteY341" fmla="*/ 271543 h 1675944"/>
                <a:gd name="connsiteX342" fmla="*/ 1001317 w 1711817"/>
                <a:gd name="connsiteY342" fmla="*/ 185428 h 1675944"/>
                <a:gd name="connsiteX343" fmla="*/ 1013774 w 1711817"/>
                <a:gd name="connsiteY343" fmla="*/ 175137 h 1675944"/>
                <a:gd name="connsiteX344" fmla="*/ 1026005 w 1711817"/>
                <a:gd name="connsiteY344" fmla="*/ 173693 h 1675944"/>
                <a:gd name="connsiteX345" fmla="*/ 687592 w 1711817"/>
                <a:gd name="connsiteY345" fmla="*/ 173399 h 1675944"/>
                <a:gd name="connsiteX346" fmla="*/ 696935 w 1711817"/>
                <a:gd name="connsiteY346" fmla="*/ 174054 h 1675944"/>
                <a:gd name="connsiteX347" fmla="*/ 721487 w 1711817"/>
                <a:gd name="connsiteY347" fmla="*/ 197343 h 1675944"/>
                <a:gd name="connsiteX348" fmla="*/ 761024 w 1711817"/>
                <a:gd name="connsiteY348" fmla="*/ 272807 h 1675944"/>
                <a:gd name="connsiteX349" fmla="*/ 703975 w 1711817"/>
                <a:gd name="connsiteY349" fmla="*/ 285083 h 1675944"/>
                <a:gd name="connsiteX350" fmla="*/ 679784 w 1711817"/>
                <a:gd name="connsiteY350" fmla="*/ 199509 h 1675944"/>
                <a:gd name="connsiteX351" fmla="*/ 681770 w 1711817"/>
                <a:gd name="connsiteY351" fmla="*/ 180733 h 1675944"/>
                <a:gd name="connsiteX352" fmla="*/ 687592 w 1711817"/>
                <a:gd name="connsiteY352" fmla="*/ 173399 h 1675944"/>
                <a:gd name="connsiteX353" fmla="*/ 476682 w 1711817"/>
                <a:gd name="connsiteY353" fmla="*/ 103465 h 1675944"/>
                <a:gd name="connsiteX354" fmla="*/ 513511 w 1711817"/>
                <a:gd name="connsiteY354" fmla="*/ 132711 h 1675944"/>
                <a:gd name="connsiteX355" fmla="*/ 514775 w 1711817"/>
                <a:gd name="connsiteY355" fmla="*/ 135781 h 1675944"/>
                <a:gd name="connsiteX356" fmla="*/ 512969 w 1711817"/>
                <a:gd name="connsiteY356" fmla="*/ 176220 h 1675944"/>
                <a:gd name="connsiteX357" fmla="*/ 512969 w 1711817"/>
                <a:gd name="connsiteY357" fmla="*/ 181456 h 1675944"/>
                <a:gd name="connsiteX358" fmla="*/ 541674 w 1711817"/>
                <a:gd name="connsiteY358" fmla="*/ 233089 h 1675944"/>
                <a:gd name="connsiteX359" fmla="*/ 580850 w 1711817"/>
                <a:gd name="connsiteY359" fmla="*/ 302234 h 1675944"/>
                <a:gd name="connsiteX360" fmla="*/ 594571 w 1711817"/>
                <a:gd name="connsiteY360" fmla="*/ 327509 h 1675944"/>
                <a:gd name="connsiteX361" fmla="*/ 547812 w 1711817"/>
                <a:gd name="connsiteY361" fmla="*/ 354589 h 1675944"/>
                <a:gd name="connsiteX362" fmla="*/ 508997 w 1711817"/>
                <a:gd name="connsiteY362" fmla="*/ 285805 h 1675944"/>
                <a:gd name="connsiteX363" fmla="*/ 465308 w 1711817"/>
                <a:gd name="connsiteY363" fmla="*/ 207092 h 1675944"/>
                <a:gd name="connsiteX364" fmla="*/ 457003 w 1711817"/>
                <a:gd name="connsiteY364" fmla="*/ 201856 h 1675944"/>
                <a:gd name="connsiteX365" fmla="*/ 419813 w 1711817"/>
                <a:gd name="connsiteY365" fmla="*/ 137225 h 1675944"/>
                <a:gd name="connsiteX366" fmla="*/ 421077 w 1711817"/>
                <a:gd name="connsiteY366" fmla="*/ 135600 h 1675944"/>
                <a:gd name="connsiteX367" fmla="*/ 422160 w 1711817"/>
                <a:gd name="connsiteY367" fmla="*/ 132531 h 1675944"/>
                <a:gd name="connsiteX368" fmla="*/ 476682 w 1711817"/>
                <a:gd name="connsiteY368" fmla="*/ 103465 h 1675944"/>
                <a:gd name="connsiteX369" fmla="*/ 1246123 w 1711817"/>
                <a:gd name="connsiteY369" fmla="*/ 102562 h 1675944"/>
                <a:gd name="connsiteX370" fmla="*/ 1290896 w 1711817"/>
                <a:gd name="connsiteY370" fmla="*/ 132530 h 1675944"/>
                <a:gd name="connsiteX371" fmla="*/ 1292159 w 1711817"/>
                <a:gd name="connsiteY371" fmla="*/ 135600 h 1675944"/>
                <a:gd name="connsiteX372" fmla="*/ 1256594 w 1711817"/>
                <a:gd name="connsiteY372" fmla="*/ 201856 h 1675944"/>
                <a:gd name="connsiteX373" fmla="*/ 1246664 w 1711817"/>
                <a:gd name="connsiteY373" fmla="*/ 209439 h 1675944"/>
                <a:gd name="connsiteX374" fmla="*/ 1207669 w 1711817"/>
                <a:gd name="connsiteY374" fmla="*/ 280028 h 1675944"/>
                <a:gd name="connsiteX375" fmla="*/ 1173006 w 1711817"/>
                <a:gd name="connsiteY375" fmla="*/ 342132 h 1675944"/>
                <a:gd name="connsiteX376" fmla="*/ 1166507 w 1711817"/>
                <a:gd name="connsiteY376" fmla="*/ 353686 h 1675944"/>
                <a:gd name="connsiteX377" fmla="*/ 1148995 w 1711817"/>
                <a:gd name="connsiteY377" fmla="*/ 343576 h 1675944"/>
                <a:gd name="connsiteX378" fmla="*/ 1119026 w 1711817"/>
                <a:gd name="connsiteY378" fmla="*/ 326245 h 1675944"/>
                <a:gd name="connsiteX379" fmla="*/ 1172284 w 1711817"/>
                <a:gd name="connsiteY379" fmla="*/ 230742 h 1675944"/>
                <a:gd name="connsiteX380" fmla="*/ 1199545 w 1711817"/>
                <a:gd name="connsiteY380" fmla="*/ 182539 h 1675944"/>
                <a:gd name="connsiteX381" fmla="*/ 1199906 w 1711817"/>
                <a:gd name="connsiteY381" fmla="*/ 175317 h 1675944"/>
                <a:gd name="connsiteX382" fmla="*/ 1198281 w 1711817"/>
                <a:gd name="connsiteY382" fmla="*/ 135419 h 1675944"/>
                <a:gd name="connsiteX383" fmla="*/ 1199545 w 1711817"/>
                <a:gd name="connsiteY383" fmla="*/ 132350 h 1675944"/>
                <a:gd name="connsiteX384" fmla="*/ 1246123 w 1711817"/>
                <a:gd name="connsiteY384" fmla="*/ 102562 h 1675944"/>
                <a:gd name="connsiteX385" fmla="*/ 854903 w 1711817"/>
                <a:gd name="connsiteY385" fmla="*/ 18 h 1675944"/>
                <a:gd name="connsiteX386" fmla="*/ 903467 w 1711817"/>
                <a:gd name="connsiteY386" fmla="*/ 26918 h 1675944"/>
                <a:gd name="connsiteX387" fmla="*/ 889385 w 1711817"/>
                <a:gd name="connsiteY387" fmla="*/ 90466 h 1675944"/>
                <a:gd name="connsiteX388" fmla="*/ 883970 w 1711817"/>
                <a:gd name="connsiteY388" fmla="*/ 101479 h 1675944"/>
                <a:gd name="connsiteX389" fmla="*/ 883789 w 1711817"/>
                <a:gd name="connsiteY389" fmla="*/ 128198 h 1675944"/>
                <a:gd name="connsiteX390" fmla="*/ 883789 w 1711817"/>
                <a:gd name="connsiteY390" fmla="*/ 132712 h 1675944"/>
                <a:gd name="connsiteX391" fmla="*/ 883789 w 1711817"/>
                <a:gd name="connsiteY391" fmla="*/ 263599 h 1675944"/>
                <a:gd name="connsiteX392" fmla="*/ 882345 w 1711817"/>
                <a:gd name="connsiteY392" fmla="*/ 263419 h 1675944"/>
                <a:gd name="connsiteX393" fmla="*/ 831975 w 1711817"/>
                <a:gd name="connsiteY393" fmla="*/ 263780 h 1675944"/>
                <a:gd name="connsiteX394" fmla="*/ 831614 w 1711817"/>
                <a:gd name="connsiteY394" fmla="*/ 265044 h 1675944"/>
                <a:gd name="connsiteX395" fmla="*/ 829087 w 1711817"/>
                <a:gd name="connsiteY395" fmla="*/ 264682 h 1675944"/>
                <a:gd name="connsiteX396" fmla="*/ 829267 w 1711817"/>
                <a:gd name="connsiteY396" fmla="*/ 132712 h 1675944"/>
                <a:gd name="connsiteX397" fmla="*/ 828906 w 1711817"/>
                <a:gd name="connsiteY397" fmla="*/ 101479 h 1675944"/>
                <a:gd name="connsiteX398" fmla="*/ 825837 w 1711817"/>
                <a:gd name="connsiteY398" fmla="*/ 91369 h 1675944"/>
                <a:gd name="connsiteX399" fmla="*/ 803451 w 1711817"/>
                <a:gd name="connsiteY399" fmla="*/ 47679 h 1675944"/>
                <a:gd name="connsiteX400" fmla="*/ 854903 w 1711817"/>
                <a:gd name="connsiteY400" fmla="*/ 18 h 167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l="l" t="t" r="r" b="b"/>
              <a:pathLst>
                <a:path w="1711817" h="1675944">
                  <a:moveTo>
                    <a:pt x="880178" y="1410720"/>
                  </a:moveTo>
                  <a:cubicBezTo>
                    <a:pt x="881261" y="1409636"/>
                    <a:pt x="882164" y="1409095"/>
                    <a:pt x="882706" y="1411081"/>
                  </a:cubicBezTo>
                  <a:cubicBezTo>
                    <a:pt x="882706" y="1455131"/>
                    <a:pt x="882525" y="1499001"/>
                    <a:pt x="882525" y="1543052"/>
                  </a:cubicBezTo>
                  <a:cubicBezTo>
                    <a:pt x="882706" y="1553523"/>
                    <a:pt x="882886" y="1563814"/>
                    <a:pt x="882886" y="1574285"/>
                  </a:cubicBezTo>
                  <a:cubicBezTo>
                    <a:pt x="882886" y="1578076"/>
                    <a:pt x="883067" y="1581686"/>
                    <a:pt x="885955" y="1584394"/>
                  </a:cubicBezTo>
                  <a:cubicBezTo>
                    <a:pt x="897690" y="1589630"/>
                    <a:pt x="909425" y="1609309"/>
                    <a:pt x="908522" y="1628265"/>
                  </a:cubicBezTo>
                  <a:cubicBezTo>
                    <a:pt x="907078" y="1656067"/>
                    <a:pt x="881622" y="1676648"/>
                    <a:pt x="857070" y="1675926"/>
                  </a:cubicBezTo>
                  <a:cubicBezTo>
                    <a:pt x="835225" y="1675384"/>
                    <a:pt x="818616" y="1668163"/>
                    <a:pt x="808325" y="1648846"/>
                  </a:cubicBezTo>
                  <a:cubicBezTo>
                    <a:pt x="796410" y="1626640"/>
                    <a:pt x="802368" y="1600643"/>
                    <a:pt x="822407" y="1585297"/>
                  </a:cubicBezTo>
                  <a:cubicBezTo>
                    <a:pt x="826198" y="1582228"/>
                    <a:pt x="828004" y="1579340"/>
                    <a:pt x="827823" y="1574285"/>
                  </a:cubicBezTo>
                  <a:cubicBezTo>
                    <a:pt x="827462" y="1565439"/>
                    <a:pt x="827823" y="1556411"/>
                    <a:pt x="828004" y="1547565"/>
                  </a:cubicBezTo>
                  <a:cubicBezTo>
                    <a:pt x="828004" y="1545940"/>
                    <a:pt x="828004" y="1544496"/>
                    <a:pt x="828004" y="1543052"/>
                  </a:cubicBezTo>
                  <a:cubicBezTo>
                    <a:pt x="828004" y="1499362"/>
                    <a:pt x="828004" y="1455854"/>
                    <a:pt x="828004" y="1412164"/>
                  </a:cubicBezTo>
                  <a:cubicBezTo>
                    <a:pt x="828545" y="1412164"/>
                    <a:pt x="828906" y="1412344"/>
                    <a:pt x="829448" y="1412344"/>
                  </a:cubicBezTo>
                  <a:cubicBezTo>
                    <a:pt x="846238" y="1411261"/>
                    <a:pt x="863027" y="1412164"/>
                    <a:pt x="879817" y="1411983"/>
                  </a:cubicBezTo>
                  <a:cubicBezTo>
                    <a:pt x="879817" y="1411442"/>
                    <a:pt x="879998" y="1411081"/>
                    <a:pt x="880178" y="1410720"/>
                  </a:cubicBezTo>
                  <a:close/>
                  <a:moveTo>
                    <a:pt x="702351" y="1391403"/>
                  </a:moveTo>
                  <a:cubicBezTo>
                    <a:pt x="715169" y="1392667"/>
                    <a:pt x="727445" y="1396819"/>
                    <a:pt x="739721" y="1399708"/>
                  </a:cubicBezTo>
                  <a:cubicBezTo>
                    <a:pt x="746220" y="1401152"/>
                    <a:pt x="753081" y="1400971"/>
                    <a:pt x="759038" y="1404402"/>
                  </a:cubicBezTo>
                  <a:cubicBezTo>
                    <a:pt x="746581" y="1435273"/>
                    <a:pt x="733041" y="1465422"/>
                    <a:pt x="710474" y="1490516"/>
                  </a:cubicBezTo>
                  <a:cubicBezTo>
                    <a:pt x="706864" y="1494488"/>
                    <a:pt x="702892" y="1498280"/>
                    <a:pt x="698017" y="1500807"/>
                  </a:cubicBezTo>
                  <a:cubicBezTo>
                    <a:pt x="688449" y="1505862"/>
                    <a:pt x="681228" y="1502612"/>
                    <a:pt x="679242" y="1491780"/>
                  </a:cubicBezTo>
                  <a:cubicBezTo>
                    <a:pt x="677256" y="1480768"/>
                    <a:pt x="678159" y="1469574"/>
                    <a:pt x="680506" y="1458742"/>
                  </a:cubicBezTo>
                  <a:cubicBezTo>
                    <a:pt x="685380" y="1435453"/>
                    <a:pt x="692241" y="1412886"/>
                    <a:pt x="702351" y="1391403"/>
                  </a:cubicBezTo>
                  <a:close/>
                  <a:moveTo>
                    <a:pt x="1007997" y="1391041"/>
                  </a:moveTo>
                  <a:cubicBezTo>
                    <a:pt x="1020454" y="1418302"/>
                    <a:pt x="1029300" y="1446646"/>
                    <a:pt x="1032189" y="1476434"/>
                  </a:cubicBezTo>
                  <a:cubicBezTo>
                    <a:pt x="1032730" y="1482753"/>
                    <a:pt x="1032550" y="1489072"/>
                    <a:pt x="1030203" y="1495210"/>
                  </a:cubicBezTo>
                  <a:cubicBezTo>
                    <a:pt x="1027494" y="1502612"/>
                    <a:pt x="1022440" y="1505139"/>
                    <a:pt x="1015038" y="1501890"/>
                  </a:cubicBezTo>
                  <a:cubicBezTo>
                    <a:pt x="1004025" y="1497196"/>
                    <a:pt x="997346" y="1487808"/>
                    <a:pt x="990485" y="1478781"/>
                  </a:cubicBezTo>
                  <a:cubicBezTo>
                    <a:pt x="973334" y="1455673"/>
                    <a:pt x="961780" y="1429676"/>
                    <a:pt x="950948" y="1403317"/>
                  </a:cubicBezTo>
                  <a:cubicBezTo>
                    <a:pt x="970085" y="1399707"/>
                    <a:pt x="988680" y="1393930"/>
                    <a:pt x="1007997" y="1391041"/>
                  </a:cubicBezTo>
                  <a:close/>
                  <a:moveTo>
                    <a:pt x="642774" y="1372085"/>
                  </a:moveTo>
                  <a:cubicBezTo>
                    <a:pt x="653968" y="1374252"/>
                    <a:pt x="664078" y="1379307"/>
                    <a:pt x="674910" y="1382556"/>
                  </a:cubicBezTo>
                  <a:cubicBezTo>
                    <a:pt x="682492" y="1384723"/>
                    <a:pt x="690255" y="1386167"/>
                    <a:pt x="696755" y="1389958"/>
                  </a:cubicBezTo>
                  <a:cubicBezTo>
                    <a:pt x="685381" y="1419566"/>
                    <a:pt x="671299" y="1447549"/>
                    <a:pt x="649996" y="1471199"/>
                  </a:cubicBezTo>
                  <a:cubicBezTo>
                    <a:pt x="648010" y="1473546"/>
                    <a:pt x="645482" y="1475713"/>
                    <a:pt x="642955" y="1477699"/>
                  </a:cubicBezTo>
                  <a:cubicBezTo>
                    <a:pt x="638261" y="1481490"/>
                    <a:pt x="633206" y="1484740"/>
                    <a:pt x="626888" y="1481851"/>
                  </a:cubicBezTo>
                  <a:cubicBezTo>
                    <a:pt x="620749" y="1478962"/>
                    <a:pt x="619666" y="1472824"/>
                    <a:pt x="619124" y="1467047"/>
                  </a:cubicBezTo>
                  <a:cubicBezTo>
                    <a:pt x="617861" y="1451340"/>
                    <a:pt x="621291" y="1436175"/>
                    <a:pt x="625263" y="1421191"/>
                  </a:cubicBezTo>
                  <a:cubicBezTo>
                    <a:pt x="629776" y="1404401"/>
                    <a:pt x="635192" y="1387792"/>
                    <a:pt x="642774" y="1372085"/>
                  </a:cubicBezTo>
                  <a:close/>
                  <a:moveTo>
                    <a:pt x="1067394" y="1371725"/>
                  </a:moveTo>
                  <a:cubicBezTo>
                    <a:pt x="1080573" y="1400971"/>
                    <a:pt x="1090863" y="1430940"/>
                    <a:pt x="1091224" y="1463256"/>
                  </a:cubicBezTo>
                  <a:cubicBezTo>
                    <a:pt x="1091224" y="1463617"/>
                    <a:pt x="1091405" y="1463798"/>
                    <a:pt x="1091405" y="1463978"/>
                  </a:cubicBezTo>
                  <a:cubicBezTo>
                    <a:pt x="1090141" y="1470297"/>
                    <a:pt x="1091224" y="1477880"/>
                    <a:pt x="1084002" y="1481310"/>
                  </a:cubicBezTo>
                  <a:cubicBezTo>
                    <a:pt x="1076601" y="1484920"/>
                    <a:pt x="1070823" y="1480588"/>
                    <a:pt x="1065408" y="1475894"/>
                  </a:cubicBezTo>
                  <a:cubicBezTo>
                    <a:pt x="1052409" y="1464700"/>
                    <a:pt x="1043563" y="1450077"/>
                    <a:pt x="1034897" y="1435454"/>
                  </a:cubicBezTo>
                  <a:cubicBezTo>
                    <a:pt x="1026231" y="1420830"/>
                    <a:pt x="1018829" y="1405485"/>
                    <a:pt x="1013413" y="1389417"/>
                  </a:cubicBezTo>
                  <a:cubicBezTo>
                    <a:pt x="1025509" y="1383640"/>
                    <a:pt x="1038688" y="1381293"/>
                    <a:pt x="1051145" y="1376599"/>
                  </a:cubicBezTo>
                  <a:cubicBezTo>
                    <a:pt x="1056381" y="1374613"/>
                    <a:pt x="1061436" y="1371544"/>
                    <a:pt x="1067394" y="1371725"/>
                  </a:cubicBezTo>
                  <a:close/>
                  <a:moveTo>
                    <a:pt x="545466" y="1322258"/>
                  </a:moveTo>
                  <a:cubicBezTo>
                    <a:pt x="551965" y="1323883"/>
                    <a:pt x="556840" y="1328757"/>
                    <a:pt x="562977" y="1332368"/>
                  </a:cubicBezTo>
                  <a:cubicBezTo>
                    <a:pt x="573088" y="1337784"/>
                    <a:pt x="583017" y="1343922"/>
                    <a:pt x="592947" y="1349700"/>
                  </a:cubicBezTo>
                  <a:cubicBezTo>
                    <a:pt x="575254" y="1381474"/>
                    <a:pt x="557381" y="1413428"/>
                    <a:pt x="539688" y="1445203"/>
                  </a:cubicBezTo>
                  <a:cubicBezTo>
                    <a:pt x="530662" y="1461270"/>
                    <a:pt x="521635" y="1477338"/>
                    <a:pt x="512428" y="1493406"/>
                  </a:cubicBezTo>
                  <a:cubicBezTo>
                    <a:pt x="510984" y="1495933"/>
                    <a:pt x="510623" y="1497558"/>
                    <a:pt x="512067" y="1500627"/>
                  </a:cubicBezTo>
                  <a:cubicBezTo>
                    <a:pt x="518385" y="1513445"/>
                    <a:pt x="519108" y="1526985"/>
                    <a:pt x="513692" y="1540525"/>
                  </a:cubicBezTo>
                  <a:cubicBezTo>
                    <a:pt x="513692" y="1541789"/>
                    <a:pt x="513511" y="1542873"/>
                    <a:pt x="512428" y="1543595"/>
                  </a:cubicBezTo>
                  <a:cubicBezTo>
                    <a:pt x="505928" y="1561287"/>
                    <a:pt x="486612" y="1573744"/>
                    <a:pt x="465850" y="1573383"/>
                  </a:cubicBezTo>
                  <a:cubicBezTo>
                    <a:pt x="445449" y="1573022"/>
                    <a:pt x="426674" y="1560565"/>
                    <a:pt x="421077" y="1543414"/>
                  </a:cubicBezTo>
                  <a:cubicBezTo>
                    <a:pt x="419813" y="1542692"/>
                    <a:pt x="419813" y="1541609"/>
                    <a:pt x="419813" y="1540345"/>
                  </a:cubicBezTo>
                  <a:cubicBezTo>
                    <a:pt x="408259" y="1513445"/>
                    <a:pt x="425771" y="1480407"/>
                    <a:pt x="455379" y="1474088"/>
                  </a:cubicBezTo>
                  <a:cubicBezTo>
                    <a:pt x="460434" y="1473005"/>
                    <a:pt x="463142" y="1470478"/>
                    <a:pt x="465308" y="1466506"/>
                  </a:cubicBezTo>
                  <a:cubicBezTo>
                    <a:pt x="478307" y="1443036"/>
                    <a:pt x="491305" y="1419386"/>
                    <a:pt x="504304" y="1395917"/>
                  </a:cubicBezTo>
                  <a:cubicBezTo>
                    <a:pt x="515858" y="1375155"/>
                    <a:pt x="527412" y="1354393"/>
                    <a:pt x="538966" y="1333812"/>
                  </a:cubicBezTo>
                  <a:cubicBezTo>
                    <a:pt x="541133" y="1330021"/>
                    <a:pt x="543299" y="1326049"/>
                    <a:pt x="545466" y="1322258"/>
                  </a:cubicBezTo>
                  <a:close/>
                  <a:moveTo>
                    <a:pt x="1164159" y="1321174"/>
                  </a:moveTo>
                  <a:cubicBezTo>
                    <a:pt x="1177158" y="1344102"/>
                    <a:pt x="1190157" y="1367030"/>
                    <a:pt x="1202975" y="1389958"/>
                  </a:cubicBezTo>
                  <a:cubicBezTo>
                    <a:pt x="1217599" y="1416136"/>
                    <a:pt x="1232222" y="1442313"/>
                    <a:pt x="1246664" y="1468671"/>
                  </a:cubicBezTo>
                  <a:cubicBezTo>
                    <a:pt x="1248650" y="1472101"/>
                    <a:pt x="1251539" y="1473004"/>
                    <a:pt x="1254969" y="1473907"/>
                  </a:cubicBezTo>
                  <a:cubicBezTo>
                    <a:pt x="1284577" y="1480947"/>
                    <a:pt x="1301186" y="1509653"/>
                    <a:pt x="1291979" y="1538899"/>
                  </a:cubicBezTo>
                  <a:cubicBezTo>
                    <a:pt x="1291798" y="1539441"/>
                    <a:pt x="1291076" y="1539982"/>
                    <a:pt x="1290715" y="1540524"/>
                  </a:cubicBezTo>
                  <a:cubicBezTo>
                    <a:pt x="1290715" y="1541607"/>
                    <a:pt x="1290896" y="1542871"/>
                    <a:pt x="1289632" y="1543593"/>
                  </a:cubicBezTo>
                  <a:cubicBezTo>
                    <a:pt x="1282591" y="1564716"/>
                    <a:pt x="1256052" y="1577173"/>
                    <a:pt x="1235110" y="1572659"/>
                  </a:cubicBezTo>
                  <a:cubicBezTo>
                    <a:pt x="1218321" y="1569049"/>
                    <a:pt x="1204780" y="1560564"/>
                    <a:pt x="1198281" y="1543413"/>
                  </a:cubicBezTo>
                  <a:cubicBezTo>
                    <a:pt x="1197198" y="1542691"/>
                    <a:pt x="1196837" y="1541607"/>
                    <a:pt x="1197017" y="1540343"/>
                  </a:cubicBezTo>
                  <a:cubicBezTo>
                    <a:pt x="1190879" y="1526623"/>
                    <a:pt x="1192323" y="1513083"/>
                    <a:pt x="1198822" y="1499904"/>
                  </a:cubicBezTo>
                  <a:cubicBezTo>
                    <a:pt x="1199725" y="1497918"/>
                    <a:pt x="1199906" y="1496654"/>
                    <a:pt x="1198822" y="1494668"/>
                  </a:cubicBezTo>
                  <a:cubicBezTo>
                    <a:pt x="1189254" y="1477518"/>
                    <a:pt x="1179686" y="1460186"/>
                    <a:pt x="1170118" y="1443035"/>
                  </a:cubicBezTo>
                  <a:cubicBezTo>
                    <a:pt x="1157119" y="1419927"/>
                    <a:pt x="1144120" y="1396638"/>
                    <a:pt x="1131122" y="1373529"/>
                  </a:cubicBezTo>
                  <a:cubicBezTo>
                    <a:pt x="1126428" y="1365224"/>
                    <a:pt x="1121915" y="1356740"/>
                    <a:pt x="1117401" y="1348255"/>
                  </a:cubicBezTo>
                  <a:cubicBezTo>
                    <a:pt x="1132927" y="1339228"/>
                    <a:pt x="1148634" y="1330201"/>
                    <a:pt x="1164159" y="1321174"/>
                  </a:cubicBezTo>
                  <a:close/>
                  <a:moveTo>
                    <a:pt x="1261287" y="1243183"/>
                  </a:moveTo>
                  <a:cubicBezTo>
                    <a:pt x="1287465" y="1262862"/>
                    <a:pt x="1311657" y="1284526"/>
                    <a:pt x="1329710" y="1311967"/>
                  </a:cubicBezTo>
                  <a:cubicBezTo>
                    <a:pt x="1333321" y="1317383"/>
                    <a:pt x="1336210" y="1323160"/>
                    <a:pt x="1336751" y="1329660"/>
                  </a:cubicBezTo>
                  <a:cubicBezTo>
                    <a:pt x="1337654" y="1338145"/>
                    <a:pt x="1334043" y="1342117"/>
                    <a:pt x="1325558" y="1342478"/>
                  </a:cubicBezTo>
                  <a:cubicBezTo>
                    <a:pt x="1311837" y="1343020"/>
                    <a:pt x="1300283" y="1336881"/>
                    <a:pt x="1288548" y="1331104"/>
                  </a:cubicBezTo>
                  <a:cubicBezTo>
                    <a:pt x="1262551" y="1318286"/>
                    <a:pt x="1240165" y="1300232"/>
                    <a:pt x="1217959" y="1281998"/>
                  </a:cubicBezTo>
                  <a:cubicBezTo>
                    <a:pt x="1232222" y="1268819"/>
                    <a:pt x="1246123" y="1255279"/>
                    <a:pt x="1261287" y="1243183"/>
                  </a:cubicBezTo>
                  <a:close/>
                  <a:moveTo>
                    <a:pt x="438048" y="1234337"/>
                  </a:moveTo>
                  <a:cubicBezTo>
                    <a:pt x="449421" y="1244988"/>
                    <a:pt x="460795" y="1255459"/>
                    <a:pt x="472169" y="1265930"/>
                  </a:cubicBezTo>
                  <a:cubicBezTo>
                    <a:pt x="475057" y="1268639"/>
                    <a:pt x="477946" y="1271347"/>
                    <a:pt x="480473" y="1274055"/>
                  </a:cubicBezTo>
                  <a:cubicBezTo>
                    <a:pt x="459351" y="1290664"/>
                    <a:pt x="436784" y="1305107"/>
                    <a:pt x="411329" y="1314314"/>
                  </a:cubicBezTo>
                  <a:cubicBezTo>
                    <a:pt x="407176" y="1315758"/>
                    <a:pt x="402843" y="1316661"/>
                    <a:pt x="398330" y="1316842"/>
                  </a:cubicBezTo>
                  <a:cubicBezTo>
                    <a:pt x="384970" y="1317383"/>
                    <a:pt x="379915" y="1309439"/>
                    <a:pt x="385331" y="1297344"/>
                  </a:cubicBezTo>
                  <a:cubicBezTo>
                    <a:pt x="393275" y="1279651"/>
                    <a:pt x="405912" y="1265569"/>
                    <a:pt x="419272" y="1252030"/>
                  </a:cubicBezTo>
                  <a:cubicBezTo>
                    <a:pt x="425230" y="1245891"/>
                    <a:pt x="431729" y="1240295"/>
                    <a:pt x="438048" y="1234337"/>
                  </a:cubicBezTo>
                  <a:close/>
                  <a:moveTo>
                    <a:pt x="1302991" y="1196244"/>
                  </a:moveTo>
                  <a:cubicBezTo>
                    <a:pt x="1322669" y="1211590"/>
                    <a:pt x="1341264" y="1228018"/>
                    <a:pt x="1357693" y="1246794"/>
                  </a:cubicBezTo>
                  <a:cubicBezTo>
                    <a:pt x="1364734" y="1254918"/>
                    <a:pt x="1370872" y="1263945"/>
                    <a:pt x="1376468" y="1273333"/>
                  </a:cubicBezTo>
                  <a:cubicBezTo>
                    <a:pt x="1379357" y="1278207"/>
                    <a:pt x="1379538" y="1283804"/>
                    <a:pt x="1378996" y="1289220"/>
                  </a:cubicBezTo>
                  <a:cubicBezTo>
                    <a:pt x="1378274" y="1295178"/>
                    <a:pt x="1371414" y="1298247"/>
                    <a:pt x="1362928" y="1296803"/>
                  </a:cubicBezTo>
                  <a:cubicBezTo>
                    <a:pt x="1344333" y="1293372"/>
                    <a:pt x="1328446" y="1284165"/>
                    <a:pt x="1312559" y="1274597"/>
                  </a:cubicBezTo>
                  <a:cubicBezTo>
                    <a:pt x="1295408" y="1264306"/>
                    <a:pt x="1279883" y="1252030"/>
                    <a:pt x="1264537" y="1239392"/>
                  </a:cubicBezTo>
                  <a:cubicBezTo>
                    <a:pt x="1277355" y="1224950"/>
                    <a:pt x="1290173" y="1210687"/>
                    <a:pt x="1302991" y="1196244"/>
                  </a:cubicBezTo>
                  <a:close/>
                  <a:moveTo>
                    <a:pt x="398690" y="1186856"/>
                  </a:moveTo>
                  <a:cubicBezTo>
                    <a:pt x="410244" y="1200757"/>
                    <a:pt x="421076" y="1215200"/>
                    <a:pt x="433894" y="1228198"/>
                  </a:cubicBezTo>
                  <a:cubicBezTo>
                    <a:pt x="434616" y="1228920"/>
                    <a:pt x="434616" y="1230003"/>
                    <a:pt x="435338" y="1230906"/>
                  </a:cubicBezTo>
                  <a:cubicBezTo>
                    <a:pt x="414758" y="1245710"/>
                    <a:pt x="393816" y="1259972"/>
                    <a:pt x="369624" y="1268277"/>
                  </a:cubicBezTo>
                  <a:cubicBezTo>
                    <a:pt x="365652" y="1269541"/>
                    <a:pt x="361680" y="1270805"/>
                    <a:pt x="357528" y="1271346"/>
                  </a:cubicBezTo>
                  <a:cubicBezTo>
                    <a:pt x="344891" y="1272790"/>
                    <a:pt x="338392" y="1264486"/>
                    <a:pt x="342724" y="1252570"/>
                  </a:cubicBezTo>
                  <a:cubicBezTo>
                    <a:pt x="344891" y="1246433"/>
                    <a:pt x="348140" y="1241016"/>
                    <a:pt x="351931" y="1235781"/>
                  </a:cubicBezTo>
                  <a:cubicBezTo>
                    <a:pt x="365110" y="1217186"/>
                    <a:pt x="380817" y="1201118"/>
                    <a:pt x="398690" y="1186856"/>
                  </a:cubicBezTo>
                  <a:close/>
                  <a:moveTo>
                    <a:pt x="337850" y="1089909"/>
                  </a:moveTo>
                  <a:cubicBezTo>
                    <a:pt x="345252" y="1102908"/>
                    <a:pt x="352654" y="1115906"/>
                    <a:pt x="359875" y="1128905"/>
                  </a:cubicBezTo>
                  <a:cubicBezTo>
                    <a:pt x="361500" y="1131974"/>
                    <a:pt x="364028" y="1134501"/>
                    <a:pt x="364570" y="1138293"/>
                  </a:cubicBezTo>
                  <a:cubicBezTo>
                    <a:pt x="328824" y="1160859"/>
                    <a:pt x="293078" y="1183607"/>
                    <a:pt x="257332" y="1206174"/>
                  </a:cubicBezTo>
                  <a:cubicBezTo>
                    <a:pt x="247583" y="1212312"/>
                    <a:pt x="238195" y="1219172"/>
                    <a:pt x="228085" y="1224589"/>
                  </a:cubicBezTo>
                  <a:cubicBezTo>
                    <a:pt x="223030" y="1227297"/>
                    <a:pt x="222308" y="1231088"/>
                    <a:pt x="221947" y="1235060"/>
                  </a:cubicBezTo>
                  <a:cubicBezTo>
                    <a:pt x="219419" y="1270986"/>
                    <a:pt x="175549" y="1294095"/>
                    <a:pt x="141970" y="1270083"/>
                  </a:cubicBezTo>
                  <a:cubicBezTo>
                    <a:pt x="112903" y="1249142"/>
                    <a:pt x="115612" y="1206174"/>
                    <a:pt x="143595" y="1188301"/>
                  </a:cubicBezTo>
                  <a:cubicBezTo>
                    <a:pt x="157316" y="1179455"/>
                    <a:pt x="171758" y="1176205"/>
                    <a:pt x="187465" y="1181621"/>
                  </a:cubicBezTo>
                  <a:cubicBezTo>
                    <a:pt x="190173" y="1182343"/>
                    <a:pt x="191978" y="1181982"/>
                    <a:pt x="194325" y="1180538"/>
                  </a:cubicBezTo>
                  <a:cubicBezTo>
                    <a:pt x="225377" y="1160679"/>
                    <a:pt x="256429" y="1140820"/>
                    <a:pt x="287662" y="1121142"/>
                  </a:cubicBezTo>
                  <a:cubicBezTo>
                    <a:pt x="304271" y="1110490"/>
                    <a:pt x="321061" y="1100199"/>
                    <a:pt x="337850" y="1089909"/>
                  </a:cubicBezTo>
                  <a:close/>
                  <a:moveTo>
                    <a:pt x="1371233" y="1088826"/>
                  </a:moveTo>
                  <a:cubicBezTo>
                    <a:pt x="1405716" y="1110490"/>
                    <a:pt x="1440198" y="1131974"/>
                    <a:pt x="1474499" y="1153638"/>
                  </a:cubicBezTo>
                  <a:cubicBezTo>
                    <a:pt x="1488040" y="1162124"/>
                    <a:pt x="1501580" y="1170609"/>
                    <a:pt x="1514579" y="1179996"/>
                  </a:cubicBezTo>
                  <a:cubicBezTo>
                    <a:pt x="1520536" y="1184149"/>
                    <a:pt x="1525772" y="1180899"/>
                    <a:pt x="1530646" y="1179816"/>
                  </a:cubicBezTo>
                  <a:cubicBezTo>
                    <a:pt x="1550686" y="1175303"/>
                    <a:pt x="1573072" y="1187579"/>
                    <a:pt x="1582098" y="1203646"/>
                  </a:cubicBezTo>
                  <a:cubicBezTo>
                    <a:pt x="1599069" y="1232893"/>
                    <a:pt x="1584265" y="1267014"/>
                    <a:pt x="1555379" y="1276944"/>
                  </a:cubicBezTo>
                  <a:cubicBezTo>
                    <a:pt x="1524688" y="1287415"/>
                    <a:pt x="1491470" y="1266834"/>
                    <a:pt x="1488581" y="1234698"/>
                  </a:cubicBezTo>
                  <a:cubicBezTo>
                    <a:pt x="1487859" y="1228019"/>
                    <a:pt x="1483707" y="1225130"/>
                    <a:pt x="1479194" y="1222242"/>
                  </a:cubicBezTo>
                  <a:cubicBezTo>
                    <a:pt x="1454460" y="1206535"/>
                    <a:pt x="1429366" y="1191189"/>
                    <a:pt x="1404632" y="1175483"/>
                  </a:cubicBezTo>
                  <a:cubicBezTo>
                    <a:pt x="1384593" y="1162846"/>
                    <a:pt x="1364554" y="1149847"/>
                    <a:pt x="1344514" y="1137029"/>
                  </a:cubicBezTo>
                  <a:cubicBezTo>
                    <a:pt x="1353541" y="1120961"/>
                    <a:pt x="1362387" y="1104894"/>
                    <a:pt x="1371233" y="1088826"/>
                  </a:cubicBezTo>
                  <a:close/>
                  <a:moveTo>
                    <a:pt x="306076" y="999460"/>
                  </a:moveTo>
                  <a:cubicBezTo>
                    <a:pt x="311853" y="1011917"/>
                    <a:pt x="314562" y="1025457"/>
                    <a:pt x="319436" y="1038275"/>
                  </a:cubicBezTo>
                  <a:cubicBezTo>
                    <a:pt x="321241" y="1042789"/>
                    <a:pt x="324671" y="1047121"/>
                    <a:pt x="323588" y="1052718"/>
                  </a:cubicBezTo>
                  <a:cubicBezTo>
                    <a:pt x="292356" y="1061745"/>
                    <a:pt x="260581" y="1066619"/>
                    <a:pt x="228085" y="1066078"/>
                  </a:cubicBezTo>
                  <a:cubicBezTo>
                    <a:pt x="215808" y="1065897"/>
                    <a:pt x="203532" y="1065536"/>
                    <a:pt x="191797" y="1060481"/>
                  </a:cubicBezTo>
                  <a:cubicBezTo>
                    <a:pt x="180965" y="1055787"/>
                    <a:pt x="178979" y="1047663"/>
                    <a:pt x="187284" y="1039359"/>
                  </a:cubicBezTo>
                  <a:cubicBezTo>
                    <a:pt x="196491" y="1030151"/>
                    <a:pt x="208226" y="1024916"/>
                    <a:pt x="220141" y="1020222"/>
                  </a:cubicBezTo>
                  <a:cubicBezTo>
                    <a:pt x="247763" y="1009389"/>
                    <a:pt x="276649" y="1003071"/>
                    <a:pt x="306076" y="999460"/>
                  </a:cubicBezTo>
                  <a:close/>
                  <a:moveTo>
                    <a:pt x="1411674" y="973825"/>
                  </a:moveTo>
                  <a:cubicBezTo>
                    <a:pt x="1427019" y="977255"/>
                    <a:pt x="1442365" y="979963"/>
                    <a:pt x="1457530" y="984477"/>
                  </a:cubicBezTo>
                  <a:cubicBezTo>
                    <a:pt x="1475041" y="989712"/>
                    <a:pt x="1492193" y="995850"/>
                    <a:pt x="1507538" y="1005961"/>
                  </a:cubicBezTo>
                  <a:cubicBezTo>
                    <a:pt x="1510607" y="1007946"/>
                    <a:pt x="1513496" y="1010474"/>
                    <a:pt x="1515843" y="1013182"/>
                  </a:cubicBezTo>
                  <a:cubicBezTo>
                    <a:pt x="1521800" y="1019862"/>
                    <a:pt x="1519814" y="1028167"/>
                    <a:pt x="1511871" y="1032138"/>
                  </a:cubicBezTo>
                  <a:cubicBezTo>
                    <a:pt x="1499233" y="1038276"/>
                    <a:pt x="1485693" y="1038096"/>
                    <a:pt x="1472153" y="1038457"/>
                  </a:cubicBezTo>
                  <a:cubicBezTo>
                    <a:pt x="1446156" y="1039360"/>
                    <a:pt x="1420881" y="1034665"/>
                    <a:pt x="1395245" y="1030333"/>
                  </a:cubicBezTo>
                  <a:cubicBezTo>
                    <a:pt x="1400662" y="1011557"/>
                    <a:pt x="1406258" y="992601"/>
                    <a:pt x="1411674" y="973825"/>
                  </a:cubicBezTo>
                  <a:close/>
                  <a:moveTo>
                    <a:pt x="1426838" y="914248"/>
                  </a:moveTo>
                  <a:cubicBezTo>
                    <a:pt x="1457530" y="918762"/>
                    <a:pt x="1487137" y="926525"/>
                    <a:pt x="1514760" y="940606"/>
                  </a:cubicBezTo>
                  <a:cubicBezTo>
                    <a:pt x="1520536" y="943495"/>
                    <a:pt x="1525953" y="947105"/>
                    <a:pt x="1530286" y="951800"/>
                  </a:cubicBezTo>
                  <a:cubicBezTo>
                    <a:pt x="1538410" y="960645"/>
                    <a:pt x="1535701" y="969130"/>
                    <a:pt x="1524328" y="972922"/>
                  </a:cubicBezTo>
                  <a:cubicBezTo>
                    <a:pt x="1506455" y="979060"/>
                    <a:pt x="1487859" y="979601"/>
                    <a:pt x="1469445" y="977977"/>
                  </a:cubicBezTo>
                  <a:cubicBezTo>
                    <a:pt x="1451572" y="976533"/>
                    <a:pt x="1433699" y="974547"/>
                    <a:pt x="1416187" y="970575"/>
                  </a:cubicBezTo>
                  <a:cubicBezTo>
                    <a:pt x="1413659" y="969672"/>
                    <a:pt x="1412215" y="968589"/>
                    <a:pt x="1412937" y="965339"/>
                  </a:cubicBezTo>
                  <a:cubicBezTo>
                    <a:pt x="1416368" y="949452"/>
                    <a:pt x="1420339" y="933746"/>
                    <a:pt x="1421964" y="917498"/>
                  </a:cubicBezTo>
                  <a:cubicBezTo>
                    <a:pt x="1422325" y="914429"/>
                    <a:pt x="1424672" y="914609"/>
                    <a:pt x="1426838" y="914248"/>
                  </a:cubicBezTo>
                  <a:close/>
                  <a:moveTo>
                    <a:pt x="283148" y="904860"/>
                  </a:moveTo>
                  <a:cubicBezTo>
                    <a:pt x="285134" y="905582"/>
                    <a:pt x="284592" y="907568"/>
                    <a:pt x="285134" y="909374"/>
                  </a:cubicBezTo>
                  <a:cubicBezTo>
                    <a:pt x="286758" y="925802"/>
                    <a:pt x="290189" y="941870"/>
                    <a:pt x="293619" y="957938"/>
                  </a:cubicBezTo>
                  <a:cubicBezTo>
                    <a:pt x="293980" y="959563"/>
                    <a:pt x="293980" y="961368"/>
                    <a:pt x="294161" y="962993"/>
                  </a:cubicBezTo>
                  <a:cubicBezTo>
                    <a:pt x="262747" y="970034"/>
                    <a:pt x="230973" y="973825"/>
                    <a:pt x="198838" y="971298"/>
                  </a:cubicBezTo>
                  <a:cubicBezTo>
                    <a:pt x="188548" y="970395"/>
                    <a:pt x="178077" y="969131"/>
                    <a:pt x="169592" y="962271"/>
                  </a:cubicBezTo>
                  <a:cubicBezTo>
                    <a:pt x="168328" y="961729"/>
                    <a:pt x="167786" y="960826"/>
                    <a:pt x="167967" y="959563"/>
                  </a:cubicBezTo>
                  <a:cubicBezTo>
                    <a:pt x="167967" y="958841"/>
                    <a:pt x="167786" y="958299"/>
                    <a:pt x="167606" y="957757"/>
                  </a:cubicBezTo>
                  <a:cubicBezTo>
                    <a:pt x="167245" y="954688"/>
                    <a:pt x="165439" y="951438"/>
                    <a:pt x="169231" y="949092"/>
                  </a:cubicBezTo>
                  <a:cubicBezTo>
                    <a:pt x="171397" y="944217"/>
                    <a:pt x="176813" y="942773"/>
                    <a:pt x="179702" y="938620"/>
                  </a:cubicBezTo>
                  <a:cubicBezTo>
                    <a:pt x="188548" y="933927"/>
                    <a:pt x="197213" y="929413"/>
                    <a:pt x="206059" y="924900"/>
                  </a:cubicBezTo>
                  <a:cubicBezTo>
                    <a:pt x="209309" y="920025"/>
                    <a:pt x="214725" y="919845"/>
                    <a:pt x="219599" y="918400"/>
                  </a:cubicBezTo>
                  <a:cubicBezTo>
                    <a:pt x="228085" y="916053"/>
                    <a:pt x="236389" y="913345"/>
                    <a:pt x="245055" y="911360"/>
                  </a:cubicBezTo>
                  <a:cubicBezTo>
                    <a:pt x="249208" y="910818"/>
                    <a:pt x="253359" y="909735"/>
                    <a:pt x="257512" y="908832"/>
                  </a:cubicBezTo>
                  <a:cubicBezTo>
                    <a:pt x="266177" y="908291"/>
                    <a:pt x="274302" y="904138"/>
                    <a:pt x="283148" y="904860"/>
                  </a:cubicBezTo>
                  <a:close/>
                  <a:moveTo>
                    <a:pt x="46421" y="793425"/>
                  </a:moveTo>
                  <a:cubicBezTo>
                    <a:pt x="62443" y="792116"/>
                    <a:pt x="79053" y="798435"/>
                    <a:pt x="91059" y="813148"/>
                  </a:cubicBezTo>
                  <a:cubicBezTo>
                    <a:pt x="92322" y="814593"/>
                    <a:pt x="92683" y="816759"/>
                    <a:pt x="93405" y="818565"/>
                  </a:cubicBezTo>
                  <a:cubicBezTo>
                    <a:pt x="94127" y="819648"/>
                    <a:pt x="94308" y="820912"/>
                    <a:pt x="94488" y="822175"/>
                  </a:cubicBezTo>
                  <a:cubicBezTo>
                    <a:pt x="94669" y="821092"/>
                    <a:pt x="95391" y="820009"/>
                    <a:pt x="96113" y="819106"/>
                  </a:cubicBezTo>
                  <a:cubicBezTo>
                    <a:pt x="117958" y="819287"/>
                    <a:pt x="139803" y="819106"/>
                    <a:pt x="161648" y="819467"/>
                  </a:cubicBezTo>
                  <a:cubicBezTo>
                    <a:pt x="200463" y="820009"/>
                    <a:pt x="239458" y="820731"/>
                    <a:pt x="278274" y="821453"/>
                  </a:cubicBezTo>
                  <a:cubicBezTo>
                    <a:pt x="279718" y="821453"/>
                    <a:pt x="281162" y="821814"/>
                    <a:pt x="282607" y="821995"/>
                  </a:cubicBezTo>
                  <a:cubicBezTo>
                    <a:pt x="282787" y="822356"/>
                    <a:pt x="283148" y="822537"/>
                    <a:pt x="283509" y="822537"/>
                  </a:cubicBezTo>
                  <a:cubicBezTo>
                    <a:pt x="285676" y="830299"/>
                    <a:pt x="284231" y="838062"/>
                    <a:pt x="284412" y="845826"/>
                  </a:cubicBezTo>
                  <a:cubicBezTo>
                    <a:pt x="284593" y="853408"/>
                    <a:pt x="285134" y="860990"/>
                    <a:pt x="284051" y="868573"/>
                  </a:cubicBezTo>
                  <a:cubicBezTo>
                    <a:pt x="284051" y="872003"/>
                    <a:pt x="286398" y="875433"/>
                    <a:pt x="284231" y="879044"/>
                  </a:cubicBezTo>
                  <a:cubicBezTo>
                    <a:pt x="240181" y="879586"/>
                    <a:pt x="195950" y="880127"/>
                    <a:pt x="151899" y="880669"/>
                  </a:cubicBezTo>
                  <a:cubicBezTo>
                    <a:pt x="142872" y="880849"/>
                    <a:pt x="134026" y="881752"/>
                    <a:pt x="124999" y="880127"/>
                  </a:cubicBezTo>
                  <a:cubicBezTo>
                    <a:pt x="116514" y="881391"/>
                    <a:pt x="107848" y="880308"/>
                    <a:pt x="99182" y="880669"/>
                  </a:cubicBezTo>
                  <a:cubicBezTo>
                    <a:pt x="96655" y="880849"/>
                    <a:pt x="95211" y="879586"/>
                    <a:pt x="94669" y="877780"/>
                  </a:cubicBezTo>
                  <a:cubicBezTo>
                    <a:pt x="94488" y="879225"/>
                    <a:pt x="94308" y="880669"/>
                    <a:pt x="93405" y="881933"/>
                  </a:cubicBezTo>
                  <a:cubicBezTo>
                    <a:pt x="87087" y="895111"/>
                    <a:pt x="75713" y="901611"/>
                    <a:pt x="62353" y="905222"/>
                  </a:cubicBezTo>
                  <a:cubicBezTo>
                    <a:pt x="37620" y="911721"/>
                    <a:pt x="11803" y="897458"/>
                    <a:pt x="2054" y="873628"/>
                  </a:cubicBezTo>
                  <a:cubicBezTo>
                    <a:pt x="-1195" y="865865"/>
                    <a:pt x="430" y="857019"/>
                    <a:pt x="249" y="848714"/>
                  </a:cubicBezTo>
                  <a:cubicBezTo>
                    <a:pt x="68" y="838784"/>
                    <a:pt x="-293" y="828675"/>
                    <a:pt x="5304" y="819467"/>
                  </a:cubicBezTo>
                  <a:cubicBezTo>
                    <a:pt x="14963" y="803670"/>
                    <a:pt x="30398" y="794734"/>
                    <a:pt x="46421" y="793425"/>
                  </a:cubicBezTo>
                  <a:close/>
                  <a:moveTo>
                    <a:pt x="1667924" y="769205"/>
                  </a:moveTo>
                  <a:cubicBezTo>
                    <a:pt x="1686076" y="771592"/>
                    <a:pt x="1702426" y="784083"/>
                    <a:pt x="1709738" y="801956"/>
                  </a:cubicBezTo>
                  <a:cubicBezTo>
                    <a:pt x="1712987" y="809899"/>
                    <a:pt x="1711362" y="818564"/>
                    <a:pt x="1711723" y="827411"/>
                  </a:cubicBezTo>
                  <a:cubicBezTo>
                    <a:pt x="1711904" y="837340"/>
                    <a:pt x="1712265" y="847450"/>
                    <a:pt x="1706669" y="856658"/>
                  </a:cubicBezTo>
                  <a:cubicBezTo>
                    <a:pt x="1687351" y="888251"/>
                    <a:pt x="1644925" y="892404"/>
                    <a:pt x="1620914" y="862976"/>
                  </a:cubicBezTo>
                  <a:cubicBezTo>
                    <a:pt x="1619650" y="861532"/>
                    <a:pt x="1619289" y="859366"/>
                    <a:pt x="1618567" y="857560"/>
                  </a:cubicBezTo>
                  <a:cubicBezTo>
                    <a:pt x="1617845" y="856477"/>
                    <a:pt x="1617665" y="855213"/>
                    <a:pt x="1617484" y="853949"/>
                  </a:cubicBezTo>
                  <a:cubicBezTo>
                    <a:pt x="1617303" y="855033"/>
                    <a:pt x="1616581" y="856116"/>
                    <a:pt x="1615859" y="857019"/>
                  </a:cubicBezTo>
                  <a:cubicBezTo>
                    <a:pt x="1594014" y="856838"/>
                    <a:pt x="1572169" y="857019"/>
                    <a:pt x="1550325" y="856658"/>
                  </a:cubicBezTo>
                  <a:cubicBezTo>
                    <a:pt x="1511510" y="856116"/>
                    <a:pt x="1472514" y="855394"/>
                    <a:pt x="1433699" y="854671"/>
                  </a:cubicBezTo>
                  <a:cubicBezTo>
                    <a:pt x="1432255" y="854671"/>
                    <a:pt x="1430810" y="854310"/>
                    <a:pt x="1429366" y="854130"/>
                  </a:cubicBezTo>
                  <a:cubicBezTo>
                    <a:pt x="1429185" y="853769"/>
                    <a:pt x="1428824" y="853588"/>
                    <a:pt x="1428463" y="853588"/>
                  </a:cubicBezTo>
                  <a:cubicBezTo>
                    <a:pt x="1426297" y="845826"/>
                    <a:pt x="1427741" y="838063"/>
                    <a:pt x="1427561" y="830299"/>
                  </a:cubicBezTo>
                  <a:cubicBezTo>
                    <a:pt x="1427380" y="822717"/>
                    <a:pt x="1426839" y="815135"/>
                    <a:pt x="1427922" y="807552"/>
                  </a:cubicBezTo>
                  <a:cubicBezTo>
                    <a:pt x="1427922" y="804122"/>
                    <a:pt x="1425575" y="800692"/>
                    <a:pt x="1427741" y="797081"/>
                  </a:cubicBezTo>
                  <a:cubicBezTo>
                    <a:pt x="1471792" y="796539"/>
                    <a:pt x="1516023" y="795998"/>
                    <a:pt x="1560074" y="795456"/>
                  </a:cubicBezTo>
                  <a:cubicBezTo>
                    <a:pt x="1568920" y="795276"/>
                    <a:pt x="1577947" y="794192"/>
                    <a:pt x="1586793" y="795456"/>
                  </a:cubicBezTo>
                  <a:cubicBezTo>
                    <a:pt x="1595278" y="794192"/>
                    <a:pt x="1603944" y="795276"/>
                    <a:pt x="1612610" y="794914"/>
                  </a:cubicBezTo>
                  <a:cubicBezTo>
                    <a:pt x="1615137" y="794734"/>
                    <a:pt x="1616581" y="795998"/>
                    <a:pt x="1617123" y="797803"/>
                  </a:cubicBezTo>
                  <a:cubicBezTo>
                    <a:pt x="1617303" y="796359"/>
                    <a:pt x="1617484" y="794914"/>
                    <a:pt x="1618387" y="793651"/>
                  </a:cubicBezTo>
                  <a:cubicBezTo>
                    <a:pt x="1624706" y="780472"/>
                    <a:pt x="1636079" y="773972"/>
                    <a:pt x="1649439" y="770362"/>
                  </a:cubicBezTo>
                  <a:cubicBezTo>
                    <a:pt x="1655622" y="768737"/>
                    <a:pt x="1661873" y="768410"/>
                    <a:pt x="1667924" y="769205"/>
                  </a:cubicBezTo>
                  <a:close/>
                  <a:moveTo>
                    <a:pt x="1512954" y="704647"/>
                  </a:moveTo>
                  <a:cubicBezTo>
                    <a:pt x="1523244" y="705549"/>
                    <a:pt x="1533715" y="706813"/>
                    <a:pt x="1542200" y="713674"/>
                  </a:cubicBezTo>
                  <a:cubicBezTo>
                    <a:pt x="1543464" y="714215"/>
                    <a:pt x="1544005" y="715118"/>
                    <a:pt x="1543825" y="716382"/>
                  </a:cubicBezTo>
                  <a:cubicBezTo>
                    <a:pt x="1543825" y="717104"/>
                    <a:pt x="1544005" y="717645"/>
                    <a:pt x="1544186" y="718187"/>
                  </a:cubicBezTo>
                  <a:cubicBezTo>
                    <a:pt x="1544547" y="721256"/>
                    <a:pt x="1546352" y="724506"/>
                    <a:pt x="1542561" y="726853"/>
                  </a:cubicBezTo>
                  <a:cubicBezTo>
                    <a:pt x="1540395" y="731727"/>
                    <a:pt x="1534979" y="733172"/>
                    <a:pt x="1532090" y="737324"/>
                  </a:cubicBezTo>
                  <a:cubicBezTo>
                    <a:pt x="1523244" y="742018"/>
                    <a:pt x="1514579" y="746531"/>
                    <a:pt x="1505732" y="751045"/>
                  </a:cubicBezTo>
                  <a:cubicBezTo>
                    <a:pt x="1502483" y="755919"/>
                    <a:pt x="1497066" y="756099"/>
                    <a:pt x="1492192" y="757544"/>
                  </a:cubicBezTo>
                  <a:cubicBezTo>
                    <a:pt x="1483707" y="759891"/>
                    <a:pt x="1475402" y="762599"/>
                    <a:pt x="1466737" y="764585"/>
                  </a:cubicBezTo>
                  <a:cubicBezTo>
                    <a:pt x="1462584" y="765127"/>
                    <a:pt x="1458432" y="766210"/>
                    <a:pt x="1454280" y="767112"/>
                  </a:cubicBezTo>
                  <a:cubicBezTo>
                    <a:pt x="1445614" y="767654"/>
                    <a:pt x="1437490" y="771806"/>
                    <a:pt x="1428644" y="771084"/>
                  </a:cubicBezTo>
                  <a:cubicBezTo>
                    <a:pt x="1426658" y="770362"/>
                    <a:pt x="1427200" y="768557"/>
                    <a:pt x="1426658" y="766571"/>
                  </a:cubicBezTo>
                  <a:cubicBezTo>
                    <a:pt x="1425033" y="750142"/>
                    <a:pt x="1421603" y="734074"/>
                    <a:pt x="1418173" y="718006"/>
                  </a:cubicBezTo>
                  <a:cubicBezTo>
                    <a:pt x="1417812" y="716382"/>
                    <a:pt x="1417812" y="714576"/>
                    <a:pt x="1417631" y="712952"/>
                  </a:cubicBezTo>
                  <a:cubicBezTo>
                    <a:pt x="1449044" y="705910"/>
                    <a:pt x="1480819" y="702119"/>
                    <a:pt x="1512954" y="704647"/>
                  </a:cubicBezTo>
                  <a:close/>
                  <a:moveTo>
                    <a:pt x="214702" y="697583"/>
                  </a:moveTo>
                  <a:cubicBezTo>
                    <a:pt x="223887" y="696884"/>
                    <a:pt x="233140" y="697155"/>
                    <a:pt x="242347" y="697967"/>
                  </a:cubicBezTo>
                  <a:cubicBezTo>
                    <a:pt x="260220" y="699411"/>
                    <a:pt x="278093" y="701397"/>
                    <a:pt x="295605" y="705369"/>
                  </a:cubicBezTo>
                  <a:cubicBezTo>
                    <a:pt x="298132" y="706272"/>
                    <a:pt x="299576" y="707355"/>
                    <a:pt x="298854" y="710604"/>
                  </a:cubicBezTo>
                  <a:cubicBezTo>
                    <a:pt x="295424" y="726492"/>
                    <a:pt x="291452" y="742198"/>
                    <a:pt x="289828" y="758446"/>
                  </a:cubicBezTo>
                  <a:cubicBezTo>
                    <a:pt x="289466" y="761515"/>
                    <a:pt x="287119" y="761335"/>
                    <a:pt x="284953" y="761696"/>
                  </a:cubicBezTo>
                  <a:cubicBezTo>
                    <a:pt x="254262" y="757182"/>
                    <a:pt x="224655" y="749420"/>
                    <a:pt x="197033" y="735338"/>
                  </a:cubicBezTo>
                  <a:cubicBezTo>
                    <a:pt x="191255" y="732449"/>
                    <a:pt x="185839" y="728838"/>
                    <a:pt x="181506" y="724144"/>
                  </a:cubicBezTo>
                  <a:cubicBezTo>
                    <a:pt x="173563" y="715299"/>
                    <a:pt x="176091" y="706813"/>
                    <a:pt x="187464" y="703022"/>
                  </a:cubicBezTo>
                  <a:cubicBezTo>
                    <a:pt x="196401" y="699953"/>
                    <a:pt x="205518" y="698283"/>
                    <a:pt x="214702" y="697583"/>
                  </a:cubicBezTo>
                  <a:close/>
                  <a:moveTo>
                    <a:pt x="239639" y="637669"/>
                  </a:moveTo>
                  <a:cubicBezTo>
                    <a:pt x="265635" y="636766"/>
                    <a:pt x="291091" y="641460"/>
                    <a:pt x="316546" y="645612"/>
                  </a:cubicBezTo>
                  <a:cubicBezTo>
                    <a:pt x="311130" y="664388"/>
                    <a:pt x="305534" y="683344"/>
                    <a:pt x="300118" y="702119"/>
                  </a:cubicBezTo>
                  <a:cubicBezTo>
                    <a:pt x="284772" y="698689"/>
                    <a:pt x="269427" y="695981"/>
                    <a:pt x="254262" y="691468"/>
                  </a:cubicBezTo>
                  <a:cubicBezTo>
                    <a:pt x="236750" y="686232"/>
                    <a:pt x="219599" y="680094"/>
                    <a:pt x="204254" y="669985"/>
                  </a:cubicBezTo>
                  <a:cubicBezTo>
                    <a:pt x="201185" y="667998"/>
                    <a:pt x="198296" y="665471"/>
                    <a:pt x="195949" y="662943"/>
                  </a:cubicBezTo>
                  <a:cubicBezTo>
                    <a:pt x="189991" y="656264"/>
                    <a:pt x="191978" y="647959"/>
                    <a:pt x="199921" y="643987"/>
                  </a:cubicBezTo>
                  <a:cubicBezTo>
                    <a:pt x="212558" y="637849"/>
                    <a:pt x="226099" y="638030"/>
                    <a:pt x="239639" y="637669"/>
                  </a:cubicBezTo>
                  <a:close/>
                  <a:moveTo>
                    <a:pt x="1483888" y="610046"/>
                  </a:moveTo>
                  <a:cubicBezTo>
                    <a:pt x="1496164" y="610226"/>
                    <a:pt x="1508441" y="610587"/>
                    <a:pt x="1520175" y="615643"/>
                  </a:cubicBezTo>
                  <a:cubicBezTo>
                    <a:pt x="1531007" y="620156"/>
                    <a:pt x="1532993" y="628280"/>
                    <a:pt x="1524689" y="636765"/>
                  </a:cubicBezTo>
                  <a:cubicBezTo>
                    <a:pt x="1515301" y="645972"/>
                    <a:pt x="1503566" y="651208"/>
                    <a:pt x="1491831" y="655902"/>
                  </a:cubicBezTo>
                  <a:cubicBezTo>
                    <a:pt x="1464210" y="666734"/>
                    <a:pt x="1435324" y="673053"/>
                    <a:pt x="1405896" y="676664"/>
                  </a:cubicBezTo>
                  <a:cubicBezTo>
                    <a:pt x="1400119" y="664207"/>
                    <a:pt x="1397411" y="650667"/>
                    <a:pt x="1392537" y="637848"/>
                  </a:cubicBezTo>
                  <a:cubicBezTo>
                    <a:pt x="1390732" y="633335"/>
                    <a:pt x="1387301" y="629002"/>
                    <a:pt x="1388384" y="623405"/>
                  </a:cubicBezTo>
                  <a:cubicBezTo>
                    <a:pt x="1419617" y="614379"/>
                    <a:pt x="1451392" y="609504"/>
                    <a:pt x="1483888" y="610046"/>
                  </a:cubicBezTo>
                  <a:close/>
                  <a:moveTo>
                    <a:pt x="1354263" y="404597"/>
                  </a:moveTo>
                  <a:cubicBezTo>
                    <a:pt x="1366901" y="403153"/>
                    <a:pt x="1373400" y="411457"/>
                    <a:pt x="1369067" y="423373"/>
                  </a:cubicBezTo>
                  <a:cubicBezTo>
                    <a:pt x="1366901" y="429511"/>
                    <a:pt x="1363651" y="434927"/>
                    <a:pt x="1359860" y="440162"/>
                  </a:cubicBezTo>
                  <a:cubicBezTo>
                    <a:pt x="1346681" y="458758"/>
                    <a:pt x="1330974" y="474825"/>
                    <a:pt x="1313102" y="489087"/>
                  </a:cubicBezTo>
                  <a:cubicBezTo>
                    <a:pt x="1301548" y="475186"/>
                    <a:pt x="1290716" y="460743"/>
                    <a:pt x="1277897" y="447745"/>
                  </a:cubicBezTo>
                  <a:cubicBezTo>
                    <a:pt x="1277356" y="447203"/>
                    <a:pt x="1277175" y="445939"/>
                    <a:pt x="1276453" y="445037"/>
                  </a:cubicBezTo>
                  <a:cubicBezTo>
                    <a:pt x="1297034" y="430233"/>
                    <a:pt x="1317976" y="415971"/>
                    <a:pt x="1342168" y="407666"/>
                  </a:cubicBezTo>
                  <a:cubicBezTo>
                    <a:pt x="1346139" y="406403"/>
                    <a:pt x="1350111" y="405139"/>
                    <a:pt x="1354263" y="404597"/>
                  </a:cubicBezTo>
                  <a:close/>
                  <a:moveTo>
                    <a:pt x="179391" y="396846"/>
                  </a:moveTo>
                  <a:cubicBezTo>
                    <a:pt x="201817" y="399724"/>
                    <a:pt x="221044" y="417326"/>
                    <a:pt x="223211" y="441427"/>
                  </a:cubicBezTo>
                  <a:cubicBezTo>
                    <a:pt x="223933" y="448107"/>
                    <a:pt x="228085" y="450996"/>
                    <a:pt x="232598" y="453884"/>
                  </a:cubicBezTo>
                  <a:cubicBezTo>
                    <a:pt x="257332" y="469591"/>
                    <a:pt x="282426" y="484936"/>
                    <a:pt x="307160" y="500643"/>
                  </a:cubicBezTo>
                  <a:cubicBezTo>
                    <a:pt x="327199" y="513280"/>
                    <a:pt x="347238" y="526279"/>
                    <a:pt x="367278" y="539097"/>
                  </a:cubicBezTo>
                  <a:cubicBezTo>
                    <a:pt x="358251" y="555164"/>
                    <a:pt x="349404" y="571232"/>
                    <a:pt x="340558" y="587300"/>
                  </a:cubicBezTo>
                  <a:cubicBezTo>
                    <a:pt x="306076" y="565635"/>
                    <a:pt x="271594" y="544152"/>
                    <a:pt x="237292" y="522487"/>
                  </a:cubicBezTo>
                  <a:cubicBezTo>
                    <a:pt x="223752" y="514002"/>
                    <a:pt x="210212" y="505517"/>
                    <a:pt x="197213" y="496129"/>
                  </a:cubicBezTo>
                  <a:cubicBezTo>
                    <a:pt x="191256" y="491977"/>
                    <a:pt x="186020" y="495227"/>
                    <a:pt x="181146" y="496310"/>
                  </a:cubicBezTo>
                  <a:cubicBezTo>
                    <a:pt x="161287" y="500643"/>
                    <a:pt x="138720" y="488366"/>
                    <a:pt x="129693" y="472479"/>
                  </a:cubicBezTo>
                  <a:cubicBezTo>
                    <a:pt x="112723" y="443232"/>
                    <a:pt x="127527" y="409111"/>
                    <a:pt x="156413" y="399182"/>
                  </a:cubicBezTo>
                  <a:cubicBezTo>
                    <a:pt x="164085" y="396564"/>
                    <a:pt x="171916" y="395887"/>
                    <a:pt x="179391" y="396846"/>
                  </a:cubicBezTo>
                  <a:close/>
                  <a:moveTo>
                    <a:pt x="1543695" y="396151"/>
                  </a:moveTo>
                  <a:cubicBezTo>
                    <a:pt x="1552570" y="396800"/>
                    <a:pt x="1561608" y="399858"/>
                    <a:pt x="1570003" y="405861"/>
                  </a:cubicBezTo>
                  <a:cubicBezTo>
                    <a:pt x="1599069" y="426803"/>
                    <a:pt x="1596361" y="469771"/>
                    <a:pt x="1568378" y="487644"/>
                  </a:cubicBezTo>
                  <a:cubicBezTo>
                    <a:pt x="1554657" y="496490"/>
                    <a:pt x="1540215" y="499739"/>
                    <a:pt x="1524508" y="494323"/>
                  </a:cubicBezTo>
                  <a:cubicBezTo>
                    <a:pt x="1521800" y="493601"/>
                    <a:pt x="1519994" y="493962"/>
                    <a:pt x="1517648" y="495406"/>
                  </a:cubicBezTo>
                  <a:cubicBezTo>
                    <a:pt x="1486596" y="515266"/>
                    <a:pt x="1455544" y="535124"/>
                    <a:pt x="1424311" y="554803"/>
                  </a:cubicBezTo>
                  <a:cubicBezTo>
                    <a:pt x="1407702" y="565454"/>
                    <a:pt x="1390912" y="575745"/>
                    <a:pt x="1374122" y="586036"/>
                  </a:cubicBezTo>
                  <a:cubicBezTo>
                    <a:pt x="1366721" y="573037"/>
                    <a:pt x="1359318" y="560038"/>
                    <a:pt x="1352097" y="547040"/>
                  </a:cubicBezTo>
                  <a:cubicBezTo>
                    <a:pt x="1350472" y="544151"/>
                    <a:pt x="1347945" y="541624"/>
                    <a:pt x="1347403" y="537652"/>
                  </a:cubicBezTo>
                  <a:cubicBezTo>
                    <a:pt x="1383149" y="515085"/>
                    <a:pt x="1418895" y="492338"/>
                    <a:pt x="1454641" y="469771"/>
                  </a:cubicBezTo>
                  <a:cubicBezTo>
                    <a:pt x="1464390" y="463632"/>
                    <a:pt x="1473778" y="456772"/>
                    <a:pt x="1483888" y="451356"/>
                  </a:cubicBezTo>
                  <a:cubicBezTo>
                    <a:pt x="1488943" y="448648"/>
                    <a:pt x="1489665" y="444857"/>
                    <a:pt x="1490026" y="440885"/>
                  </a:cubicBezTo>
                  <a:cubicBezTo>
                    <a:pt x="1491922" y="413940"/>
                    <a:pt x="1517072" y="394205"/>
                    <a:pt x="1543695" y="396151"/>
                  </a:cubicBezTo>
                  <a:close/>
                  <a:moveTo>
                    <a:pt x="349043" y="379322"/>
                  </a:moveTo>
                  <a:cubicBezTo>
                    <a:pt x="367639" y="382753"/>
                    <a:pt x="383526" y="391960"/>
                    <a:pt x="399413" y="401529"/>
                  </a:cubicBezTo>
                  <a:cubicBezTo>
                    <a:pt x="416564" y="411819"/>
                    <a:pt x="432090" y="424096"/>
                    <a:pt x="447435" y="436733"/>
                  </a:cubicBezTo>
                  <a:cubicBezTo>
                    <a:pt x="434617" y="451176"/>
                    <a:pt x="421799" y="465438"/>
                    <a:pt x="408981" y="479881"/>
                  </a:cubicBezTo>
                  <a:cubicBezTo>
                    <a:pt x="389303" y="464535"/>
                    <a:pt x="370708" y="448107"/>
                    <a:pt x="354279" y="429331"/>
                  </a:cubicBezTo>
                  <a:cubicBezTo>
                    <a:pt x="347058" y="421027"/>
                    <a:pt x="340919" y="412000"/>
                    <a:pt x="335503" y="402792"/>
                  </a:cubicBezTo>
                  <a:cubicBezTo>
                    <a:pt x="332615" y="397918"/>
                    <a:pt x="332434" y="392321"/>
                    <a:pt x="332976" y="386905"/>
                  </a:cubicBezTo>
                  <a:cubicBezTo>
                    <a:pt x="333698" y="380947"/>
                    <a:pt x="340558" y="377878"/>
                    <a:pt x="349043" y="379322"/>
                  </a:cubicBezTo>
                  <a:close/>
                  <a:moveTo>
                    <a:pt x="1313463" y="359103"/>
                  </a:moveTo>
                  <a:cubicBezTo>
                    <a:pt x="1326822" y="358561"/>
                    <a:pt x="1331878" y="366505"/>
                    <a:pt x="1326461" y="378600"/>
                  </a:cubicBezTo>
                  <a:cubicBezTo>
                    <a:pt x="1318518" y="396293"/>
                    <a:pt x="1305880" y="410375"/>
                    <a:pt x="1292521" y="423915"/>
                  </a:cubicBezTo>
                  <a:cubicBezTo>
                    <a:pt x="1286563" y="430053"/>
                    <a:pt x="1280064" y="435650"/>
                    <a:pt x="1273745" y="441608"/>
                  </a:cubicBezTo>
                  <a:cubicBezTo>
                    <a:pt x="1262371" y="430956"/>
                    <a:pt x="1250997" y="420485"/>
                    <a:pt x="1239624" y="410014"/>
                  </a:cubicBezTo>
                  <a:cubicBezTo>
                    <a:pt x="1236735" y="407486"/>
                    <a:pt x="1234027" y="404778"/>
                    <a:pt x="1231319" y="401890"/>
                  </a:cubicBezTo>
                  <a:cubicBezTo>
                    <a:pt x="1252442" y="385281"/>
                    <a:pt x="1275009" y="370838"/>
                    <a:pt x="1300464" y="361631"/>
                  </a:cubicBezTo>
                  <a:cubicBezTo>
                    <a:pt x="1304616" y="360186"/>
                    <a:pt x="1308949" y="359283"/>
                    <a:pt x="1313463" y="359103"/>
                  </a:cubicBezTo>
                  <a:close/>
                  <a:moveTo>
                    <a:pt x="386233" y="333466"/>
                  </a:moveTo>
                  <a:cubicBezTo>
                    <a:pt x="399954" y="332925"/>
                    <a:pt x="411508" y="339063"/>
                    <a:pt x="423243" y="344840"/>
                  </a:cubicBezTo>
                  <a:cubicBezTo>
                    <a:pt x="449240" y="357658"/>
                    <a:pt x="471627" y="375712"/>
                    <a:pt x="493833" y="393946"/>
                  </a:cubicBezTo>
                  <a:cubicBezTo>
                    <a:pt x="479571" y="407125"/>
                    <a:pt x="465669" y="420665"/>
                    <a:pt x="450504" y="432761"/>
                  </a:cubicBezTo>
                  <a:cubicBezTo>
                    <a:pt x="424326" y="413083"/>
                    <a:pt x="400135" y="391418"/>
                    <a:pt x="382081" y="363977"/>
                  </a:cubicBezTo>
                  <a:cubicBezTo>
                    <a:pt x="378651" y="358561"/>
                    <a:pt x="375762" y="352784"/>
                    <a:pt x="375040" y="346284"/>
                  </a:cubicBezTo>
                  <a:cubicBezTo>
                    <a:pt x="374138" y="337799"/>
                    <a:pt x="377748" y="333827"/>
                    <a:pt x="386233" y="333466"/>
                  </a:cubicBezTo>
                  <a:close/>
                  <a:moveTo>
                    <a:pt x="638012" y="194228"/>
                  </a:moveTo>
                  <a:cubicBezTo>
                    <a:pt x="641059" y="195447"/>
                    <a:pt x="643857" y="197704"/>
                    <a:pt x="646565" y="200051"/>
                  </a:cubicBezTo>
                  <a:cubicBezTo>
                    <a:pt x="659564" y="211244"/>
                    <a:pt x="668410" y="225867"/>
                    <a:pt x="677076" y="240491"/>
                  </a:cubicBezTo>
                  <a:cubicBezTo>
                    <a:pt x="685742" y="255114"/>
                    <a:pt x="693143" y="270459"/>
                    <a:pt x="698560" y="286527"/>
                  </a:cubicBezTo>
                  <a:cubicBezTo>
                    <a:pt x="686464" y="292304"/>
                    <a:pt x="673285" y="294651"/>
                    <a:pt x="660828" y="299345"/>
                  </a:cubicBezTo>
                  <a:cubicBezTo>
                    <a:pt x="655592" y="301331"/>
                    <a:pt x="650537" y="304400"/>
                    <a:pt x="644579" y="304219"/>
                  </a:cubicBezTo>
                  <a:cubicBezTo>
                    <a:pt x="631219" y="274973"/>
                    <a:pt x="621110" y="245004"/>
                    <a:pt x="620748" y="212688"/>
                  </a:cubicBezTo>
                  <a:cubicBezTo>
                    <a:pt x="620748" y="212327"/>
                    <a:pt x="620568" y="212147"/>
                    <a:pt x="620568" y="211966"/>
                  </a:cubicBezTo>
                  <a:cubicBezTo>
                    <a:pt x="621832" y="205647"/>
                    <a:pt x="620748" y="198065"/>
                    <a:pt x="627970" y="194635"/>
                  </a:cubicBezTo>
                  <a:cubicBezTo>
                    <a:pt x="631671" y="192829"/>
                    <a:pt x="634966" y="193010"/>
                    <a:pt x="638012" y="194228"/>
                  </a:cubicBezTo>
                  <a:close/>
                  <a:moveTo>
                    <a:pt x="1076081" y="193845"/>
                  </a:moveTo>
                  <a:cubicBezTo>
                    <a:pt x="1078721" y="192920"/>
                    <a:pt x="1081565" y="192829"/>
                    <a:pt x="1084724" y="194274"/>
                  </a:cubicBezTo>
                  <a:cubicBezTo>
                    <a:pt x="1090863" y="197162"/>
                    <a:pt x="1092126" y="203120"/>
                    <a:pt x="1092848" y="209077"/>
                  </a:cubicBezTo>
                  <a:cubicBezTo>
                    <a:pt x="1094112" y="224784"/>
                    <a:pt x="1090682" y="239949"/>
                    <a:pt x="1086710" y="254934"/>
                  </a:cubicBezTo>
                  <a:cubicBezTo>
                    <a:pt x="1082197" y="271723"/>
                    <a:pt x="1076781" y="288333"/>
                    <a:pt x="1069198" y="304039"/>
                  </a:cubicBezTo>
                  <a:cubicBezTo>
                    <a:pt x="1058005" y="301873"/>
                    <a:pt x="1047895" y="296817"/>
                    <a:pt x="1037063" y="293568"/>
                  </a:cubicBezTo>
                  <a:cubicBezTo>
                    <a:pt x="1029661" y="291402"/>
                    <a:pt x="1021717" y="289958"/>
                    <a:pt x="1014857" y="286166"/>
                  </a:cubicBezTo>
                  <a:cubicBezTo>
                    <a:pt x="1026231" y="256558"/>
                    <a:pt x="1040313" y="228575"/>
                    <a:pt x="1061616" y="204925"/>
                  </a:cubicBezTo>
                  <a:cubicBezTo>
                    <a:pt x="1063602" y="202578"/>
                    <a:pt x="1066129" y="200411"/>
                    <a:pt x="1068657" y="198426"/>
                  </a:cubicBezTo>
                  <a:cubicBezTo>
                    <a:pt x="1071003" y="196530"/>
                    <a:pt x="1073441" y="194770"/>
                    <a:pt x="1076081" y="193845"/>
                  </a:cubicBezTo>
                  <a:close/>
                  <a:moveTo>
                    <a:pt x="1026005" y="173693"/>
                  </a:moveTo>
                  <a:cubicBezTo>
                    <a:pt x="1029255" y="175228"/>
                    <a:pt x="1031557" y="178748"/>
                    <a:pt x="1032549" y="184164"/>
                  </a:cubicBezTo>
                  <a:cubicBezTo>
                    <a:pt x="1034535" y="195177"/>
                    <a:pt x="1033633" y="206370"/>
                    <a:pt x="1031286" y="217202"/>
                  </a:cubicBezTo>
                  <a:cubicBezTo>
                    <a:pt x="1026412" y="240491"/>
                    <a:pt x="1019551" y="263058"/>
                    <a:pt x="1009441" y="284541"/>
                  </a:cubicBezTo>
                  <a:cubicBezTo>
                    <a:pt x="996623" y="283458"/>
                    <a:pt x="984527" y="279125"/>
                    <a:pt x="972070" y="276237"/>
                  </a:cubicBezTo>
                  <a:cubicBezTo>
                    <a:pt x="965571" y="274792"/>
                    <a:pt x="958711" y="274973"/>
                    <a:pt x="952753" y="271543"/>
                  </a:cubicBezTo>
                  <a:cubicBezTo>
                    <a:pt x="965210" y="240671"/>
                    <a:pt x="978750" y="210522"/>
                    <a:pt x="1001317" y="185428"/>
                  </a:cubicBezTo>
                  <a:cubicBezTo>
                    <a:pt x="1004928" y="181456"/>
                    <a:pt x="1008899" y="177665"/>
                    <a:pt x="1013774" y="175137"/>
                  </a:cubicBezTo>
                  <a:cubicBezTo>
                    <a:pt x="1018558" y="172610"/>
                    <a:pt x="1022755" y="172159"/>
                    <a:pt x="1026005" y="173693"/>
                  </a:cubicBezTo>
                  <a:close/>
                  <a:moveTo>
                    <a:pt x="687592" y="173399"/>
                  </a:moveTo>
                  <a:cubicBezTo>
                    <a:pt x="690119" y="172248"/>
                    <a:pt x="693234" y="172429"/>
                    <a:pt x="696935" y="174054"/>
                  </a:cubicBezTo>
                  <a:cubicBezTo>
                    <a:pt x="707767" y="178748"/>
                    <a:pt x="714627" y="188136"/>
                    <a:pt x="721487" y="197343"/>
                  </a:cubicBezTo>
                  <a:cubicBezTo>
                    <a:pt x="738638" y="220451"/>
                    <a:pt x="750192" y="246449"/>
                    <a:pt x="761024" y="272807"/>
                  </a:cubicBezTo>
                  <a:cubicBezTo>
                    <a:pt x="741888" y="276417"/>
                    <a:pt x="723293" y="282195"/>
                    <a:pt x="703975" y="285083"/>
                  </a:cubicBezTo>
                  <a:cubicBezTo>
                    <a:pt x="691518" y="257822"/>
                    <a:pt x="682492" y="229478"/>
                    <a:pt x="679784" y="199509"/>
                  </a:cubicBezTo>
                  <a:cubicBezTo>
                    <a:pt x="679242" y="193190"/>
                    <a:pt x="679423" y="186872"/>
                    <a:pt x="681770" y="180733"/>
                  </a:cubicBezTo>
                  <a:cubicBezTo>
                    <a:pt x="683124" y="177033"/>
                    <a:pt x="685065" y="174550"/>
                    <a:pt x="687592" y="173399"/>
                  </a:cubicBezTo>
                  <a:close/>
                  <a:moveTo>
                    <a:pt x="476682" y="103465"/>
                  </a:moveTo>
                  <a:cubicBezTo>
                    <a:pt x="493471" y="107075"/>
                    <a:pt x="507011" y="115561"/>
                    <a:pt x="513511" y="132711"/>
                  </a:cubicBezTo>
                  <a:cubicBezTo>
                    <a:pt x="514594" y="133434"/>
                    <a:pt x="514955" y="134517"/>
                    <a:pt x="514775" y="135781"/>
                  </a:cubicBezTo>
                  <a:cubicBezTo>
                    <a:pt x="520912" y="149501"/>
                    <a:pt x="519468" y="163041"/>
                    <a:pt x="512969" y="176220"/>
                  </a:cubicBezTo>
                  <a:cubicBezTo>
                    <a:pt x="512067" y="178206"/>
                    <a:pt x="511886" y="179470"/>
                    <a:pt x="512969" y="181456"/>
                  </a:cubicBezTo>
                  <a:cubicBezTo>
                    <a:pt x="522537" y="198607"/>
                    <a:pt x="532106" y="215938"/>
                    <a:pt x="541674" y="233089"/>
                  </a:cubicBezTo>
                  <a:cubicBezTo>
                    <a:pt x="554492" y="256198"/>
                    <a:pt x="567671" y="279306"/>
                    <a:pt x="580850" y="302234"/>
                  </a:cubicBezTo>
                  <a:cubicBezTo>
                    <a:pt x="585545" y="310539"/>
                    <a:pt x="590058" y="319024"/>
                    <a:pt x="594571" y="327509"/>
                  </a:cubicBezTo>
                  <a:cubicBezTo>
                    <a:pt x="579045" y="336536"/>
                    <a:pt x="563339" y="345562"/>
                    <a:pt x="547812" y="354589"/>
                  </a:cubicBezTo>
                  <a:cubicBezTo>
                    <a:pt x="534814" y="331661"/>
                    <a:pt x="521815" y="308733"/>
                    <a:pt x="508997" y="285805"/>
                  </a:cubicBezTo>
                  <a:cubicBezTo>
                    <a:pt x="494374" y="259628"/>
                    <a:pt x="479751" y="233450"/>
                    <a:pt x="465308" y="207092"/>
                  </a:cubicBezTo>
                  <a:cubicBezTo>
                    <a:pt x="463322" y="203662"/>
                    <a:pt x="460433" y="202759"/>
                    <a:pt x="457003" y="201856"/>
                  </a:cubicBezTo>
                  <a:cubicBezTo>
                    <a:pt x="427576" y="194996"/>
                    <a:pt x="410966" y="166110"/>
                    <a:pt x="419813" y="137225"/>
                  </a:cubicBezTo>
                  <a:cubicBezTo>
                    <a:pt x="419993" y="136683"/>
                    <a:pt x="420716" y="136142"/>
                    <a:pt x="421077" y="135600"/>
                  </a:cubicBezTo>
                  <a:cubicBezTo>
                    <a:pt x="421077" y="134517"/>
                    <a:pt x="420896" y="133253"/>
                    <a:pt x="422160" y="132531"/>
                  </a:cubicBezTo>
                  <a:cubicBezTo>
                    <a:pt x="429201" y="111408"/>
                    <a:pt x="455740" y="98951"/>
                    <a:pt x="476682" y="103465"/>
                  </a:cubicBezTo>
                  <a:close/>
                  <a:moveTo>
                    <a:pt x="1246123" y="102562"/>
                  </a:moveTo>
                  <a:cubicBezTo>
                    <a:pt x="1266523" y="102923"/>
                    <a:pt x="1285299" y="115380"/>
                    <a:pt x="1290896" y="132530"/>
                  </a:cubicBezTo>
                  <a:cubicBezTo>
                    <a:pt x="1292159" y="133253"/>
                    <a:pt x="1292159" y="134336"/>
                    <a:pt x="1292159" y="135600"/>
                  </a:cubicBezTo>
                  <a:cubicBezTo>
                    <a:pt x="1303714" y="162499"/>
                    <a:pt x="1286202" y="195537"/>
                    <a:pt x="1256594" y="201856"/>
                  </a:cubicBezTo>
                  <a:cubicBezTo>
                    <a:pt x="1251539" y="202939"/>
                    <a:pt x="1248831" y="205467"/>
                    <a:pt x="1246664" y="209439"/>
                  </a:cubicBezTo>
                  <a:cubicBezTo>
                    <a:pt x="1233666" y="232908"/>
                    <a:pt x="1220667" y="256558"/>
                    <a:pt x="1207669" y="280028"/>
                  </a:cubicBezTo>
                  <a:cubicBezTo>
                    <a:pt x="1196115" y="300789"/>
                    <a:pt x="1184560" y="321551"/>
                    <a:pt x="1173006" y="342132"/>
                  </a:cubicBezTo>
                  <a:cubicBezTo>
                    <a:pt x="1170840" y="345923"/>
                    <a:pt x="1168673" y="349895"/>
                    <a:pt x="1166507" y="353686"/>
                  </a:cubicBezTo>
                  <a:cubicBezTo>
                    <a:pt x="1159827" y="352062"/>
                    <a:pt x="1154953" y="347187"/>
                    <a:pt x="1148995" y="343576"/>
                  </a:cubicBezTo>
                  <a:cubicBezTo>
                    <a:pt x="1138885" y="338160"/>
                    <a:pt x="1128955" y="332022"/>
                    <a:pt x="1119026" y="326245"/>
                  </a:cubicBezTo>
                  <a:cubicBezTo>
                    <a:pt x="1136719" y="294471"/>
                    <a:pt x="1154592" y="262516"/>
                    <a:pt x="1172284" y="230742"/>
                  </a:cubicBezTo>
                  <a:cubicBezTo>
                    <a:pt x="1181311" y="214674"/>
                    <a:pt x="1190337" y="198607"/>
                    <a:pt x="1199545" y="182539"/>
                  </a:cubicBezTo>
                  <a:cubicBezTo>
                    <a:pt x="1200989" y="180011"/>
                    <a:pt x="1201350" y="178386"/>
                    <a:pt x="1199906" y="175317"/>
                  </a:cubicBezTo>
                  <a:cubicBezTo>
                    <a:pt x="1193587" y="162499"/>
                    <a:pt x="1192865" y="148959"/>
                    <a:pt x="1198281" y="135419"/>
                  </a:cubicBezTo>
                  <a:cubicBezTo>
                    <a:pt x="1198281" y="134155"/>
                    <a:pt x="1198461" y="133072"/>
                    <a:pt x="1199545" y="132350"/>
                  </a:cubicBezTo>
                  <a:cubicBezTo>
                    <a:pt x="1206044" y="114658"/>
                    <a:pt x="1225361" y="102201"/>
                    <a:pt x="1246123" y="102562"/>
                  </a:cubicBezTo>
                  <a:close/>
                  <a:moveTo>
                    <a:pt x="854903" y="18"/>
                  </a:moveTo>
                  <a:cubicBezTo>
                    <a:pt x="876748" y="560"/>
                    <a:pt x="893357" y="7782"/>
                    <a:pt x="903467" y="26918"/>
                  </a:cubicBezTo>
                  <a:cubicBezTo>
                    <a:pt x="915382" y="49124"/>
                    <a:pt x="909425" y="75121"/>
                    <a:pt x="889385" y="90466"/>
                  </a:cubicBezTo>
                  <a:cubicBezTo>
                    <a:pt x="885594" y="93535"/>
                    <a:pt x="883789" y="96424"/>
                    <a:pt x="883970" y="101479"/>
                  </a:cubicBezTo>
                  <a:cubicBezTo>
                    <a:pt x="884331" y="110325"/>
                    <a:pt x="883970" y="119352"/>
                    <a:pt x="883789" y="128198"/>
                  </a:cubicBezTo>
                  <a:cubicBezTo>
                    <a:pt x="883789" y="129823"/>
                    <a:pt x="883789" y="131267"/>
                    <a:pt x="883789" y="132712"/>
                  </a:cubicBezTo>
                  <a:cubicBezTo>
                    <a:pt x="883789" y="176401"/>
                    <a:pt x="883789" y="219910"/>
                    <a:pt x="883789" y="263599"/>
                  </a:cubicBezTo>
                  <a:cubicBezTo>
                    <a:pt x="883247" y="263599"/>
                    <a:pt x="882886" y="263419"/>
                    <a:pt x="882345" y="263419"/>
                  </a:cubicBezTo>
                  <a:cubicBezTo>
                    <a:pt x="865555" y="264502"/>
                    <a:pt x="848765" y="263599"/>
                    <a:pt x="831975" y="263780"/>
                  </a:cubicBezTo>
                  <a:cubicBezTo>
                    <a:pt x="831975" y="264321"/>
                    <a:pt x="831795" y="264682"/>
                    <a:pt x="831614" y="265044"/>
                  </a:cubicBezTo>
                  <a:cubicBezTo>
                    <a:pt x="830531" y="266127"/>
                    <a:pt x="829628" y="266668"/>
                    <a:pt x="829087" y="264682"/>
                  </a:cubicBezTo>
                  <a:cubicBezTo>
                    <a:pt x="829087" y="220632"/>
                    <a:pt x="829267" y="176762"/>
                    <a:pt x="829267" y="132712"/>
                  </a:cubicBezTo>
                  <a:cubicBezTo>
                    <a:pt x="829087" y="122241"/>
                    <a:pt x="828906" y="111950"/>
                    <a:pt x="828906" y="101479"/>
                  </a:cubicBezTo>
                  <a:cubicBezTo>
                    <a:pt x="828906" y="97688"/>
                    <a:pt x="828726" y="94077"/>
                    <a:pt x="825837" y="91369"/>
                  </a:cubicBezTo>
                  <a:cubicBezTo>
                    <a:pt x="814102" y="86314"/>
                    <a:pt x="802548" y="66636"/>
                    <a:pt x="803451" y="47679"/>
                  </a:cubicBezTo>
                  <a:cubicBezTo>
                    <a:pt x="804895" y="19877"/>
                    <a:pt x="830350" y="-704"/>
                    <a:pt x="854903" y="18"/>
                  </a:cubicBezTo>
                  <a:close/>
                </a:path>
              </a:pathLst>
            </a:custGeom>
            <a:solidFill>
              <a:srgbClr val="2A78BD"/>
            </a:solidFill>
            <a:ln w="3517"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grpSp>
      <p:sp>
        <p:nvSpPr>
          <p:cNvPr id="69" name="ZoneTexte 68">
            <a:extLst>
              <a:ext uri="{FF2B5EF4-FFF2-40B4-BE49-F238E27FC236}">
                <a16:creationId xmlns:a16="http://schemas.microsoft.com/office/drawing/2014/main" id="{74C02084-9984-4E68-47B1-A2BE333AA388}"/>
              </a:ext>
            </a:extLst>
          </p:cNvPr>
          <p:cNvSpPr txBox="1"/>
          <p:nvPr/>
        </p:nvSpPr>
        <p:spPr>
          <a:xfrm>
            <a:off x="4520675" y="5904812"/>
            <a:ext cx="4581526" cy="707886"/>
          </a:xfrm>
          <a:prstGeom prst="rect">
            <a:avLst/>
          </a:prstGeom>
          <a:solidFill>
            <a:srgbClr val="486113"/>
          </a:solidFill>
        </p:spPr>
        <p:txBody>
          <a:bodyPr wrap="square" rtlCol="0">
            <a:spAutoFit/>
          </a:bodyPr>
          <a:lstStyle/>
          <a:p>
            <a:pPr defTabSz="914400"/>
            <a:r>
              <a:rPr lang="fr-FR" sz="2000" b="1" dirty="0">
                <a:solidFill>
                  <a:schemeClr val="bg1"/>
                </a:solidFill>
                <a:ea typeface="Arial Unicode MS"/>
              </a:rPr>
              <a:t>Source: Pal &amp; </a:t>
            </a:r>
            <a:r>
              <a:rPr lang="fr-FR" sz="2000" b="1" dirty="0" err="1">
                <a:solidFill>
                  <a:schemeClr val="bg1"/>
                </a:solidFill>
                <a:ea typeface="Arial Unicode MS"/>
              </a:rPr>
              <a:t>Sukrit</a:t>
            </a:r>
            <a:r>
              <a:rPr lang="fr-FR" sz="2000" b="1" dirty="0">
                <a:solidFill>
                  <a:schemeClr val="bg1"/>
                </a:solidFill>
                <a:ea typeface="Arial Unicode MS"/>
              </a:rPr>
              <a:t>,</a:t>
            </a:r>
            <a:r>
              <a:rPr lang="fr-FR" sz="2000" b="1" dirty="0">
                <a:solidFill>
                  <a:schemeClr val="bg1"/>
                </a:solidFill>
                <a:ea typeface="Calibri" panose="020F0502020204030204" pitchFamily="34" charset="0"/>
                <a:cs typeface="Arial" panose="020B0604020202020204" pitchFamily="34" charset="0"/>
              </a:rPr>
              <a:t> Michigan State University,2022</a:t>
            </a:r>
            <a:r>
              <a:rPr lang="fr-FR" sz="2000" b="1" dirty="0">
                <a:solidFill>
                  <a:schemeClr val="bg1"/>
                </a:solidFill>
                <a:ea typeface="Arial Unicode MS"/>
              </a:rPr>
              <a:t> </a:t>
            </a:r>
          </a:p>
        </p:txBody>
      </p:sp>
    </p:spTree>
    <p:extLst>
      <p:ext uri="{BB962C8B-B14F-4D97-AF65-F5344CB8AC3E}">
        <p14:creationId xmlns:p14="http://schemas.microsoft.com/office/powerpoint/2010/main" val="403459914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Section Break Slide Master">
  <a:themeElements>
    <a:clrScheme name="ALLPPT -COLOR 120">
      <a:dk1>
        <a:sysClr val="windowText" lastClr="000000"/>
      </a:dk1>
      <a:lt1>
        <a:sysClr val="window" lastClr="FFFFFF"/>
      </a:lt1>
      <a:dk2>
        <a:srgbClr val="1F497D"/>
      </a:dk2>
      <a:lt2>
        <a:srgbClr val="EEECE1"/>
      </a:lt2>
      <a:accent1>
        <a:srgbClr val="FAAF40"/>
      </a:accent1>
      <a:accent2>
        <a:srgbClr val="F07624"/>
      </a:accent2>
      <a:accent3>
        <a:srgbClr val="E62949"/>
      </a:accent3>
      <a:accent4>
        <a:srgbClr val="2A78BD"/>
      </a:accent4>
      <a:accent5>
        <a:srgbClr val="379153"/>
      </a:accent5>
      <a:accent6>
        <a:srgbClr val="59595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LLPPT -COLOR 120">
    <a:dk1>
      <a:sysClr val="windowText" lastClr="000000"/>
    </a:dk1>
    <a:lt1>
      <a:sysClr val="window" lastClr="FFFFFF"/>
    </a:lt1>
    <a:dk2>
      <a:srgbClr val="1F497D"/>
    </a:dk2>
    <a:lt2>
      <a:srgbClr val="EEECE1"/>
    </a:lt2>
    <a:accent1>
      <a:srgbClr val="FAAF40"/>
    </a:accent1>
    <a:accent2>
      <a:srgbClr val="F07624"/>
    </a:accent2>
    <a:accent3>
      <a:srgbClr val="E62949"/>
    </a:accent3>
    <a:accent4>
      <a:srgbClr val="2A78BD"/>
    </a:accent4>
    <a:accent5>
      <a:srgbClr val="379153"/>
    </a:accent5>
    <a:accent6>
      <a:srgbClr val="59595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ALLPPT -COLOR 120">
    <a:dk1>
      <a:sysClr val="windowText" lastClr="000000"/>
    </a:dk1>
    <a:lt1>
      <a:sysClr val="window" lastClr="FFFFFF"/>
    </a:lt1>
    <a:dk2>
      <a:srgbClr val="1F497D"/>
    </a:dk2>
    <a:lt2>
      <a:srgbClr val="EEECE1"/>
    </a:lt2>
    <a:accent1>
      <a:srgbClr val="FAAF40"/>
    </a:accent1>
    <a:accent2>
      <a:srgbClr val="F07624"/>
    </a:accent2>
    <a:accent3>
      <a:srgbClr val="E62949"/>
    </a:accent3>
    <a:accent4>
      <a:srgbClr val="2A78BD"/>
    </a:accent4>
    <a:accent5>
      <a:srgbClr val="379153"/>
    </a:accent5>
    <a:accent6>
      <a:srgbClr val="59595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ALLPPT -COLOR 120">
    <a:dk1>
      <a:sysClr val="windowText" lastClr="000000"/>
    </a:dk1>
    <a:lt1>
      <a:sysClr val="window" lastClr="FFFFFF"/>
    </a:lt1>
    <a:dk2>
      <a:srgbClr val="1F497D"/>
    </a:dk2>
    <a:lt2>
      <a:srgbClr val="EEECE1"/>
    </a:lt2>
    <a:accent1>
      <a:srgbClr val="FAAF40"/>
    </a:accent1>
    <a:accent2>
      <a:srgbClr val="F07624"/>
    </a:accent2>
    <a:accent3>
      <a:srgbClr val="E62949"/>
    </a:accent3>
    <a:accent4>
      <a:srgbClr val="2A78BD"/>
    </a:accent4>
    <a:accent5>
      <a:srgbClr val="379153"/>
    </a:accent5>
    <a:accent6>
      <a:srgbClr val="59595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ALLPPT -COLOR 120">
    <a:dk1>
      <a:sysClr val="windowText" lastClr="000000"/>
    </a:dk1>
    <a:lt1>
      <a:sysClr val="window" lastClr="FFFFFF"/>
    </a:lt1>
    <a:dk2>
      <a:srgbClr val="1F497D"/>
    </a:dk2>
    <a:lt2>
      <a:srgbClr val="EEECE1"/>
    </a:lt2>
    <a:accent1>
      <a:srgbClr val="FAAF40"/>
    </a:accent1>
    <a:accent2>
      <a:srgbClr val="F07624"/>
    </a:accent2>
    <a:accent3>
      <a:srgbClr val="E62949"/>
    </a:accent3>
    <a:accent4>
      <a:srgbClr val="2A78BD"/>
    </a:accent4>
    <a:accent5>
      <a:srgbClr val="379153"/>
    </a:accent5>
    <a:accent6>
      <a:srgbClr val="59595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ALLPPT -COLOR 120">
    <a:dk1>
      <a:sysClr val="windowText" lastClr="000000"/>
    </a:dk1>
    <a:lt1>
      <a:sysClr val="window" lastClr="FFFFFF"/>
    </a:lt1>
    <a:dk2>
      <a:srgbClr val="1F497D"/>
    </a:dk2>
    <a:lt2>
      <a:srgbClr val="EEECE1"/>
    </a:lt2>
    <a:accent1>
      <a:srgbClr val="FAAF40"/>
    </a:accent1>
    <a:accent2>
      <a:srgbClr val="F07624"/>
    </a:accent2>
    <a:accent3>
      <a:srgbClr val="E62949"/>
    </a:accent3>
    <a:accent4>
      <a:srgbClr val="2A78BD"/>
    </a:accent4>
    <a:accent5>
      <a:srgbClr val="379153"/>
    </a:accent5>
    <a:accent6>
      <a:srgbClr val="59595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ALLPPT -COLOR 120">
    <a:dk1>
      <a:sysClr val="windowText" lastClr="000000"/>
    </a:dk1>
    <a:lt1>
      <a:sysClr val="window" lastClr="FFFFFF"/>
    </a:lt1>
    <a:dk2>
      <a:srgbClr val="1F497D"/>
    </a:dk2>
    <a:lt2>
      <a:srgbClr val="EEECE1"/>
    </a:lt2>
    <a:accent1>
      <a:srgbClr val="FAAF40"/>
    </a:accent1>
    <a:accent2>
      <a:srgbClr val="F07624"/>
    </a:accent2>
    <a:accent3>
      <a:srgbClr val="E62949"/>
    </a:accent3>
    <a:accent4>
      <a:srgbClr val="2A78BD"/>
    </a:accent4>
    <a:accent5>
      <a:srgbClr val="379153"/>
    </a:accent5>
    <a:accent6>
      <a:srgbClr val="59595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ALLPPT -COLOR 120">
    <a:dk1>
      <a:sysClr val="windowText" lastClr="000000"/>
    </a:dk1>
    <a:lt1>
      <a:sysClr val="window" lastClr="FFFFFF"/>
    </a:lt1>
    <a:dk2>
      <a:srgbClr val="1F497D"/>
    </a:dk2>
    <a:lt2>
      <a:srgbClr val="EEECE1"/>
    </a:lt2>
    <a:accent1>
      <a:srgbClr val="FAAF40"/>
    </a:accent1>
    <a:accent2>
      <a:srgbClr val="F07624"/>
    </a:accent2>
    <a:accent3>
      <a:srgbClr val="E62949"/>
    </a:accent3>
    <a:accent4>
      <a:srgbClr val="2A78BD"/>
    </a:accent4>
    <a:accent5>
      <a:srgbClr val="379153"/>
    </a:accent5>
    <a:accent6>
      <a:srgbClr val="59595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378</TotalTime>
  <Words>1595</Words>
  <Application>Microsoft Office PowerPoint</Application>
  <PresentationFormat>Widescreen</PresentationFormat>
  <Paragraphs>196</Paragraphs>
  <Slides>20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Symbol</vt:lpstr>
      <vt:lpstr>Times New Roman</vt:lpstr>
      <vt:lpstr>Trebuchet MS</vt:lpstr>
      <vt:lpstr>Wingdings</vt:lpstr>
      <vt:lpstr>Wingdings 3</vt:lpstr>
      <vt:lpstr>Facet</vt:lpstr>
      <vt:lpstr>Section Break Slide Master</vt:lpstr>
      <vt:lpstr>Contribution De La Résilience De La Chaîne Logistique Hospitalière À L’atténuation Des Conséquences Négatives De La Pandémie Covid 19: Cas Du Centre Hospitalier Régional D’Agadir</vt:lpstr>
      <vt:lpstr>PowerPoint Presentation</vt:lpstr>
      <vt:lpstr>CONTEXTE DE LA RECHERCHE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Shani Carter</dc:creator>
  <cp:lastModifiedBy>Shani Carter</cp:lastModifiedBy>
  <cp:revision>55</cp:revision>
  <dcterms:created xsi:type="dcterms:W3CDTF">2020-02-19T16:22:48Z</dcterms:created>
  <dcterms:modified xsi:type="dcterms:W3CDTF">2023-05-01T14:57:52Z</dcterms:modified>
</cp:coreProperties>
</file>